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09.03.2021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UG Łącko 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Props1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054D44-D0D1-4F60-BD4F-7851B7C80358}">
  <ds:schemaRefs>
    <ds:schemaRef ds:uri="9a3d7087-ea51-4008-a74b-842085285004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51558230-da65-4863-82dc-579f45735f6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1080</cp:revision>
  <cp:lastPrinted>2019-02-28T14:26:50Z</cp:lastPrinted>
  <dcterms:created xsi:type="dcterms:W3CDTF">2015-02-05T23:14:26Z</dcterms:created>
  <dcterms:modified xsi:type="dcterms:W3CDTF">2021-03-09T12:53:58Z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