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Dowolny kształt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4BDE87-CC09-45D9-9017-1CC828545D96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8621E1-FF55-4787-AB2E-6C6515E3FE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90C49-E5DF-4376-BBA3-4E6FC443B28F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4C85-6793-435F-803C-55E690699F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F543-8271-4661-A33A-5AF1A80EE549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AD9E-0E42-42C9-82AD-B6F737E257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0441-7BE9-46D9-BB7C-6F8F54D54C3A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A398-D3CC-47E1-8092-4EDADCEC4B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A7BBE0-3560-4409-BFBD-6D6D2BCC59BC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FA8B17-515B-4944-AB82-19706B7FC8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D6338F-7907-4219-B6C7-A2F1368C0741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A6845-E582-4BDA-83BC-C2171C39A3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22EE1-0211-4F66-9FE8-01C4EF456E46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AB6EEE-1472-4F63-AC4F-0E4394F22A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06D16-7754-4095-9667-FB5112ACFC33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2E9920-86D3-4595-A9B6-01CCB4A3C6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2610-6E9A-4B59-A991-C77963886A96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437B-9219-4B48-B593-B24AC5CF0C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AF9FF5-5AE3-477B-B940-3DF0A21846DF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0AAD15-D4E3-45FC-B498-4F6CF0321F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wolny kształt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0E00D90-A712-4979-B344-14B2A3FCB629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B9C6A8-60C6-4B6D-AABC-127A197368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C875670-8370-4D6B-AE97-83F74F55958C}" type="datetimeFigureOut">
              <a:rPr lang="pl-PL"/>
              <a:pPr>
                <a:defRPr/>
              </a:pPr>
              <a:t>2019-03-04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9C4E8B-A7C4-4822-96E7-ACA65C4AB5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3" r:id="rId3"/>
    <p:sldLayoutId id="2147483734" r:id="rId4"/>
    <p:sldLayoutId id="2147483735" r:id="rId5"/>
    <p:sldLayoutId id="2147483736" r:id="rId6"/>
    <p:sldLayoutId id="2147483729" r:id="rId7"/>
    <p:sldLayoutId id="2147483737" r:id="rId8"/>
    <p:sldLayoutId id="2147483738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us.gov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2144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/>
              <a:t>REHABILITACJA</a:t>
            </a:r>
            <a:br>
              <a:rPr lang="pl-PL" sz="3200" dirty="0" smtClean="0"/>
            </a:br>
            <a:r>
              <a:rPr lang="pl-PL" sz="3200" dirty="0" smtClean="0"/>
              <a:t> – w trosce o </a:t>
            </a:r>
            <a:r>
              <a:rPr lang="pl-PL" sz="3200" smtClean="0"/>
              <a:t>zdrowie rolnika</a:t>
            </a:r>
            <a:endParaRPr lang="pl-PL" sz="3200" dirty="0"/>
          </a:p>
        </p:txBody>
      </p:sp>
      <p:sp>
        <p:nvSpPr>
          <p:cNvPr id="13314" name="Podtytu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pl-PL" smtClean="0"/>
          </a:p>
        </p:txBody>
      </p:sp>
      <p:pic>
        <p:nvPicPr>
          <p:cNvPr id="13315" name="Obraz 5" descr="pobra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143125"/>
            <a:ext cx="6429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Jedlec</a:t>
            </a:r>
            <a:endParaRPr lang="pl-PL" dirty="0"/>
          </a:p>
        </p:txBody>
      </p:sp>
      <p:pic>
        <p:nvPicPr>
          <p:cNvPr id="22530" name="Symbol zastępczy zawartości 6" descr="timthum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071546"/>
            <a:ext cx="4143404" cy="4572032"/>
          </a:xfrm>
          <a:ln>
            <a:prstDash val="solid"/>
          </a:ln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071547"/>
            <a:ext cx="4041775" cy="4714908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200" dirty="0" smtClean="0"/>
              <a:t>Wskazania: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200" dirty="0" smtClean="0"/>
              <a:t>stwardnienie rozsiane</a:t>
            </a:r>
            <a:br>
              <a:rPr lang="pl-PL" sz="2200" dirty="0" smtClean="0"/>
            </a:br>
            <a:r>
              <a:rPr lang="pl-PL" sz="2200" dirty="0" smtClean="0"/>
              <a:t> w trakcie remisji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200" dirty="0" smtClean="0"/>
              <a:t>wady postawy i skrzywienie kręgosłupa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200" dirty="0" smtClean="0"/>
              <a:t>zmiany zwyrodnieniowe stawów obwodowych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900" dirty="0" smtClean="0"/>
              <a:t>Zabiegi: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l-PL" dirty="0" smtClean="0"/>
              <a:t>Kinezyterapia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l-PL" dirty="0" smtClean="0"/>
              <a:t>Sauna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l-PL" dirty="0" smtClean="0"/>
              <a:t>Fala uderzeniowa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l-PL" dirty="0" smtClean="0"/>
              <a:t>Termoterapia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l-PL" dirty="0" smtClean="0"/>
              <a:t>Fizykoterapia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l-PL" dirty="0" smtClean="0"/>
              <a:t>Termoterapia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l-PL" dirty="0" smtClean="0"/>
              <a:t>Światło terapia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Świnoujście</a:t>
            </a:r>
            <a:endParaRPr lang="pl-PL" dirty="0"/>
          </a:p>
        </p:txBody>
      </p:sp>
      <p:pic>
        <p:nvPicPr>
          <p:cNvPr id="23554" name="Symbol zastępczy zawartości 6" descr="18640_120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1612"/>
            <a:ext cx="4040188" cy="4071966"/>
          </a:xfrm>
          <a:ln>
            <a:prstDash val="solid"/>
          </a:ln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071547"/>
            <a:ext cx="4041775" cy="431484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Wskazania: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reumatoidalne zapalenie stawów,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choroba zwyrodnieniowa kręgosłupa,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err="1" smtClean="0"/>
              <a:t>zespół</a:t>
            </a:r>
            <a:r>
              <a:rPr lang="pl-PL" sz="1800" dirty="0" smtClean="0"/>
              <a:t> rwy kulszowej i barkowej,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stany po operacji dysków,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stwardnienie rozsiane w trakcie remisji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sz="1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800" dirty="0" smtClean="0"/>
              <a:t>Zabiegi: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800" dirty="0" smtClean="0"/>
              <a:t>   hydroterapia, kinezyterapia,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800" dirty="0" smtClean="0"/>
              <a:t>   okłady parafinowe i sauna,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800" dirty="0" smtClean="0"/>
              <a:t>   krioterapia, laseroterapia,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800" dirty="0" smtClean="0"/>
              <a:t>   magnetoterapia, ultradźwięki,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800" dirty="0" smtClean="0"/>
              <a:t>   </a:t>
            </a:r>
            <a:r>
              <a:rPr lang="pl-PL" sz="1800" dirty="0" err="1" smtClean="0"/>
              <a:t>elekrtodźwięki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Kołobrzeg</a:t>
            </a:r>
            <a:endParaRPr lang="pl-PL" dirty="0"/>
          </a:p>
        </p:txBody>
      </p:sp>
      <p:pic>
        <p:nvPicPr>
          <p:cNvPr id="24578" name="Symbol zastępczy zawartości 6" descr="niwa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285860"/>
            <a:ext cx="4738688" cy="4643453"/>
          </a:xfrm>
          <a:ln>
            <a:prstDash val="solid"/>
          </a:ln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29190" y="928670"/>
            <a:ext cx="3757610" cy="5072098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dirty="0" smtClean="0"/>
              <a:t>Leczenie realizowane w CRR Kołobrzeg: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dirty="0" smtClean="0"/>
              <a:t>zespoły zwyrodnieniowe stawów obwodowych,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dirty="0" smtClean="0"/>
              <a:t>pourazowe zmiany układy ruchu,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dirty="0" smtClean="0"/>
              <a:t>zastawkowe wady serca bez kwalifikacji do leczenia operacyjnego,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dirty="0" smtClean="0"/>
              <a:t>przebyte zapalenie mięśnia sercowego bez klinicznych objawów niewydolności serca nie wcześniej niż po upływie</a:t>
            </a:r>
            <a:br>
              <a:rPr lang="pl-PL" dirty="0" smtClean="0"/>
            </a:br>
            <a:r>
              <a:rPr lang="pl-PL" dirty="0" smtClean="0"/>
              <a:t> 6 </a:t>
            </a:r>
            <a:r>
              <a:rPr lang="pl-PL" dirty="0" err="1" smtClean="0"/>
              <a:t>mięsięcy</a:t>
            </a:r>
            <a:r>
              <a:rPr lang="pl-PL" dirty="0" smtClean="0"/>
              <a:t> od okresu choroby,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dirty="0" smtClean="0"/>
              <a:t>dystonia </a:t>
            </a:r>
            <a:r>
              <a:rPr lang="pl-PL" dirty="0" err="1" smtClean="0"/>
              <a:t>sercowo-krążenieniowa</a:t>
            </a:r>
            <a:endParaRPr lang="pl-P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dirty="0" smtClean="0"/>
              <a:t>choroby układu krążenia: nadciśnienie tętnicze, choroba niedokrwienna serca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00563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Kasa Rolniczego Ubezpieczenia Społecznego zapewnia każdemu rolnikowi uprawnionemu do świadczeń KRUS możliwość korzystania</a:t>
            </a:r>
            <a:br>
              <a:rPr lang="pl-PL" dirty="0" smtClean="0"/>
            </a:br>
            <a:r>
              <a:rPr lang="pl-PL" dirty="0" smtClean="0"/>
              <a:t> z turnusów rehabilitacyjnych w formie </a:t>
            </a:r>
            <a:br>
              <a:rPr lang="pl-PL" dirty="0" smtClean="0"/>
            </a:br>
            <a:r>
              <a:rPr lang="pl-PL" dirty="0" smtClean="0"/>
              <a:t>21-dniowego pobytu w sanatorium rehabilitacyjnym tzw. Centrum Rehabilitacji Rolników. </a:t>
            </a:r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Rolniku- skorzystaj z bezpłatnej rehabilitacji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Warunki:</a:t>
            </a:r>
          </a:p>
          <a:p>
            <a:pPr lvl="1"/>
            <a:r>
              <a:rPr lang="pl-PL" smtClean="0"/>
              <a:t>podleganie ubezpieczeniu społecznemu rolników </a:t>
            </a:r>
          </a:p>
          <a:p>
            <a:pPr lvl="1">
              <a:buFont typeface="Verdana" pitchFamily="34" charset="0"/>
              <a:buNone/>
            </a:pPr>
            <a:r>
              <a:rPr lang="pl-PL" smtClean="0"/>
              <a:t>  z mocy ustawy,</a:t>
            </a:r>
          </a:p>
          <a:p>
            <a:pPr lvl="1"/>
            <a:r>
              <a:rPr lang="pl-PL" smtClean="0"/>
              <a:t>podleganie ubezpieczeniu  wypadkowemu, chorobowemu i macierzyńskiemu na wniosek </a:t>
            </a:r>
          </a:p>
          <a:p>
            <a:pPr lvl="1">
              <a:buFont typeface="Verdana" pitchFamily="34" charset="0"/>
              <a:buNone/>
            </a:pPr>
            <a:r>
              <a:rPr lang="pl-PL" smtClean="0"/>
              <a:t>  w pełnym zakresie, nieprzerwanie co najmniej 18 miesięcy przed złożeniem wniosku o rehabilitację leczniczą,</a:t>
            </a:r>
          </a:p>
          <a:p>
            <a:pPr lvl="1"/>
            <a:r>
              <a:rPr lang="pl-PL" smtClean="0"/>
              <a:t>ustalone prawo do okresowej renty rolniczej.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Sprawdź czy spełniasz WARUNKI ?!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Wskazaniami do odbycia rehabilitacji leczniczej są schorzenia narządów układu ruchu z zakresu:</a:t>
            </a:r>
          </a:p>
          <a:p>
            <a:endParaRPr lang="pl-PL" smtClean="0"/>
          </a:p>
          <a:p>
            <a:pPr lvl="1"/>
            <a:r>
              <a:rPr lang="pl-PL" smtClean="0"/>
              <a:t>Ortopedii</a:t>
            </a:r>
          </a:p>
          <a:p>
            <a:pPr lvl="1"/>
            <a:endParaRPr lang="pl-PL" smtClean="0"/>
          </a:p>
          <a:p>
            <a:pPr lvl="1"/>
            <a:r>
              <a:rPr lang="pl-PL" smtClean="0"/>
              <a:t>          Reumatologii</a:t>
            </a:r>
          </a:p>
          <a:p>
            <a:pPr lvl="1"/>
            <a:endParaRPr lang="pl-PL" smtClean="0"/>
          </a:p>
          <a:p>
            <a:pPr lvl="1"/>
            <a:r>
              <a:rPr lang="pl-PL" smtClean="0"/>
              <a:t>                    Neurologii</a:t>
            </a:r>
          </a:p>
          <a:p>
            <a:pPr lvl="1"/>
            <a:endParaRPr lang="pl-PL" smtClean="0"/>
          </a:p>
          <a:p>
            <a:pPr lvl="1"/>
            <a:r>
              <a:rPr lang="pl-PL" smtClean="0"/>
              <a:t>                             Układ krążenia</a:t>
            </a:r>
          </a:p>
          <a:p>
            <a:pPr lvl="1"/>
            <a:endParaRPr lang="pl-PL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Jakie schorzenia leczymy ???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06975"/>
          </a:xfrm>
        </p:spPr>
        <p:txBody>
          <a:bodyPr/>
          <a:lstStyle/>
          <a:p>
            <a:pPr lvl="1">
              <a:buFont typeface="Verdana" pitchFamily="34" charset="0"/>
              <a:buNone/>
            </a:pPr>
            <a:r>
              <a:rPr lang="pl-PL" sz="2400" b="1" smtClean="0"/>
              <a:t>Wniosek</a:t>
            </a:r>
            <a:r>
              <a:rPr lang="pl-PL" smtClean="0"/>
              <a:t> o skierowanie na rehabilitację leczniczą sporządza lekarz rodzinny lub lekarz specjalista prowadzący leczenie. </a:t>
            </a:r>
          </a:p>
          <a:p>
            <a:pPr lvl="1">
              <a:buFont typeface="Verdana" pitchFamily="34" charset="0"/>
              <a:buNone/>
            </a:pPr>
            <a:r>
              <a:rPr lang="pl-PL" smtClean="0"/>
              <a:t>Druki wniosków są dostępne w każdej Placówce Terenowej KRUS oraz na stronie internetowej:</a:t>
            </a:r>
          </a:p>
          <a:p>
            <a:pPr lvl="1">
              <a:buFont typeface="Verdana" pitchFamily="34" charset="0"/>
              <a:buNone/>
            </a:pPr>
            <a:r>
              <a:rPr lang="pl-PL" smtClean="0"/>
              <a:t>				</a:t>
            </a:r>
            <a:r>
              <a:rPr lang="pl-PL" smtClean="0">
                <a:hlinkClick r:id="rId2"/>
              </a:rPr>
              <a:t>www.krus.gov.pl</a:t>
            </a:r>
            <a:endParaRPr lang="pl-PL" smtClean="0"/>
          </a:p>
          <a:p>
            <a:pPr lvl="1">
              <a:buFont typeface="Verdana" pitchFamily="34" charset="0"/>
              <a:buNone/>
            </a:pPr>
            <a:endParaRPr lang="pl-PL" smtClean="0"/>
          </a:p>
          <a:p>
            <a:pPr lvl="1">
              <a:buFont typeface="Verdana" pitchFamily="34" charset="0"/>
              <a:buNone/>
            </a:pPr>
            <a:r>
              <a:rPr lang="pl-PL" smtClean="0"/>
              <a:t>Co jest wnioskiem ?</a:t>
            </a:r>
          </a:p>
          <a:p>
            <a:pPr lvl="1">
              <a:buFont typeface="Verdana" pitchFamily="34" charset="0"/>
              <a:buNone/>
            </a:pPr>
            <a:r>
              <a:rPr lang="pl-PL" smtClean="0"/>
              <a:t>Załącznik do rozporządzenia Ministra Rolnictwa i Rozwoju Wsi z dnia 19 lipca 2013 r. (poz.860)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Wypełniony wniosek należy złożyć osobiście lub wysłać pocztą w PT KRUS Nowym Sączu, Limanowej, Gorlicach, Nowym Targu, Zakopanem.</a:t>
            </a:r>
          </a:p>
          <a:p>
            <a:endParaRPr lang="pl-PL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Nie zwlekaj i bądź pierwszy </a:t>
            </a:r>
            <a:endParaRPr lang="pl-PL" dirty="0"/>
          </a:p>
        </p:txBody>
      </p:sp>
      <p:sp>
        <p:nvSpPr>
          <p:cNvPr id="4" name="Strzałka w prawo 3"/>
          <p:cNvSpPr/>
          <p:nvPr/>
        </p:nvSpPr>
        <p:spPr>
          <a:xfrm>
            <a:off x="0" y="3500438"/>
            <a:ext cx="5000625" cy="1785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/>
              <a:t>REHABILITACJA</a:t>
            </a:r>
          </a:p>
        </p:txBody>
      </p:sp>
      <p:pic>
        <p:nvPicPr>
          <p:cNvPr id="18436" name="Obraz 4" descr="R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000375"/>
            <a:ext cx="38020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84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Iwonicz Zdrój</a:t>
            </a:r>
            <a:endParaRPr lang="pl-PL" dirty="0"/>
          </a:p>
        </p:txBody>
      </p:sp>
      <p:sp>
        <p:nvSpPr>
          <p:cNvPr id="19458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86314" y="714356"/>
            <a:ext cx="4071966" cy="5286411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pl-PL" sz="1800" dirty="0" smtClean="0"/>
              <a:t>Wskazania:</a:t>
            </a:r>
          </a:p>
          <a:p>
            <a:pPr>
              <a:spcBef>
                <a:spcPct val="0"/>
              </a:spcBef>
              <a:buNone/>
            </a:pPr>
            <a:r>
              <a:rPr lang="pl-PL" sz="1800" dirty="0" smtClean="0"/>
              <a:t>   choroby obwodowego układu ruchu,</a:t>
            </a:r>
          </a:p>
          <a:p>
            <a:pPr>
              <a:spcBef>
                <a:spcPct val="0"/>
              </a:spcBef>
              <a:buNone/>
            </a:pPr>
            <a:r>
              <a:rPr lang="pl-PL" sz="1800" dirty="0" smtClean="0"/>
              <a:t>   stwardnienie rozsiane w trakcie remisji,</a:t>
            </a:r>
          </a:p>
          <a:p>
            <a:pPr>
              <a:spcBef>
                <a:spcPct val="0"/>
              </a:spcBef>
              <a:buNone/>
            </a:pPr>
            <a:r>
              <a:rPr lang="pl-PL" sz="1800" dirty="0" smtClean="0"/>
              <a:t>   łuszczycowe zapalenie stawów,</a:t>
            </a:r>
          </a:p>
          <a:p>
            <a:pPr>
              <a:spcBef>
                <a:spcPct val="0"/>
              </a:spcBef>
              <a:buNone/>
            </a:pPr>
            <a:r>
              <a:rPr lang="pl-PL" sz="1800" dirty="0" smtClean="0"/>
              <a:t>   stany po urazach i operacjach,  </a:t>
            </a:r>
          </a:p>
          <a:p>
            <a:pPr>
              <a:spcBef>
                <a:spcPct val="0"/>
              </a:spcBef>
              <a:buNone/>
            </a:pPr>
            <a:r>
              <a:rPr lang="pl-PL" sz="1800" dirty="0" smtClean="0"/>
              <a:t>   kręgosłupa</a:t>
            </a:r>
          </a:p>
          <a:p>
            <a:pPr>
              <a:spcBef>
                <a:spcPct val="0"/>
              </a:spcBef>
            </a:pPr>
            <a:endParaRPr lang="pl-PL" sz="1400" dirty="0" smtClean="0"/>
          </a:p>
          <a:p>
            <a:pPr>
              <a:spcBef>
                <a:spcPct val="0"/>
              </a:spcBef>
            </a:pPr>
            <a:r>
              <a:rPr lang="pl-PL" sz="1800" dirty="0" smtClean="0"/>
              <a:t>Zabiegi:</a:t>
            </a:r>
          </a:p>
          <a:p>
            <a:pPr>
              <a:spcBef>
                <a:spcPct val="0"/>
              </a:spcBef>
            </a:pPr>
            <a:r>
              <a:rPr lang="pl-PL" sz="1800" dirty="0" smtClean="0"/>
              <a:t>hydroterapia( kąpiel solankowa, </a:t>
            </a:r>
            <a:r>
              <a:rPr lang="pl-PL" sz="1800" dirty="0" err="1" smtClean="0"/>
              <a:t>fizjoaktywna</a:t>
            </a:r>
            <a:r>
              <a:rPr lang="pl-PL" sz="1800" dirty="0" smtClean="0"/>
              <a:t> borowinowa, perełkowa, hydromasaż</a:t>
            </a:r>
          </a:p>
          <a:p>
            <a:pPr>
              <a:spcBef>
                <a:spcPct val="0"/>
              </a:spcBef>
            </a:pPr>
            <a:r>
              <a:rPr lang="pl-PL" sz="1800" dirty="0" smtClean="0"/>
              <a:t>kinezyterapia</a:t>
            </a:r>
          </a:p>
          <a:p>
            <a:pPr>
              <a:spcBef>
                <a:spcPct val="0"/>
              </a:spcBef>
            </a:pPr>
            <a:r>
              <a:rPr lang="pl-PL" sz="1800" dirty="0" smtClean="0"/>
              <a:t>fizykoterapia: elektroterapia, fototerapia, magnetoterapia, sucha kąpiel CO2 i ozonowa,  krioterapia</a:t>
            </a:r>
          </a:p>
          <a:p>
            <a:pPr>
              <a:spcBef>
                <a:spcPct val="0"/>
              </a:spcBef>
            </a:pPr>
            <a:endParaRPr lang="pl-PL" sz="1400" dirty="0" smtClean="0"/>
          </a:p>
        </p:txBody>
      </p:sp>
      <p:pic>
        <p:nvPicPr>
          <p:cNvPr id="19459" name="Symbol zastępczy zawartości 6" descr="001_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4422"/>
            <a:ext cx="4257676" cy="4643470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Horyniec Zdrój</a:t>
            </a:r>
            <a:endParaRPr lang="pl-PL" dirty="0"/>
          </a:p>
        </p:txBody>
      </p:sp>
      <p:pic>
        <p:nvPicPr>
          <p:cNvPr id="20482" name="Symbol zastępczy zawartości 6" descr="senatorium kru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28750"/>
            <a:ext cx="4186238" cy="4500580"/>
          </a:xfrm>
          <a:ln>
            <a:prstDash val="solid"/>
          </a:ln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4876" y="857232"/>
            <a:ext cx="4143404" cy="5286412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Wskazania: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reumatoidalne zapalenie stawów, dna moczanowa, choroby zwyrodnieniowe stawów, stany po operacjach ortopedycznych </a:t>
            </a:r>
            <a:br>
              <a:rPr lang="pl-PL" sz="2600" dirty="0" smtClean="0"/>
            </a:br>
            <a:r>
              <a:rPr lang="pl-PL" sz="2600" dirty="0" smtClean="0"/>
              <a:t>i neurochirurgicznych, stwardnienie rozsiane w okresie remisji,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pl-PL" sz="2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Zabiegi balneologiczne</a:t>
            </a:r>
            <a:br>
              <a:rPr lang="pl-PL" sz="2600" dirty="0" smtClean="0"/>
            </a:br>
            <a:r>
              <a:rPr lang="pl-PL" sz="2600" dirty="0" smtClean="0"/>
              <a:t>(okłady borowinowe, kąpiele </a:t>
            </a:r>
            <a:r>
              <a:rPr lang="pl-PL" sz="2600" dirty="0" err="1" smtClean="0"/>
              <a:t>siarkowo-siarkowowodorowe</a:t>
            </a:r>
            <a:r>
              <a:rPr lang="pl-PL" sz="2600" dirty="0" smtClean="0"/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Hydroterapia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Ultrasonoterapia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Inhalacje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Kinezyterapia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Laseroterapia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Światłolecznictwo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Elektroterapia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600" dirty="0" smtClean="0"/>
              <a:t>Termoterapia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Szklarska Poręba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00628" y="928670"/>
            <a:ext cx="3686172" cy="5214974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Wskazania: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Schorzenia z zakresu ortopedii, reumatologii, neurologii: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choroba zwyrodnieniowa stawów,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zespoły rwy kulszowej </a:t>
            </a:r>
            <a:br>
              <a:rPr lang="pl-PL" sz="1800" dirty="0" smtClean="0"/>
            </a:br>
            <a:r>
              <a:rPr lang="pl-PL" sz="1800" dirty="0" smtClean="0"/>
              <a:t>i barkowej,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wielopoziomowe dyskopatie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osteoporoza,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dna moczanowa,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reumatoidalne zapalenie stawów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sz="1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Zabiegi: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pl-PL" sz="1800" dirty="0" smtClean="0"/>
              <a:t>   hydroterapia, kinezyterapia, inhalacje, laseroterapia, elektroterapia, ultradźwięki, magnetoterapia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pic>
        <p:nvPicPr>
          <p:cNvPr id="21509" name="Picture 5" descr="osr724_Centrum___zdjecie_budynku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46799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</TotalTime>
  <Words>347</Words>
  <Application>Microsoft Office PowerPoint</Application>
  <PresentationFormat>Pokaz na ekranie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REHABILITACJA  – w trosce o zdrowie rolnika</vt:lpstr>
      <vt:lpstr>Rolniku- skorzystaj z bezpłatnej rehabilitacji </vt:lpstr>
      <vt:lpstr>Sprawdź czy spełniasz WARUNKI ?!</vt:lpstr>
      <vt:lpstr>Jakie schorzenia leczymy ???</vt:lpstr>
      <vt:lpstr>Slajd 5</vt:lpstr>
      <vt:lpstr>Nie zwlekaj i bądź pierwszy </vt:lpstr>
      <vt:lpstr>Iwonicz Zdrój</vt:lpstr>
      <vt:lpstr>Horyniec Zdrój</vt:lpstr>
      <vt:lpstr>Szklarska Poręba </vt:lpstr>
      <vt:lpstr>Jedlec</vt:lpstr>
      <vt:lpstr>Świnoujście</vt:lpstr>
      <vt:lpstr>Kołobrzeg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REHABILITACJA – NOWA, LEPSZA ZMIANA</dc:title>
  <dc:creator>anngro1</dc:creator>
  <cp:lastModifiedBy>User</cp:lastModifiedBy>
  <cp:revision>80</cp:revision>
  <dcterms:created xsi:type="dcterms:W3CDTF">2018-12-07T07:29:56Z</dcterms:created>
  <dcterms:modified xsi:type="dcterms:W3CDTF">2019-03-04T12:29:12Z</dcterms:modified>
</cp:coreProperties>
</file>