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38" r:id="rId3"/>
    <p:sldId id="317" r:id="rId4"/>
    <p:sldId id="331" r:id="rId5"/>
    <p:sldId id="319" r:id="rId6"/>
    <p:sldId id="318" r:id="rId7"/>
    <p:sldId id="330" r:id="rId8"/>
    <p:sldId id="324" r:id="rId9"/>
    <p:sldId id="334" r:id="rId10"/>
    <p:sldId id="344" r:id="rId11"/>
    <p:sldId id="335" r:id="rId12"/>
    <p:sldId id="342" r:id="rId13"/>
    <p:sldId id="336" r:id="rId14"/>
    <p:sldId id="343" r:id="rId15"/>
    <p:sldId id="340" r:id="rId16"/>
    <p:sldId id="341" r:id="rId17"/>
    <p:sldId id="333" r:id="rId18"/>
    <p:sldId id="339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9"/>
    <a:srgbClr val="FFFFCC"/>
    <a:srgbClr val="FFFF00"/>
    <a:srgbClr val="E9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B4F18-AD93-4307-A314-548698127177}" type="doc">
      <dgm:prSet loTypeId="urn:microsoft.com/office/officeart/2008/layout/HexagonCluster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37414A4-2966-4175-86FF-A63546A5ECD5}">
      <dgm:prSet phldrT="[Tekst]" custT="1"/>
      <dgm:spPr>
        <a:xfrm>
          <a:off x="3476810" y="4108333"/>
          <a:ext cx="2901985" cy="2502017"/>
        </a:xfrm>
        <a:solidFill>
          <a:srgbClr val="44546A">
            <a:lumMod val="40000"/>
            <a:lumOff val="60000"/>
          </a:srgb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pl-PL" sz="6000" b="1" dirty="0" smtClean="0">
              <a:solidFill>
                <a:srgbClr val="FF6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11,3</a:t>
          </a:r>
          <a:r>
            <a:rPr lang="pl-PL" sz="4200" b="1" dirty="0" smtClean="0">
              <a:solidFill>
                <a:srgbClr val="FF6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l-PL" sz="3200" b="1" dirty="0" smtClean="0">
              <a:solidFill>
                <a:srgbClr val="FF6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mld  PLN </a:t>
          </a:r>
          <a:endParaRPr lang="pl-PL" sz="320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BC91744-8137-4D61-8EA2-A30A162D234A}" type="parTrans" cxnId="{C877A266-BA9A-4553-8F1F-121CA96A322C}">
      <dgm:prSet/>
      <dgm:spPr/>
      <dgm:t>
        <a:bodyPr/>
        <a:lstStyle/>
        <a:p>
          <a:endParaRPr lang="pl-PL"/>
        </a:p>
      </dgm:t>
    </dgm:pt>
    <dgm:pt modelId="{7674A05D-9215-4A15-A6F5-3DD9D35529D7}" type="sibTrans" cxnId="{C877A266-BA9A-4553-8F1F-121CA96A322C}">
      <dgm:prSet/>
      <dgm:spPr>
        <a:xfrm>
          <a:off x="996180" y="2764448"/>
          <a:ext cx="2901985" cy="2502017"/>
        </a:xfr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gm:spPr>
      <dgm:t>
        <a:bodyPr/>
        <a:lstStyle/>
        <a:p>
          <a:endParaRPr lang="pl-PL"/>
        </a:p>
      </dgm:t>
    </dgm:pt>
    <dgm:pt modelId="{1FC95932-7480-4930-B82E-E0D5EFC83DBB}">
      <dgm:prSet phldrT="[Tekst]" custT="1"/>
      <dgm:spPr>
        <a:xfrm>
          <a:off x="3476810" y="1367020"/>
          <a:ext cx="2901985" cy="2502017"/>
        </a:xfrm>
        <a:solidFill>
          <a:srgbClr val="44546A">
            <a:lumMod val="40000"/>
            <a:lumOff val="60000"/>
          </a:srgb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r>
            <a:rPr lang="pl-PL" sz="3200" b="1" dirty="0" smtClean="0">
              <a:solidFill>
                <a:srgbClr val="44546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Strategia 2016-2022</a:t>
          </a:r>
          <a:endParaRPr lang="pl-PL" sz="3200" b="1" dirty="0">
            <a:solidFill>
              <a:srgbClr val="44546A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98502A8-0279-47C8-BDD7-EED16FC55B96}" type="parTrans" cxnId="{1FF6E517-9CB8-4B47-B5B1-F998FACB9E69}">
      <dgm:prSet/>
      <dgm:spPr/>
      <dgm:t>
        <a:bodyPr/>
        <a:lstStyle/>
        <a:p>
          <a:endParaRPr lang="pl-PL"/>
        </a:p>
      </dgm:t>
    </dgm:pt>
    <dgm:pt modelId="{F93CA8AC-681C-409A-869E-D23001753AF3}" type="sibTrans" cxnId="{1FF6E517-9CB8-4B47-B5B1-F998FACB9E69}">
      <dgm:prSet/>
      <dgm:spPr>
        <a:xfrm>
          <a:off x="5949178" y="0"/>
          <a:ext cx="2901985" cy="2502017"/>
        </a:xfr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gm:spPr>
      <dgm:t>
        <a:bodyPr/>
        <a:lstStyle/>
        <a:p>
          <a:endParaRPr lang="pl-PL"/>
        </a:p>
      </dgm:t>
    </dgm:pt>
    <dgm:pt modelId="{9B6C11DA-4064-4E9A-BFEF-7310B8E3C053}">
      <dgm:prSet phldrT="[Tekst]" custT="1"/>
      <dgm:spPr>
        <a:xfrm>
          <a:off x="5949178" y="2734702"/>
          <a:ext cx="2901985" cy="2502017"/>
        </a:xfrm>
        <a:solidFill>
          <a:srgbClr val="44546A">
            <a:lumMod val="40000"/>
            <a:lumOff val="60000"/>
          </a:srgb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r>
            <a:rPr lang="pl-PL" sz="2500" b="1" dirty="0" smtClean="0">
              <a:solidFill>
                <a:srgbClr val="44546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Przebudowa systemu gazownictwa w Polsce</a:t>
          </a:r>
          <a:endParaRPr lang="pl-PL" sz="2500" dirty="0">
            <a:solidFill>
              <a:srgbClr val="44546A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CF74B73-121F-4AE3-BF4F-B1997D72BA61}" type="sibTrans" cxnId="{940BDE56-35E3-4E4D-967D-8073A99BE123}">
      <dgm:prSet/>
      <dgm:spPr>
        <a:xfrm>
          <a:off x="8421546" y="4108333"/>
          <a:ext cx="2901985" cy="2502017"/>
        </a:xfr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gm:spPr>
      <dgm:t>
        <a:bodyPr/>
        <a:lstStyle/>
        <a:p>
          <a:endParaRPr lang="pl-PL"/>
        </a:p>
      </dgm:t>
    </dgm:pt>
    <dgm:pt modelId="{2806C27B-1F05-46DF-8F90-77750605A59C}" type="parTrans" cxnId="{940BDE56-35E3-4E4D-967D-8073A99BE123}">
      <dgm:prSet/>
      <dgm:spPr/>
      <dgm:t>
        <a:bodyPr/>
        <a:lstStyle/>
        <a:p>
          <a:endParaRPr lang="pl-PL"/>
        </a:p>
      </dgm:t>
    </dgm:pt>
    <dgm:pt modelId="{7A01E922-3C92-450C-8DE4-4BC07B4A70CD}" type="pres">
      <dgm:prSet presAssocID="{089B4F18-AD93-4307-A314-54869812717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l-PL"/>
        </a:p>
      </dgm:t>
    </dgm:pt>
    <dgm:pt modelId="{11A6EC00-8FEE-42AC-8790-F071CBF125E5}" type="pres">
      <dgm:prSet presAssocID="{B37414A4-2966-4175-86FF-A63546A5ECD5}" presName="text1" presStyleCnt="0"/>
      <dgm:spPr/>
    </dgm:pt>
    <dgm:pt modelId="{47D2E792-3624-41C0-876E-2889507E2648}" type="pres">
      <dgm:prSet presAssocID="{B37414A4-2966-4175-86FF-A63546A5ECD5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C1728219-B81E-489E-BA46-898C4CAAAFE9}" type="pres">
      <dgm:prSet presAssocID="{B37414A4-2966-4175-86FF-A63546A5ECD5}" presName="textaccent1" presStyleCnt="0"/>
      <dgm:spPr/>
    </dgm:pt>
    <dgm:pt modelId="{497CBAD8-63AE-4045-8AD3-EB36095DCBC6}" type="pres">
      <dgm:prSet presAssocID="{B37414A4-2966-4175-86FF-A63546A5ECD5}" presName="accentRepeatNode" presStyleLbl="solidAlignAcc1" presStyleIdx="0" presStyleCnt="6"/>
      <dgm:spPr>
        <a:xfrm>
          <a:off x="3552200" y="5212922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  <dgm:pt modelId="{71148F3A-CA16-4708-ABDB-AD55B1409354}" type="pres">
      <dgm:prSet presAssocID="{7674A05D-9215-4A15-A6F5-3DD9D35529D7}" presName="image1" presStyleCnt="0"/>
      <dgm:spPr/>
    </dgm:pt>
    <dgm:pt modelId="{901CB519-43C0-42DA-A062-0C3F43A39ED8}" type="pres">
      <dgm:prSet presAssocID="{7674A05D-9215-4A15-A6F5-3DD9D35529D7}" presName="imageRepeatNode" presStyleLbl="alignAcc1" presStyleIdx="0" presStyleCnt="3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4F9C8182-507D-4F36-BA31-8386514C69A1}" type="pres">
      <dgm:prSet presAssocID="{7674A05D-9215-4A15-A6F5-3DD9D35529D7}" presName="imageaccent1" presStyleCnt="0"/>
      <dgm:spPr/>
    </dgm:pt>
    <dgm:pt modelId="{FF93C6EC-F9BE-4386-87F8-F8B10B221391}" type="pres">
      <dgm:prSet presAssocID="{7674A05D-9215-4A15-A6F5-3DD9D35529D7}" presName="accentRepeatNode" presStyleLbl="solidAlignAcc1" presStyleIdx="1" presStyleCnt="6"/>
      <dgm:spPr>
        <a:xfrm>
          <a:off x="2971803" y="4935949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  <dgm:pt modelId="{FB954E69-D54F-4FBF-924A-A78D6392E1C8}" type="pres">
      <dgm:prSet presAssocID="{9B6C11DA-4064-4E9A-BFEF-7310B8E3C053}" presName="text2" presStyleCnt="0"/>
      <dgm:spPr/>
    </dgm:pt>
    <dgm:pt modelId="{CC72F158-C86D-4766-AA36-7FB69E0DF099}" type="pres">
      <dgm:prSet presAssocID="{9B6C11DA-4064-4E9A-BFEF-7310B8E3C053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2936D63D-B06C-4217-BD63-42F321E7D133}" type="pres">
      <dgm:prSet presAssocID="{9B6C11DA-4064-4E9A-BFEF-7310B8E3C053}" presName="textaccent2" presStyleCnt="0"/>
      <dgm:spPr/>
    </dgm:pt>
    <dgm:pt modelId="{5FDA15A6-C949-4D97-92AA-E336F58D3199}" type="pres">
      <dgm:prSet presAssocID="{9B6C11DA-4064-4E9A-BFEF-7310B8E3C053}" presName="accentRepeatNode" presStyleLbl="solidAlignAcc1" presStyleIdx="2" presStyleCnt="6"/>
      <dgm:spPr>
        <a:xfrm>
          <a:off x="7933062" y="4903558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  <dgm:pt modelId="{A7AA6DAF-B5FC-40A0-8E21-9BD2227D0769}" type="pres">
      <dgm:prSet presAssocID="{7CF74B73-121F-4AE3-BF4F-B1997D72BA61}" presName="image2" presStyleCnt="0"/>
      <dgm:spPr/>
    </dgm:pt>
    <dgm:pt modelId="{BB05D4EC-B6B5-4138-AEC1-C72B34CBFE9D}" type="pres">
      <dgm:prSet presAssocID="{7CF74B73-121F-4AE3-BF4F-B1997D72BA61}" presName="imageRepeatNode" presStyleLbl="alignAcc1" presStyleIdx="1" presStyleCnt="3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DED0232C-6356-4912-9499-58121A180DB4}" type="pres">
      <dgm:prSet presAssocID="{7CF74B73-121F-4AE3-BF4F-B1997D72BA61}" presName="imageaccent2" presStyleCnt="0"/>
      <dgm:spPr/>
    </dgm:pt>
    <dgm:pt modelId="{4B5BDB91-6DE0-49A9-A25A-8EC5A46F93D2}" type="pres">
      <dgm:prSet presAssocID="{7CF74B73-121F-4AE3-BF4F-B1997D72BA61}" presName="accentRepeatNode" presStyleLbl="solidAlignAcc1" presStyleIdx="3" presStyleCnt="6"/>
      <dgm:spPr>
        <a:xfrm>
          <a:off x="8496936" y="5212922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  <dgm:pt modelId="{9EE829BC-2863-451C-B265-F5D91C495262}" type="pres">
      <dgm:prSet presAssocID="{1FC95932-7480-4930-B82E-E0D5EFC83DBB}" presName="text3" presStyleCnt="0"/>
      <dgm:spPr/>
    </dgm:pt>
    <dgm:pt modelId="{2CDAEB9B-61EE-47FA-A0B1-85A6ED21C468}" type="pres">
      <dgm:prSet presAssocID="{1FC95932-7480-4930-B82E-E0D5EFC83DB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225EDB16-566A-4A3F-A71B-1BA8014B4C7D}" type="pres">
      <dgm:prSet presAssocID="{1FC95932-7480-4930-B82E-E0D5EFC83DBB}" presName="textaccent3" presStyleCnt="0"/>
      <dgm:spPr/>
    </dgm:pt>
    <dgm:pt modelId="{73CCD89E-B149-468E-A690-4BE70F859D26}" type="pres">
      <dgm:prSet presAssocID="{1FC95932-7480-4930-B82E-E0D5EFC83DBB}" presName="accentRepeatNode" presStyleLbl="solidAlignAcc1" presStyleIdx="4" presStyleCnt="6"/>
      <dgm:spPr>
        <a:xfrm>
          <a:off x="5444171" y="1421225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  <dgm:pt modelId="{656BF97D-E5FD-4F86-971F-F9C2774E1751}" type="pres">
      <dgm:prSet presAssocID="{F93CA8AC-681C-409A-869E-D23001753AF3}" presName="image3" presStyleCnt="0"/>
      <dgm:spPr/>
    </dgm:pt>
    <dgm:pt modelId="{7DDA2027-0699-4064-98DA-9DACF33A7427}" type="pres">
      <dgm:prSet presAssocID="{F93CA8AC-681C-409A-869E-D23001753AF3}" presName="imageRepeatNode" presStyleLbl="alignAcc1" presStyleIdx="2" presStyleCnt="3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pl-PL"/>
        </a:p>
      </dgm:t>
    </dgm:pt>
    <dgm:pt modelId="{F7CA3723-FA07-47C2-B3E6-DDEDD935ACEF}" type="pres">
      <dgm:prSet presAssocID="{F93CA8AC-681C-409A-869E-D23001753AF3}" presName="imageaccent3" presStyleCnt="0"/>
      <dgm:spPr/>
    </dgm:pt>
    <dgm:pt modelId="{3BDD6716-2B58-4A59-A84D-0F563F3D13D2}" type="pres">
      <dgm:prSet presAssocID="{F93CA8AC-681C-409A-869E-D23001753AF3}" presName="accentRepeatNode" presStyleLbl="solidAlignAcc1" presStyleIdx="5" presStyleCnt="6"/>
      <dgm:spPr>
        <a:xfrm>
          <a:off x="6034895" y="1098640"/>
          <a:ext cx="339769" cy="29283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gm:spPr>
      <dgm:t>
        <a:bodyPr/>
        <a:lstStyle/>
        <a:p>
          <a:endParaRPr lang="pl-PL"/>
        </a:p>
      </dgm:t>
    </dgm:pt>
  </dgm:ptLst>
  <dgm:cxnLst>
    <dgm:cxn modelId="{E7C1BBA6-AF13-4E36-A57B-9626A105C559}" type="presOf" srcId="{7674A05D-9215-4A15-A6F5-3DD9D35529D7}" destId="{901CB519-43C0-42DA-A062-0C3F43A39ED8}" srcOrd="0" destOrd="0" presId="urn:microsoft.com/office/officeart/2008/layout/HexagonCluster"/>
    <dgm:cxn modelId="{10548896-A7A6-4E73-9A13-732ED5AFA03F}" type="presOf" srcId="{089B4F18-AD93-4307-A314-548698127177}" destId="{7A01E922-3C92-450C-8DE4-4BC07B4A70CD}" srcOrd="0" destOrd="0" presId="urn:microsoft.com/office/officeart/2008/layout/HexagonCluster"/>
    <dgm:cxn modelId="{940BDE56-35E3-4E4D-967D-8073A99BE123}" srcId="{089B4F18-AD93-4307-A314-548698127177}" destId="{9B6C11DA-4064-4E9A-BFEF-7310B8E3C053}" srcOrd="1" destOrd="0" parTransId="{2806C27B-1F05-46DF-8F90-77750605A59C}" sibTransId="{7CF74B73-121F-4AE3-BF4F-B1997D72BA61}"/>
    <dgm:cxn modelId="{1D0B23A3-3DE7-441F-88C4-643CD955F611}" type="presOf" srcId="{7CF74B73-121F-4AE3-BF4F-B1997D72BA61}" destId="{BB05D4EC-B6B5-4138-AEC1-C72B34CBFE9D}" srcOrd="0" destOrd="0" presId="urn:microsoft.com/office/officeart/2008/layout/HexagonCluster"/>
    <dgm:cxn modelId="{EDDA6B9C-A4C4-48E4-A489-D02382B32F62}" type="presOf" srcId="{B37414A4-2966-4175-86FF-A63546A5ECD5}" destId="{47D2E792-3624-41C0-876E-2889507E2648}" srcOrd="0" destOrd="0" presId="urn:microsoft.com/office/officeart/2008/layout/HexagonCluster"/>
    <dgm:cxn modelId="{1FF6E517-9CB8-4B47-B5B1-F998FACB9E69}" srcId="{089B4F18-AD93-4307-A314-548698127177}" destId="{1FC95932-7480-4930-B82E-E0D5EFC83DBB}" srcOrd="2" destOrd="0" parTransId="{F98502A8-0279-47C8-BDD7-EED16FC55B96}" sibTransId="{F93CA8AC-681C-409A-869E-D23001753AF3}"/>
    <dgm:cxn modelId="{C877A266-BA9A-4553-8F1F-121CA96A322C}" srcId="{089B4F18-AD93-4307-A314-548698127177}" destId="{B37414A4-2966-4175-86FF-A63546A5ECD5}" srcOrd="0" destOrd="0" parTransId="{3BC91744-8137-4D61-8EA2-A30A162D234A}" sibTransId="{7674A05D-9215-4A15-A6F5-3DD9D35529D7}"/>
    <dgm:cxn modelId="{D38C504E-963E-4D9E-AF73-CE1888459170}" type="presOf" srcId="{1FC95932-7480-4930-B82E-E0D5EFC83DBB}" destId="{2CDAEB9B-61EE-47FA-A0B1-85A6ED21C468}" srcOrd="0" destOrd="0" presId="urn:microsoft.com/office/officeart/2008/layout/HexagonCluster"/>
    <dgm:cxn modelId="{BFA1EA56-1D23-4948-BE3C-CF16527F8B8C}" type="presOf" srcId="{9B6C11DA-4064-4E9A-BFEF-7310B8E3C053}" destId="{CC72F158-C86D-4766-AA36-7FB69E0DF099}" srcOrd="0" destOrd="0" presId="urn:microsoft.com/office/officeart/2008/layout/HexagonCluster"/>
    <dgm:cxn modelId="{D69A58D5-9FF9-4F53-BD3B-54495BC3FC61}" type="presOf" srcId="{F93CA8AC-681C-409A-869E-D23001753AF3}" destId="{7DDA2027-0699-4064-98DA-9DACF33A7427}" srcOrd="0" destOrd="0" presId="urn:microsoft.com/office/officeart/2008/layout/HexagonCluster"/>
    <dgm:cxn modelId="{55E45B76-3305-4414-A74D-79900FDC378E}" type="presParOf" srcId="{7A01E922-3C92-450C-8DE4-4BC07B4A70CD}" destId="{11A6EC00-8FEE-42AC-8790-F071CBF125E5}" srcOrd="0" destOrd="0" presId="urn:microsoft.com/office/officeart/2008/layout/HexagonCluster"/>
    <dgm:cxn modelId="{4C8E0901-D18F-41DF-99F5-EADACBD5040A}" type="presParOf" srcId="{11A6EC00-8FEE-42AC-8790-F071CBF125E5}" destId="{47D2E792-3624-41C0-876E-2889507E2648}" srcOrd="0" destOrd="0" presId="urn:microsoft.com/office/officeart/2008/layout/HexagonCluster"/>
    <dgm:cxn modelId="{5214C296-1EF6-4C27-905E-C94B2981F729}" type="presParOf" srcId="{7A01E922-3C92-450C-8DE4-4BC07B4A70CD}" destId="{C1728219-B81E-489E-BA46-898C4CAAAFE9}" srcOrd="1" destOrd="0" presId="urn:microsoft.com/office/officeart/2008/layout/HexagonCluster"/>
    <dgm:cxn modelId="{4329678B-772C-4D93-B53B-3732DCDEB808}" type="presParOf" srcId="{C1728219-B81E-489E-BA46-898C4CAAAFE9}" destId="{497CBAD8-63AE-4045-8AD3-EB36095DCBC6}" srcOrd="0" destOrd="0" presId="urn:microsoft.com/office/officeart/2008/layout/HexagonCluster"/>
    <dgm:cxn modelId="{D7349AD9-82E5-4734-A65C-68A665F6C05A}" type="presParOf" srcId="{7A01E922-3C92-450C-8DE4-4BC07B4A70CD}" destId="{71148F3A-CA16-4708-ABDB-AD55B1409354}" srcOrd="2" destOrd="0" presId="urn:microsoft.com/office/officeart/2008/layout/HexagonCluster"/>
    <dgm:cxn modelId="{DE67D365-AEB5-4B23-8705-C9ACB3A6547C}" type="presParOf" srcId="{71148F3A-CA16-4708-ABDB-AD55B1409354}" destId="{901CB519-43C0-42DA-A062-0C3F43A39ED8}" srcOrd="0" destOrd="0" presId="urn:microsoft.com/office/officeart/2008/layout/HexagonCluster"/>
    <dgm:cxn modelId="{1511E8A1-9324-4380-81CC-00ABB9258826}" type="presParOf" srcId="{7A01E922-3C92-450C-8DE4-4BC07B4A70CD}" destId="{4F9C8182-507D-4F36-BA31-8386514C69A1}" srcOrd="3" destOrd="0" presId="urn:microsoft.com/office/officeart/2008/layout/HexagonCluster"/>
    <dgm:cxn modelId="{629B45F7-B89C-4ECE-B42E-3EC2503B6AAA}" type="presParOf" srcId="{4F9C8182-507D-4F36-BA31-8386514C69A1}" destId="{FF93C6EC-F9BE-4386-87F8-F8B10B221391}" srcOrd="0" destOrd="0" presId="urn:microsoft.com/office/officeart/2008/layout/HexagonCluster"/>
    <dgm:cxn modelId="{20695F95-AD1C-4611-8D0F-CBEB839BF547}" type="presParOf" srcId="{7A01E922-3C92-450C-8DE4-4BC07B4A70CD}" destId="{FB954E69-D54F-4FBF-924A-A78D6392E1C8}" srcOrd="4" destOrd="0" presId="urn:microsoft.com/office/officeart/2008/layout/HexagonCluster"/>
    <dgm:cxn modelId="{F0E949D7-391C-493D-B568-6B1B653D3B16}" type="presParOf" srcId="{FB954E69-D54F-4FBF-924A-A78D6392E1C8}" destId="{CC72F158-C86D-4766-AA36-7FB69E0DF099}" srcOrd="0" destOrd="0" presId="urn:microsoft.com/office/officeart/2008/layout/HexagonCluster"/>
    <dgm:cxn modelId="{67320FC1-825B-4375-8849-0AAFA8CC104C}" type="presParOf" srcId="{7A01E922-3C92-450C-8DE4-4BC07B4A70CD}" destId="{2936D63D-B06C-4217-BD63-42F321E7D133}" srcOrd="5" destOrd="0" presId="urn:microsoft.com/office/officeart/2008/layout/HexagonCluster"/>
    <dgm:cxn modelId="{3D2A56C4-25E7-4EF3-ADEB-EA2B00C841DB}" type="presParOf" srcId="{2936D63D-B06C-4217-BD63-42F321E7D133}" destId="{5FDA15A6-C949-4D97-92AA-E336F58D3199}" srcOrd="0" destOrd="0" presId="urn:microsoft.com/office/officeart/2008/layout/HexagonCluster"/>
    <dgm:cxn modelId="{59F8D0E0-9E34-4AB2-B4D9-680F9EED50B6}" type="presParOf" srcId="{7A01E922-3C92-450C-8DE4-4BC07B4A70CD}" destId="{A7AA6DAF-B5FC-40A0-8E21-9BD2227D0769}" srcOrd="6" destOrd="0" presId="urn:microsoft.com/office/officeart/2008/layout/HexagonCluster"/>
    <dgm:cxn modelId="{8D23D2D4-98E1-4423-845B-98C0E33737BA}" type="presParOf" srcId="{A7AA6DAF-B5FC-40A0-8E21-9BD2227D0769}" destId="{BB05D4EC-B6B5-4138-AEC1-C72B34CBFE9D}" srcOrd="0" destOrd="0" presId="urn:microsoft.com/office/officeart/2008/layout/HexagonCluster"/>
    <dgm:cxn modelId="{C0957697-C3A1-464F-83AF-7346C1141D89}" type="presParOf" srcId="{7A01E922-3C92-450C-8DE4-4BC07B4A70CD}" destId="{DED0232C-6356-4912-9499-58121A180DB4}" srcOrd="7" destOrd="0" presId="urn:microsoft.com/office/officeart/2008/layout/HexagonCluster"/>
    <dgm:cxn modelId="{0748E0C4-2343-4B5E-88DC-C72D92138863}" type="presParOf" srcId="{DED0232C-6356-4912-9499-58121A180DB4}" destId="{4B5BDB91-6DE0-49A9-A25A-8EC5A46F93D2}" srcOrd="0" destOrd="0" presId="urn:microsoft.com/office/officeart/2008/layout/HexagonCluster"/>
    <dgm:cxn modelId="{7A9AFAF4-BF7A-4C25-9B40-6CA235DB33BA}" type="presParOf" srcId="{7A01E922-3C92-450C-8DE4-4BC07B4A70CD}" destId="{9EE829BC-2863-451C-B265-F5D91C495262}" srcOrd="8" destOrd="0" presId="urn:microsoft.com/office/officeart/2008/layout/HexagonCluster"/>
    <dgm:cxn modelId="{F2104E41-6006-4E69-9F29-8F1B43C4DF71}" type="presParOf" srcId="{9EE829BC-2863-451C-B265-F5D91C495262}" destId="{2CDAEB9B-61EE-47FA-A0B1-85A6ED21C468}" srcOrd="0" destOrd="0" presId="urn:microsoft.com/office/officeart/2008/layout/HexagonCluster"/>
    <dgm:cxn modelId="{F21DECC3-4110-4A5D-A0ED-030BCB3372E0}" type="presParOf" srcId="{7A01E922-3C92-450C-8DE4-4BC07B4A70CD}" destId="{225EDB16-566A-4A3F-A71B-1BA8014B4C7D}" srcOrd="9" destOrd="0" presId="urn:microsoft.com/office/officeart/2008/layout/HexagonCluster"/>
    <dgm:cxn modelId="{7C7D08FA-9A54-491D-91CB-F9104D0CD8B7}" type="presParOf" srcId="{225EDB16-566A-4A3F-A71B-1BA8014B4C7D}" destId="{73CCD89E-B149-468E-A690-4BE70F859D26}" srcOrd="0" destOrd="0" presId="urn:microsoft.com/office/officeart/2008/layout/HexagonCluster"/>
    <dgm:cxn modelId="{CCB3D875-4E36-482C-85C7-313927667CC3}" type="presParOf" srcId="{7A01E922-3C92-450C-8DE4-4BC07B4A70CD}" destId="{656BF97D-E5FD-4F86-971F-F9C2774E1751}" srcOrd="10" destOrd="0" presId="urn:microsoft.com/office/officeart/2008/layout/HexagonCluster"/>
    <dgm:cxn modelId="{C8208D6A-3DD7-42A1-A153-45AA29E38E2E}" type="presParOf" srcId="{656BF97D-E5FD-4F86-971F-F9C2774E1751}" destId="{7DDA2027-0699-4064-98DA-9DACF33A7427}" srcOrd="0" destOrd="0" presId="urn:microsoft.com/office/officeart/2008/layout/HexagonCluster"/>
    <dgm:cxn modelId="{37F8F266-BF8F-481C-AE0F-4F4C9516D3AE}" type="presParOf" srcId="{7A01E922-3C92-450C-8DE4-4BC07B4A70CD}" destId="{F7CA3723-FA07-47C2-B3E6-DDEDD935ACEF}" srcOrd="11" destOrd="0" presId="urn:microsoft.com/office/officeart/2008/layout/HexagonCluster"/>
    <dgm:cxn modelId="{A0517E60-FC6E-44B9-BA15-4227425C3BBD}" type="presParOf" srcId="{F7CA3723-FA07-47C2-B3E6-DDEDD935ACEF}" destId="{3BDD6716-2B58-4A59-A84D-0F563F3D13D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2D2C5-1CF4-4698-8FBA-4E8A23F004A9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CFE5A-B900-445D-8D30-FAFD987A6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53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54B45D-79B1-40A1-BA9F-D9E39F98F714}" type="slidenum">
              <a:rPr lang="en-US" altLang="pl-PL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074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64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lajd tytułowy prezentacj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2284" y="3789041"/>
            <a:ext cx="10363200" cy="1008112"/>
          </a:xfrm>
        </p:spPr>
        <p:txBody>
          <a:bodyPr anchor="t"/>
          <a:lstStyle>
            <a:lvl1pPr algn="ctr">
              <a:defRPr sz="3600"/>
            </a:lvl1pPr>
          </a:lstStyle>
          <a:p>
            <a:pPr lvl="0"/>
            <a:r>
              <a:rPr lang="pl-PL" noProof="0" dirty="0"/>
              <a:t>Kliknij, aby edytować styl</a:t>
            </a:r>
            <a:endParaRPr lang="en-US" noProof="0" dirty="0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941094"/>
            <a:ext cx="8534400" cy="792162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pl-PL" noProof="0" dirty="0"/>
              <a:t>Kliknij, aby edytować styl wzorca podtytułu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669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ytul rozdział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2284" y="3789041"/>
            <a:ext cx="10363200" cy="1008112"/>
          </a:xfrm>
        </p:spPr>
        <p:txBody>
          <a:bodyPr anchor="t"/>
          <a:lstStyle>
            <a:lvl1pPr algn="ctr">
              <a:defRPr sz="3600"/>
            </a:lvl1pPr>
          </a:lstStyle>
          <a:p>
            <a:pPr lvl="0"/>
            <a:r>
              <a:rPr lang="pl-PL" noProof="0" dirty="0"/>
              <a:t>Kliknij, aby edytować styl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710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F2BD8-4D51-4961-8DFE-8CE634E6C2BA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0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86F0-2B26-4189-9003-B09D2E801DB8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6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75884" y="1600201"/>
            <a:ext cx="4800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79685" y="1600201"/>
            <a:ext cx="48027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6C105-F53C-4E2E-B55C-9B24F96F3960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6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6DFC-F49E-4B1C-B924-1187E4671DCF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382B8-E47E-46BE-BFD3-5CA57AB0D6D8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7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0"/>
            <a:ext cx="12192000" cy="119675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675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382B8-E47E-46BE-BFD3-5CA57AB0D6D8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8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B020B-BC07-4C90-94AB-4EDCC4738543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90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50A87-D62F-490D-A282-FD6F20A65E94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9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2779A-93F0-457E-8741-7BB4D3C245E8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14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EC7D1-BE5A-461C-A1A4-DA895D27BF90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96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31301" y="152401"/>
            <a:ext cx="2451100" cy="59737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775884" y="152401"/>
            <a:ext cx="7152216" cy="59737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C96DD-AE1D-43BD-B007-B554B57A48FA}" type="slidenum">
              <a:rPr lang="en-US" altLang="pl-PL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 altLang="pl-PL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2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87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139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62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0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22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30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4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5B595-76E1-4635-9ACF-AF702B07E704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5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885" y="152400"/>
            <a:ext cx="9806516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5885" y="1233489"/>
            <a:ext cx="9806516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Kliknij, aby edytować style wzorca tekstu</a:t>
            </a:r>
          </a:p>
          <a:p>
            <a:pPr lvl="1"/>
            <a:r>
              <a:rPr lang="en-US" altLang="pl-PL"/>
              <a:t>Drugi poziom</a:t>
            </a:r>
          </a:p>
          <a:p>
            <a:pPr lvl="2"/>
            <a:r>
              <a:rPr lang="en-US" altLang="pl-PL"/>
              <a:t>Trzeci poziom</a:t>
            </a:r>
          </a:p>
          <a:p>
            <a:pPr lvl="3"/>
            <a:r>
              <a:rPr lang="en-US" altLang="pl-PL"/>
              <a:t>Czwarty poziom</a:t>
            </a:r>
          </a:p>
          <a:p>
            <a:pPr lvl="4"/>
            <a:r>
              <a:rPr lang="en-US" altLang="pl-PL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5234" y="6561138"/>
            <a:ext cx="3511551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>
              <a:solidFill>
                <a:srgbClr val="464E5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7917" y="6561138"/>
            <a:ext cx="9144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6E8AF-AB77-4ABF-9015-C84A5682DB21}" type="slidenum">
              <a:rPr lang="en-US" altLang="pl-PL" sz="800">
                <a:solidFill>
                  <a:srgbClr val="464E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pl-PL" sz="800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27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66688" indent="-166688" algn="l" rtl="0" eaLnBrk="0" fontAlgn="base" hangingPunct="0">
        <a:spcBef>
          <a:spcPct val="20000"/>
        </a:spcBef>
        <a:spcAft>
          <a:spcPct val="5000"/>
        </a:spcAft>
        <a:buClr>
          <a:schemeClr val="accent1"/>
        </a:buClr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27050" indent="-180975" algn="l" rtl="0" eaLnBrk="0" fontAlgn="base" hangingPunct="0">
        <a:spcBef>
          <a:spcPct val="20000"/>
        </a:spcBef>
        <a:spcAft>
          <a:spcPct val="5000"/>
        </a:spcAft>
        <a:buClr>
          <a:schemeClr val="accent1"/>
        </a:buClr>
        <a:buChar char="•"/>
        <a:defRPr sz="2400">
          <a:solidFill>
            <a:schemeClr val="bg1"/>
          </a:solidFill>
          <a:latin typeface="+mn-lt"/>
        </a:defRPr>
      </a:lvl2pPr>
      <a:lvl3pPr marL="900113" indent="-193675" algn="l" rtl="0" eaLnBrk="0" fontAlgn="base" hangingPunct="0">
        <a:spcBef>
          <a:spcPct val="20000"/>
        </a:spcBef>
        <a:spcAft>
          <a:spcPct val="5000"/>
        </a:spcAft>
        <a:buClr>
          <a:schemeClr val="accent1"/>
        </a:buClr>
        <a:buChar char="•"/>
        <a:defRPr>
          <a:solidFill>
            <a:schemeClr val="bg1"/>
          </a:solidFill>
          <a:latin typeface="+mn-lt"/>
        </a:defRPr>
      </a:lvl3pPr>
      <a:lvl4pPr marL="1254125" indent="-174625" algn="l" rtl="0" eaLnBrk="0" fontAlgn="base" hangingPunct="0">
        <a:spcBef>
          <a:spcPct val="20000"/>
        </a:spcBef>
        <a:spcAft>
          <a:spcPct val="5000"/>
        </a:spcAft>
        <a:buClr>
          <a:schemeClr val="accent1"/>
        </a:buClr>
        <a:buChar char="•"/>
        <a:defRPr sz="1600">
          <a:solidFill>
            <a:schemeClr val="bg1"/>
          </a:solidFill>
          <a:latin typeface="+mn-lt"/>
        </a:defRPr>
      </a:lvl4pPr>
      <a:lvl5pPr marL="1606550" indent="-173038" algn="l" rtl="0" eaLnBrk="0" fontAlgn="base" hangingPunct="0">
        <a:spcBef>
          <a:spcPct val="20000"/>
        </a:spcBef>
        <a:spcAft>
          <a:spcPct val="5000"/>
        </a:spcAft>
        <a:buClr>
          <a:schemeClr val="accent1"/>
        </a:buClr>
        <a:buFont typeface="Arial" panose="020B0604020202020204" pitchFamily="34" charset="0"/>
        <a:buChar char="»"/>
        <a:defRPr sz="1600">
          <a:solidFill>
            <a:schemeClr val="bg1"/>
          </a:solidFill>
          <a:latin typeface="+mn-lt"/>
        </a:defRPr>
      </a:lvl5pPr>
      <a:lvl6pPr marL="20637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6pPr>
      <a:lvl7pPr marL="25209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7pPr>
      <a:lvl8pPr marL="29781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8pPr>
      <a:lvl9pPr marL="34353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11486" r="891" b="9700"/>
          <a:stretch/>
        </p:blipFill>
        <p:spPr>
          <a:xfrm>
            <a:off x="0" y="0"/>
            <a:ext cx="12228394" cy="6858000"/>
          </a:xfrm>
          <a:prstGeom prst="rect">
            <a:avLst/>
          </a:prstGeom>
        </p:spPr>
      </p:pic>
      <p:pic>
        <p:nvPicPr>
          <p:cNvPr id="10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28" y="2062952"/>
            <a:ext cx="3047737" cy="30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41094" y="6232163"/>
            <a:ext cx="4346204" cy="523220"/>
          </a:xfrm>
          <a:prstGeom prst="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Szczawnica, 15 lipca 2017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/>
          <a:srcRect l="25478" t="7380" r="20823" b="4854"/>
          <a:stretch/>
        </p:blipFill>
        <p:spPr>
          <a:xfrm>
            <a:off x="4675592" y="509340"/>
            <a:ext cx="6491143" cy="5967664"/>
          </a:xfrm>
          <a:prstGeom prst="rect">
            <a:avLst/>
          </a:prstGeom>
          <a:ln>
            <a:noFill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Dowolny kształt 13"/>
          <p:cNvSpPr/>
          <p:nvPr/>
        </p:nvSpPr>
        <p:spPr>
          <a:xfrm>
            <a:off x="6774545" y="491989"/>
            <a:ext cx="1254920" cy="1502259"/>
          </a:xfrm>
          <a:custGeom>
            <a:avLst/>
            <a:gdLst>
              <a:gd name="connsiteX0" fmla="*/ 11907 w 1254920"/>
              <a:gd name="connsiteY0" fmla="*/ 1488687 h 1502259"/>
              <a:gd name="connsiteX1" fmla="*/ 16670 w 1254920"/>
              <a:gd name="connsiteY1" fmla="*/ 1417250 h 1502259"/>
              <a:gd name="connsiteX2" fmla="*/ 54770 w 1254920"/>
              <a:gd name="connsiteY2" fmla="*/ 1407725 h 1502259"/>
              <a:gd name="connsiteX3" fmla="*/ 69057 w 1254920"/>
              <a:gd name="connsiteY3" fmla="*/ 1398200 h 1502259"/>
              <a:gd name="connsiteX4" fmla="*/ 83345 w 1254920"/>
              <a:gd name="connsiteY4" fmla="*/ 1393437 h 1502259"/>
              <a:gd name="connsiteX5" fmla="*/ 88107 w 1254920"/>
              <a:gd name="connsiteY5" fmla="*/ 1374387 h 1502259"/>
              <a:gd name="connsiteX6" fmla="*/ 92870 w 1254920"/>
              <a:gd name="connsiteY6" fmla="*/ 1360100 h 1502259"/>
              <a:gd name="connsiteX7" fmla="*/ 78582 w 1254920"/>
              <a:gd name="connsiteY7" fmla="*/ 1326762 h 1502259"/>
              <a:gd name="connsiteX8" fmla="*/ 73820 w 1254920"/>
              <a:gd name="connsiteY8" fmla="*/ 1307712 h 1502259"/>
              <a:gd name="connsiteX9" fmla="*/ 69057 w 1254920"/>
              <a:gd name="connsiteY9" fmla="*/ 1250562 h 1502259"/>
              <a:gd name="connsiteX10" fmla="*/ 59532 w 1254920"/>
              <a:gd name="connsiteY10" fmla="*/ 1236275 h 1502259"/>
              <a:gd name="connsiteX11" fmla="*/ 54770 w 1254920"/>
              <a:gd name="connsiteY11" fmla="*/ 1207700 h 1502259"/>
              <a:gd name="connsiteX12" fmla="*/ 35720 w 1254920"/>
              <a:gd name="connsiteY12" fmla="*/ 1179125 h 1502259"/>
              <a:gd name="connsiteX13" fmla="*/ 40482 w 1254920"/>
              <a:gd name="connsiteY13" fmla="*/ 1155312 h 1502259"/>
              <a:gd name="connsiteX14" fmla="*/ 50007 w 1254920"/>
              <a:gd name="connsiteY14" fmla="*/ 1141025 h 1502259"/>
              <a:gd name="connsiteX15" fmla="*/ 54770 w 1254920"/>
              <a:gd name="connsiteY15" fmla="*/ 1126737 h 1502259"/>
              <a:gd name="connsiteX16" fmla="*/ 59532 w 1254920"/>
              <a:gd name="connsiteY16" fmla="*/ 1098162 h 1502259"/>
              <a:gd name="connsiteX17" fmla="*/ 69057 w 1254920"/>
              <a:gd name="connsiteY17" fmla="*/ 1083875 h 1502259"/>
              <a:gd name="connsiteX18" fmla="*/ 78582 w 1254920"/>
              <a:gd name="connsiteY18" fmla="*/ 1055300 h 1502259"/>
              <a:gd name="connsiteX19" fmla="*/ 92870 w 1254920"/>
              <a:gd name="connsiteY19" fmla="*/ 1007675 h 1502259"/>
              <a:gd name="connsiteX20" fmla="*/ 102395 w 1254920"/>
              <a:gd name="connsiteY20" fmla="*/ 993387 h 1502259"/>
              <a:gd name="connsiteX21" fmla="*/ 121445 w 1254920"/>
              <a:gd name="connsiteY21" fmla="*/ 950525 h 1502259"/>
              <a:gd name="connsiteX22" fmla="*/ 130970 w 1254920"/>
              <a:gd name="connsiteY22" fmla="*/ 907662 h 1502259"/>
              <a:gd name="connsiteX23" fmla="*/ 145257 w 1254920"/>
              <a:gd name="connsiteY23" fmla="*/ 893375 h 1502259"/>
              <a:gd name="connsiteX24" fmla="*/ 150020 w 1254920"/>
              <a:gd name="connsiteY24" fmla="*/ 840987 h 1502259"/>
              <a:gd name="connsiteX25" fmla="*/ 159545 w 1254920"/>
              <a:gd name="connsiteY25" fmla="*/ 788600 h 1502259"/>
              <a:gd name="connsiteX26" fmla="*/ 164307 w 1254920"/>
              <a:gd name="connsiteY26" fmla="*/ 769550 h 1502259"/>
              <a:gd name="connsiteX27" fmla="*/ 183357 w 1254920"/>
              <a:gd name="connsiteY27" fmla="*/ 740975 h 1502259"/>
              <a:gd name="connsiteX28" fmla="*/ 207170 w 1254920"/>
              <a:gd name="connsiteY28" fmla="*/ 721925 h 1502259"/>
              <a:gd name="connsiteX29" fmla="*/ 221457 w 1254920"/>
              <a:gd name="connsiteY29" fmla="*/ 712400 h 1502259"/>
              <a:gd name="connsiteX30" fmla="*/ 230982 w 1254920"/>
              <a:gd name="connsiteY30" fmla="*/ 683825 h 1502259"/>
              <a:gd name="connsiteX31" fmla="*/ 197645 w 1254920"/>
              <a:gd name="connsiteY31" fmla="*/ 660012 h 1502259"/>
              <a:gd name="connsiteX32" fmla="*/ 183357 w 1254920"/>
              <a:gd name="connsiteY32" fmla="*/ 650487 h 1502259"/>
              <a:gd name="connsiteX33" fmla="*/ 150020 w 1254920"/>
              <a:gd name="connsiteY33" fmla="*/ 640962 h 1502259"/>
              <a:gd name="connsiteX34" fmla="*/ 102395 w 1254920"/>
              <a:gd name="connsiteY34" fmla="*/ 631437 h 1502259"/>
              <a:gd name="connsiteX35" fmla="*/ 73820 w 1254920"/>
              <a:gd name="connsiteY35" fmla="*/ 621912 h 1502259"/>
              <a:gd name="connsiteX36" fmla="*/ 50007 w 1254920"/>
              <a:gd name="connsiteY36" fmla="*/ 583812 h 1502259"/>
              <a:gd name="connsiteX37" fmla="*/ 35720 w 1254920"/>
              <a:gd name="connsiteY37" fmla="*/ 555237 h 1502259"/>
              <a:gd name="connsiteX38" fmla="*/ 26195 w 1254920"/>
              <a:gd name="connsiteY38" fmla="*/ 540950 h 1502259"/>
              <a:gd name="connsiteX39" fmla="*/ 16670 w 1254920"/>
              <a:gd name="connsiteY39" fmla="*/ 512375 h 1502259"/>
              <a:gd name="connsiteX40" fmla="*/ 21432 w 1254920"/>
              <a:gd name="connsiteY40" fmla="*/ 393312 h 1502259"/>
              <a:gd name="connsiteX41" fmla="*/ 83345 w 1254920"/>
              <a:gd name="connsiteY41" fmla="*/ 388550 h 1502259"/>
              <a:gd name="connsiteX42" fmla="*/ 111920 w 1254920"/>
              <a:gd name="connsiteY42" fmla="*/ 369500 h 1502259"/>
              <a:gd name="connsiteX43" fmla="*/ 140495 w 1254920"/>
              <a:gd name="connsiteY43" fmla="*/ 359975 h 1502259"/>
              <a:gd name="connsiteX44" fmla="*/ 154782 w 1254920"/>
              <a:gd name="connsiteY44" fmla="*/ 355212 h 1502259"/>
              <a:gd name="connsiteX45" fmla="*/ 183357 w 1254920"/>
              <a:gd name="connsiteY45" fmla="*/ 350450 h 1502259"/>
              <a:gd name="connsiteX46" fmla="*/ 202407 w 1254920"/>
              <a:gd name="connsiteY46" fmla="*/ 331400 h 1502259"/>
              <a:gd name="connsiteX47" fmla="*/ 216695 w 1254920"/>
              <a:gd name="connsiteY47" fmla="*/ 326637 h 1502259"/>
              <a:gd name="connsiteX48" fmla="*/ 254795 w 1254920"/>
              <a:gd name="connsiteY48" fmla="*/ 312350 h 1502259"/>
              <a:gd name="connsiteX49" fmla="*/ 269082 w 1254920"/>
              <a:gd name="connsiteY49" fmla="*/ 298062 h 1502259"/>
              <a:gd name="connsiteX50" fmla="*/ 278607 w 1254920"/>
              <a:gd name="connsiteY50" fmla="*/ 283775 h 1502259"/>
              <a:gd name="connsiteX51" fmla="*/ 292895 w 1254920"/>
              <a:gd name="connsiteY51" fmla="*/ 279012 h 1502259"/>
              <a:gd name="connsiteX52" fmla="*/ 340520 w 1254920"/>
              <a:gd name="connsiteY52" fmla="*/ 264725 h 1502259"/>
              <a:gd name="connsiteX53" fmla="*/ 369095 w 1254920"/>
              <a:gd name="connsiteY53" fmla="*/ 245675 h 1502259"/>
              <a:gd name="connsiteX54" fmla="*/ 397670 w 1254920"/>
              <a:gd name="connsiteY54" fmla="*/ 236150 h 1502259"/>
              <a:gd name="connsiteX55" fmla="*/ 411957 w 1254920"/>
              <a:gd name="connsiteY55" fmla="*/ 231387 h 1502259"/>
              <a:gd name="connsiteX56" fmla="*/ 426245 w 1254920"/>
              <a:gd name="connsiteY56" fmla="*/ 221862 h 1502259"/>
              <a:gd name="connsiteX57" fmla="*/ 464345 w 1254920"/>
              <a:gd name="connsiteY57" fmla="*/ 198050 h 1502259"/>
              <a:gd name="connsiteX58" fmla="*/ 478632 w 1254920"/>
              <a:gd name="connsiteY58" fmla="*/ 193287 h 1502259"/>
              <a:gd name="connsiteX59" fmla="*/ 492920 w 1254920"/>
              <a:gd name="connsiteY59" fmla="*/ 188525 h 1502259"/>
              <a:gd name="connsiteX60" fmla="*/ 511970 w 1254920"/>
              <a:gd name="connsiteY60" fmla="*/ 159950 h 1502259"/>
              <a:gd name="connsiteX61" fmla="*/ 526257 w 1254920"/>
              <a:gd name="connsiteY61" fmla="*/ 150425 h 1502259"/>
              <a:gd name="connsiteX62" fmla="*/ 592932 w 1254920"/>
              <a:gd name="connsiteY62" fmla="*/ 136137 h 1502259"/>
              <a:gd name="connsiteX63" fmla="*/ 621507 w 1254920"/>
              <a:gd name="connsiteY63" fmla="*/ 126612 h 1502259"/>
              <a:gd name="connsiteX64" fmla="*/ 626270 w 1254920"/>
              <a:gd name="connsiteY64" fmla="*/ 112325 h 1502259"/>
              <a:gd name="connsiteX65" fmla="*/ 640557 w 1254920"/>
              <a:gd name="connsiteY65" fmla="*/ 107562 h 1502259"/>
              <a:gd name="connsiteX66" fmla="*/ 669132 w 1254920"/>
              <a:gd name="connsiteY66" fmla="*/ 88512 h 1502259"/>
              <a:gd name="connsiteX67" fmla="*/ 711995 w 1254920"/>
              <a:gd name="connsiteY67" fmla="*/ 74225 h 1502259"/>
              <a:gd name="connsiteX68" fmla="*/ 726282 w 1254920"/>
              <a:gd name="connsiteY68" fmla="*/ 69462 h 1502259"/>
              <a:gd name="connsiteX69" fmla="*/ 735807 w 1254920"/>
              <a:gd name="connsiteY69" fmla="*/ 55175 h 1502259"/>
              <a:gd name="connsiteX70" fmla="*/ 754857 w 1254920"/>
              <a:gd name="connsiteY70" fmla="*/ 50412 h 1502259"/>
              <a:gd name="connsiteX71" fmla="*/ 831057 w 1254920"/>
              <a:gd name="connsiteY71" fmla="*/ 45650 h 1502259"/>
              <a:gd name="connsiteX72" fmla="*/ 859632 w 1254920"/>
              <a:gd name="connsiteY72" fmla="*/ 36125 h 1502259"/>
              <a:gd name="connsiteX73" fmla="*/ 873920 w 1254920"/>
              <a:gd name="connsiteY73" fmla="*/ 31362 h 1502259"/>
              <a:gd name="connsiteX74" fmla="*/ 902495 w 1254920"/>
              <a:gd name="connsiteY74" fmla="*/ 26600 h 1502259"/>
              <a:gd name="connsiteX75" fmla="*/ 935832 w 1254920"/>
              <a:gd name="connsiteY75" fmla="*/ 17075 h 1502259"/>
              <a:gd name="connsiteX76" fmla="*/ 978695 w 1254920"/>
              <a:gd name="connsiteY76" fmla="*/ 12312 h 1502259"/>
              <a:gd name="connsiteX77" fmla="*/ 992982 w 1254920"/>
              <a:gd name="connsiteY77" fmla="*/ 2787 h 1502259"/>
              <a:gd name="connsiteX78" fmla="*/ 1083470 w 1254920"/>
              <a:gd name="connsiteY78" fmla="*/ 17075 h 1502259"/>
              <a:gd name="connsiteX79" fmla="*/ 1116807 w 1254920"/>
              <a:gd name="connsiteY79" fmla="*/ 36125 h 1502259"/>
              <a:gd name="connsiteX80" fmla="*/ 1131095 w 1254920"/>
              <a:gd name="connsiteY80" fmla="*/ 50412 h 1502259"/>
              <a:gd name="connsiteX81" fmla="*/ 1121570 w 1254920"/>
              <a:gd name="connsiteY81" fmla="*/ 102800 h 1502259"/>
              <a:gd name="connsiteX82" fmla="*/ 1112045 w 1254920"/>
              <a:gd name="connsiteY82" fmla="*/ 117087 h 1502259"/>
              <a:gd name="connsiteX83" fmla="*/ 1102520 w 1254920"/>
              <a:gd name="connsiteY83" fmla="*/ 145662 h 1502259"/>
              <a:gd name="connsiteX84" fmla="*/ 1097757 w 1254920"/>
              <a:gd name="connsiteY84" fmla="*/ 159950 h 1502259"/>
              <a:gd name="connsiteX85" fmla="*/ 1102520 w 1254920"/>
              <a:gd name="connsiteY85" fmla="*/ 188525 h 1502259"/>
              <a:gd name="connsiteX86" fmla="*/ 1116807 w 1254920"/>
              <a:gd name="connsiteY86" fmla="*/ 198050 h 1502259"/>
              <a:gd name="connsiteX87" fmla="*/ 1126332 w 1254920"/>
              <a:gd name="connsiteY87" fmla="*/ 212337 h 1502259"/>
              <a:gd name="connsiteX88" fmla="*/ 1135857 w 1254920"/>
              <a:gd name="connsiteY88" fmla="*/ 240912 h 1502259"/>
              <a:gd name="connsiteX89" fmla="*/ 1145382 w 1254920"/>
              <a:gd name="connsiteY89" fmla="*/ 283775 h 1502259"/>
              <a:gd name="connsiteX90" fmla="*/ 1178720 w 1254920"/>
              <a:gd name="connsiteY90" fmla="*/ 321875 h 1502259"/>
              <a:gd name="connsiteX91" fmla="*/ 1188245 w 1254920"/>
              <a:gd name="connsiteY91" fmla="*/ 350450 h 1502259"/>
              <a:gd name="connsiteX92" fmla="*/ 1197770 w 1254920"/>
              <a:gd name="connsiteY92" fmla="*/ 383787 h 1502259"/>
              <a:gd name="connsiteX93" fmla="*/ 1207295 w 1254920"/>
              <a:gd name="connsiteY93" fmla="*/ 398075 h 1502259"/>
              <a:gd name="connsiteX94" fmla="*/ 1216820 w 1254920"/>
              <a:gd name="connsiteY94" fmla="*/ 426650 h 1502259"/>
              <a:gd name="connsiteX95" fmla="*/ 1221582 w 1254920"/>
              <a:gd name="connsiteY95" fmla="*/ 440937 h 1502259"/>
              <a:gd name="connsiteX96" fmla="*/ 1231107 w 1254920"/>
              <a:gd name="connsiteY96" fmla="*/ 521900 h 1502259"/>
              <a:gd name="connsiteX97" fmla="*/ 1235870 w 1254920"/>
              <a:gd name="connsiteY97" fmla="*/ 536187 h 1502259"/>
              <a:gd name="connsiteX98" fmla="*/ 1250157 w 1254920"/>
              <a:gd name="connsiteY98" fmla="*/ 593337 h 1502259"/>
              <a:gd name="connsiteX99" fmla="*/ 1254920 w 1254920"/>
              <a:gd name="connsiteY99" fmla="*/ 607625 h 1502259"/>
              <a:gd name="connsiteX100" fmla="*/ 1250157 w 1254920"/>
              <a:gd name="connsiteY100" fmla="*/ 693350 h 1502259"/>
              <a:gd name="connsiteX101" fmla="*/ 1235870 w 1254920"/>
              <a:gd name="connsiteY101" fmla="*/ 702875 h 1502259"/>
              <a:gd name="connsiteX102" fmla="*/ 1212057 w 1254920"/>
              <a:gd name="connsiteY102" fmla="*/ 726687 h 1502259"/>
              <a:gd name="connsiteX103" fmla="*/ 1197770 w 1254920"/>
              <a:gd name="connsiteY103" fmla="*/ 755262 h 1502259"/>
              <a:gd name="connsiteX104" fmla="*/ 1183482 w 1254920"/>
              <a:gd name="connsiteY104" fmla="*/ 764787 h 1502259"/>
              <a:gd name="connsiteX105" fmla="*/ 1173957 w 1254920"/>
              <a:gd name="connsiteY105" fmla="*/ 779075 h 1502259"/>
              <a:gd name="connsiteX106" fmla="*/ 1159670 w 1254920"/>
              <a:gd name="connsiteY106" fmla="*/ 783837 h 1502259"/>
              <a:gd name="connsiteX107" fmla="*/ 1140620 w 1254920"/>
              <a:gd name="connsiteY107" fmla="*/ 812412 h 1502259"/>
              <a:gd name="connsiteX108" fmla="*/ 1131095 w 1254920"/>
              <a:gd name="connsiteY108" fmla="*/ 845750 h 1502259"/>
              <a:gd name="connsiteX109" fmla="*/ 1116807 w 1254920"/>
              <a:gd name="connsiteY109" fmla="*/ 874325 h 1502259"/>
              <a:gd name="connsiteX110" fmla="*/ 1107282 w 1254920"/>
              <a:gd name="connsiteY110" fmla="*/ 936237 h 1502259"/>
              <a:gd name="connsiteX111" fmla="*/ 1097757 w 1254920"/>
              <a:gd name="connsiteY111" fmla="*/ 950525 h 1502259"/>
              <a:gd name="connsiteX112" fmla="*/ 1097757 w 1254920"/>
              <a:gd name="connsiteY112" fmla="*/ 1050537 h 1502259"/>
              <a:gd name="connsiteX113" fmla="*/ 1112045 w 1254920"/>
              <a:gd name="connsiteY113" fmla="*/ 1088637 h 1502259"/>
              <a:gd name="connsiteX114" fmla="*/ 1112045 w 1254920"/>
              <a:gd name="connsiteY114" fmla="*/ 1155312 h 1502259"/>
              <a:gd name="connsiteX115" fmla="*/ 1088232 w 1254920"/>
              <a:gd name="connsiteY115" fmla="*/ 1331525 h 1502259"/>
              <a:gd name="connsiteX116" fmla="*/ 1045370 w 1254920"/>
              <a:gd name="connsiteY116" fmla="*/ 1350575 h 1502259"/>
              <a:gd name="connsiteX117" fmla="*/ 1031082 w 1254920"/>
              <a:gd name="connsiteY117" fmla="*/ 1355337 h 1502259"/>
              <a:gd name="connsiteX118" fmla="*/ 992982 w 1254920"/>
              <a:gd name="connsiteY118" fmla="*/ 1369625 h 1502259"/>
              <a:gd name="connsiteX119" fmla="*/ 978695 w 1254920"/>
              <a:gd name="connsiteY119" fmla="*/ 1374387 h 1502259"/>
              <a:gd name="connsiteX120" fmla="*/ 954882 w 1254920"/>
              <a:gd name="connsiteY120" fmla="*/ 1379150 h 1502259"/>
              <a:gd name="connsiteX121" fmla="*/ 940595 w 1254920"/>
              <a:gd name="connsiteY121" fmla="*/ 1383912 h 1502259"/>
              <a:gd name="connsiteX122" fmla="*/ 873920 w 1254920"/>
              <a:gd name="connsiteY122" fmla="*/ 1388675 h 1502259"/>
              <a:gd name="connsiteX123" fmla="*/ 859632 w 1254920"/>
              <a:gd name="connsiteY123" fmla="*/ 1393437 h 1502259"/>
              <a:gd name="connsiteX124" fmla="*/ 854870 w 1254920"/>
              <a:gd name="connsiteY124" fmla="*/ 1407725 h 1502259"/>
              <a:gd name="connsiteX125" fmla="*/ 845345 w 1254920"/>
              <a:gd name="connsiteY125" fmla="*/ 1422012 h 1502259"/>
              <a:gd name="connsiteX126" fmla="*/ 840582 w 1254920"/>
              <a:gd name="connsiteY126" fmla="*/ 1464875 h 1502259"/>
              <a:gd name="connsiteX127" fmla="*/ 826295 w 1254920"/>
              <a:gd name="connsiteY127" fmla="*/ 1469637 h 1502259"/>
              <a:gd name="connsiteX128" fmla="*/ 802482 w 1254920"/>
              <a:gd name="connsiteY128" fmla="*/ 1474400 h 1502259"/>
              <a:gd name="connsiteX129" fmla="*/ 735807 w 1254920"/>
              <a:gd name="connsiteY129" fmla="*/ 1488687 h 1502259"/>
              <a:gd name="connsiteX130" fmla="*/ 664370 w 1254920"/>
              <a:gd name="connsiteY130" fmla="*/ 1474400 h 1502259"/>
              <a:gd name="connsiteX131" fmla="*/ 650082 w 1254920"/>
              <a:gd name="connsiteY131" fmla="*/ 1469637 h 1502259"/>
              <a:gd name="connsiteX132" fmla="*/ 621507 w 1254920"/>
              <a:gd name="connsiteY132" fmla="*/ 1450587 h 1502259"/>
              <a:gd name="connsiteX133" fmla="*/ 535782 w 1254920"/>
              <a:gd name="connsiteY133" fmla="*/ 1455350 h 1502259"/>
              <a:gd name="connsiteX134" fmla="*/ 502445 w 1254920"/>
              <a:gd name="connsiteY134" fmla="*/ 1455350 h 1502259"/>
              <a:gd name="connsiteX135" fmla="*/ 497682 w 1254920"/>
              <a:gd name="connsiteY135" fmla="*/ 1436300 h 1502259"/>
              <a:gd name="connsiteX136" fmla="*/ 431007 w 1254920"/>
              <a:gd name="connsiteY136" fmla="*/ 1422012 h 1502259"/>
              <a:gd name="connsiteX137" fmla="*/ 383382 w 1254920"/>
              <a:gd name="connsiteY137" fmla="*/ 1417250 h 1502259"/>
              <a:gd name="connsiteX138" fmla="*/ 373857 w 1254920"/>
              <a:gd name="connsiteY138" fmla="*/ 1431537 h 1502259"/>
              <a:gd name="connsiteX139" fmla="*/ 369095 w 1254920"/>
              <a:gd name="connsiteY139" fmla="*/ 1445825 h 1502259"/>
              <a:gd name="connsiteX140" fmla="*/ 354807 w 1254920"/>
              <a:gd name="connsiteY140" fmla="*/ 1450587 h 1502259"/>
              <a:gd name="connsiteX141" fmla="*/ 345282 w 1254920"/>
              <a:gd name="connsiteY141" fmla="*/ 1464875 h 1502259"/>
              <a:gd name="connsiteX142" fmla="*/ 321470 w 1254920"/>
              <a:gd name="connsiteY142" fmla="*/ 1483925 h 1502259"/>
              <a:gd name="connsiteX143" fmla="*/ 273845 w 1254920"/>
              <a:gd name="connsiteY143" fmla="*/ 1479162 h 1502259"/>
              <a:gd name="connsiteX144" fmla="*/ 259557 w 1254920"/>
              <a:gd name="connsiteY144" fmla="*/ 1474400 h 1502259"/>
              <a:gd name="connsiteX145" fmla="*/ 211932 w 1254920"/>
              <a:gd name="connsiteY145" fmla="*/ 1488687 h 1502259"/>
              <a:gd name="connsiteX146" fmla="*/ 159545 w 1254920"/>
              <a:gd name="connsiteY146" fmla="*/ 1493450 h 1502259"/>
              <a:gd name="connsiteX147" fmla="*/ 11907 w 1254920"/>
              <a:gd name="connsiteY147" fmla="*/ 1488687 h 15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54920" h="1502259">
                <a:moveTo>
                  <a:pt x="11907" y="1488687"/>
                </a:moveTo>
                <a:cubicBezTo>
                  <a:pt x="-11906" y="1475987"/>
                  <a:pt x="5504" y="1438342"/>
                  <a:pt x="16670" y="1417250"/>
                </a:cubicBezTo>
                <a:cubicBezTo>
                  <a:pt x="22795" y="1405681"/>
                  <a:pt x="54770" y="1407725"/>
                  <a:pt x="54770" y="1407725"/>
                </a:cubicBezTo>
                <a:cubicBezTo>
                  <a:pt x="59532" y="1404550"/>
                  <a:pt x="63938" y="1400760"/>
                  <a:pt x="69057" y="1398200"/>
                </a:cubicBezTo>
                <a:cubicBezTo>
                  <a:pt x="73547" y="1395955"/>
                  <a:pt x="80209" y="1397357"/>
                  <a:pt x="83345" y="1393437"/>
                </a:cubicBezTo>
                <a:cubicBezTo>
                  <a:pt x="87434" y="1388326"/>
                  <a:pt x="86309" y="1380681"/>
                  <a:pt x="88107" y="1374387"/>
                </a:cubicBezTo>
                <a:cubicBezTo>
                  <a:pt x="89486" y="1369560"/>
                  <a:pt x="91282" y="1364862"/>
                  <a:pt x="92870" y="1360100"/>
                </a:cubicBezTo>
                <a:cubicBezTo>
                  <a:pt x="79194" y="1305400"/>
                  <a:pt x="98318" y="1372815"/>
                  <a:pt x="78582" y="1326762"/>
                </a:cubicBezTo>
                <a:cubicBezTo>
                  <a:pt x="76004" y="1320746"/>
                  <a:pt x="75407" y="1314062"/>
                  <a:pt x="73820" y="1307712"/>
                </a:cubicBezTo>
                <a:cubicBezTo>
                  <a:pt x="72232" y="1288662"/>
                  <a:pt x="72806" y="1269307"/>
                  <a:pt x="69057" y="1250562"/>
                </a:cubicBezTo>
                <a:cubicBezTo>
                  <a:pt x="67934" y="1244949"/>
                  <a:pt x="61342" y="1241705"/>
                  <a:pt x="59532" y="1236275"/>
                </a:cubicBezTo>
                <a:cubicBezTo>
                  <a:pt x="56478" y="1227114"/>
                  <a:pt x="58484" y="1216614"/>
                  <a:pt x="54770" y="1207700"/>
                </a:cubicBezTo>
                <a:cubicBezTo>
                  <a:pt x="50367" y="1197133"/>
                  <a:pt x="35720" y="1179125"/>
                  <a:pt x="35720" y="1179125"/>
                </a:cubicBezTo>
                <a:cubicBezTo>
                  <a:pt x="37307" y="1171187"/>
                  <a:pt x="37640" y="1162891"/>
                  <a:pt x="40482" y="1155312"/>
                </a:cubicBezTo>
                <a:cubicBezTo>
                  <a:pt x="42492" y="1149953"/>
                  <a:pt x="47447" y="1146144"/>
                  <a:pt x="50007" y="1141025"/>
                </a:cubicBezTo>
                <a:cubicBezTo>
                  <a:pt x="52252" y="1136535"/>
                  <a:pt x="53182" y="1131500"/>
                  <a:pt x="54770" y="1126737"/>
                </a:cubicBezTo>
                <a:cubicBezTo>
                  <a:pt x="56357" y="1117212"/>
                  <a:pt x="56478" y="1107323"/>
                  <a:pt x="59532" y="1098162"/>
                </a:cubicBezTo>
                <a:cubicBezTo>
                  <a:pt x="61342" y="1092732"/>
                  <a:pt x="66732" y="1089105"/>
                  <a:pt x="69057" y="1083875"/>
                </a:cubicBezTo>
                <a:cubicBezTo>
                  <a:pt x="73135" y="1074700"/>
                  <a:pt x="76147" y="1065040"/>
                  <a:pt x="78582" y="1055300"/>
                </a:cubicBezTo>
                <a:cubicBezTo>
                  <a:pt x="81244" y="1044652"/>
                  <a:pt x="88233" y="1014631"/>
                  <a:pt x="92870" y="1007675"/>
                </a:cubicBezTo>
                <a:lnTo>
                  <a:pt x="102395" y="993387"/>
                </a:lnTo>
                <a:cubicBezTo>
                  <a:pt x="113730" y="959382"/>
                  <a:pt x="106351" y="973166"/>
                  <a:pt x="121445" y="950525"/>
                </a:cubicBezTo>
                <a:cubicBezTo>
                  <a:pt x="122022" y="947063"/>
                  <a:pt x="125758" y="915480"/>
                  <a:pt x="130970" y="907662"/>
                </a:cubicBezTo>
                <a:cubicBezTo>
                  <a:pt x="134706" y="902058"/>
                  <a:pt x="140495" y="898137"/>
                  <a:pt x="145257" y="893375"/>
                </a:cubicBezTo>
                <a:cubicBezTo>
                  <a:pt x="146845" y="875912"/>
                  <a:pt x="148184" y="858425"/>
                  <a:pt x="150020" y="840987"/>
                </a:cubicBezTo>
                <a:cubicBezTo>
                  <a:pt x="155932" y="784818"/>
                  <a:pt x="150527" y="820162"/>
                  <a:pt x="159545" y="788600"/>
                </a:cubicBezTo>
                <a:cubicBezTo>
                  <a:pt x="161343" y="782306"/>
                  <a:pt x="161380" y="775404"/>
                  <a:pt x="164307" y="769550"/>
                </a:cubicBezTo>
                <a:cubicBezTo>
                  <a:pt x="169426" y="759311"/>
                  <a:pt x="177007" y="750500"/>
                  <a:pt x="183357" y="740975"/>
                </a:cubicBezTo>
                <a:cubicBezTo>
                  <a:pt x="195667" y="722510"/>
                  <a:pt x="187451" y="728497"/>
                  <a:pt x="207170" y="721925"/>
                </a:cubicBezTo>
                <a:cubicBezTo>
                  <a:pt x="211932" y="718750"/>
                  <a:pt x="218424" y="717254"/>
                  <a:pt x="221457" y="712400"/>
                </a:cubicBezTo>
                <a:cubicBezTo>
                  <a:pt x="226778" y="703886"/>
                  <a:pt x="230982" y="683825"/>
                  <a:pt x="230982" y="683825"/>
                </a:cubicBezTo>
                <a:cubicBezTo>
                  <a:pt x="220665" y="652869"/>
                  <a:pt x="235744" y="685410"/>
                  <a:pt x="197645" y="660012"/>
                </a:cubicBezTo>
                <a:cubicBezTo>
                  <a:pt x="192882" y="656837"/>
                  <a:pt x="188477" y="653047"/>
                  <a:pt x="183357" y="650487"/>
                </a:cubicBezTo>
                <a:cubicBezTo>
                  <a:pt x="175749" y="646683"/>
                  <a:pt x="157135" y="642995"/>
                  <a:pt x="150020" y="640962"/>
                </a:cubicBezTo>
                <a:cubicBezTo>
                  <a:pt x="116776" y="631464"/>
                  <a:pt x="159275" y="639564"/>
                  <a:pt x="102395" y="631437"/>
                </a:cubicBezTo>
                <a:cubicBezTo>
                  <a:pt x="92870" y="628262"/>
                  <a:pt x="76995" y="631437"/>
                  <a:pt x="73820" y="621912"/>
                </a:cubicBezTo>
                <a:cubicBezTo>
                  <a:pt x="62485" y="587907"/>
                  <a:pt x="72649" y="598906"/>
                  <a:pt x="50007" y="583812"/>
                </a:cubicBezTo>
                <a:cubicBezTo>
                  <a:pt x="22710" y="542869"/>
                  <a:pt x="55437" y="594672"/>
                  <a:pt x="35720" y="555237"/>
                </a:cubicBezTo>
                <a:cubicBezTo>
                  <a:pt x="33160" y="550118"/>
                  <a:pt x="28520" y="546180"/>
                  <a:pt x="26195" y="540950"/>
                </a:cubicBezTo>
                <a:cubicBezTo>
                  <a:pt x="22117" y="531775"/>
                  <a:pt x="16670" y="512375"/>
                  <a:pt x="16670" y="512375"/>
                </a:cubicBezTo>
                <a:cubicBezTo>
                  <a:pt x="18257" y="472687"/>
                  <a:pt x="2601" y="428284"/>
                  <a:pt x="21432" y="393312"/>
                </a:cubicBezTo>
                <a:cubicBezTo>
                  <a:pt x="31245" y="375087"/>
                  <a:pt x="63328" y="393818"/>
                  <a:pt x="83345" y="388550"/>
                </a:cubicBezTo>
                <a:cubicBezTo>
                  <a:pt x="94416" y="385637"/>
                  <a:pt x="101060" y="373120"/>
                  <a:pt x="111920" y="369500"/>
                </a:cubicBezTo>
                <a:lnTo>
                  <a:pt x="140495" y="359975"/>
                </a:lnTo>
                <a:cubicBezTo>
                  <a:pt x="145257" y="358387"/>
                  <a:pt x="149830" y="356037"/>
                  <a:pt x="154782" y="355212"/>
                </a:cubicBezTo>
                <a:lnTo>
                  <a:pt x="183357" y="350450"/>
                </a:lnTo>
                <a:cubicBezTo>
                  <a:pt x="221460" y="337748"/>
                  <a:pt x="177006" y="356801"/>
                  <a:pt x="202407" y="331400"/>
                </a:cubicBezTo>
                <a:cubicBezTo>
                  <a:pt x="205957" y="327850"/>
                  <a:pt x="212205" y="328882"/>
                  <a:pt x="216695" y="326637"/>
                </a:cubicBezTo>
                <a:cubicBezTo>
                  <a:pt x="249395" y="310286"/>
                  <a:pt x="208854" y="321537"/>
                  <a:pt x="254795" y="312350"/>
                </a:cubicBezTo>
                <a:cubicBezTo>
                  <a:pt x="259557" y="307587"/>
                  <a:pt x="264770" y="303236"/>
                  <a:pt x="269082" y="298062"/>
                </a:cubicBezTo>
                <a:cubicBezTo>
                  <a:pt x="272746" y="293665"/>
                  <a:pt x="274138" y="287351"/>
                  <a:pt x="278607" y="283775"/>
                </a:cubicBezTo>
                <a:cubicBezTo>
                  <a:pt x="282527" y="280639"/>
                  <a:pt x="288405" y="281257"/>
                  <a:pt x="292895" y="279012"/>
                </a:cubicBezTo>
                <a:cubicBezTo>
                  <a:pt x="327547" y="261685"/>
                  <a:pt x="279893" y="273385"/>
                  <a:pt x="340520" y="264725"/>
                </a:cubicBezTo>
                <a:cubicBezTo>
                  <a:pt x="350045" y="258375"/>
                  <a:pt x="358235" y="249295"/>
                  <a:pt x="369095" y="245675"/>
                </a:cubicBezTo>
                <a:lnTo>
                  <a:pt x="397670" y="236150"/>
                </a:lnTo>
                <a:cubicBezTo>
                  <a:pt x="402432" y="234562"/>
                  <a:pt x="407780" y="234172"/>
                  <a:pt x="411957" y="231387"/>
                </a:cubicBezTo>
                <a:lnTo>
                  <a:pt x="426245" y="221862"/>
                </a:lnTo>
                <a:cubicBezTo>
                  <a:pt x="441340" y="199221"/>
                  <a:pt x="430340" y="209386"/>
                  <a:pt x="464345" y="198050"/>
                </a:cubicBezTo>
                <a:lnTo>
                  <a:pt x="478632" y="193287"/>
                </a:lnTo>
                <a:lnTo>
                  <a:pt x="492920" y="188525"/>
                </a:lnTo>
                <a:cubicBezTo>
                  <a:pt x="499270" y="179000"/>
                  <a:pt x="502445" y="166300"/>
                  <a:pt x="511970" y="159950"/>
                </a:cubicBezTo>
                <a:cubicBezTo>
                  <a:pt x="516732" y="156775"/>
                  <a:pt x="521027" y="152750"/>
                  <a:pt x="526257" y="150425"/>
                </a:cubicBezTo>
                <a:cubicBezTo>
                  <a:pt x="552811" y="138623"/>
                  <a:pt x="562924" y="139888"/>
                  <a:pt x="592932" y="136137"/>
                </a:cubicBezTo>
                <a:cubicBezTo>
                  <a:pt x="602457" y="132962"/>
                  <a:pt x="618332" y="136137"/>
                  <a:pt x="621507" y="126612"/>
                </a:cubicBezTo>
                <a:cubicBezTo>
                  <a:pt x="623095" y="121850"/>
                  <a:pt x="622720" y="115875"/>
                  <a:pt x="626270" y="112325"/>
                </a:cubicBezTo>
                <a:cubicBezTo>
                  <a:pt x="629820" y="108775"/>
                  <a:pt x="636169" y="110000"/>
                  <a:pt x="640557" y="107562"/>
                </a:cubicBezTo>
                <a:cubicBezTo>
                  <a:pt x="650564" y="102002"/>
                  <a:pt x="658272" y="92132"/>
                  <a:pt x="669132" y="88512"/>
                </a:cubicBezTo>
                <a:lnTo>
                  <a:pt x="711995" y="74225"/>
                </a:lnTo>
                <a:lnTo>
                  <a:pt x="726282" y="69462"/>
                </a:lnTo>
                <a:cubicBezTo>
                  <a:pt x="729457" y="64700"/>
                  <a:pt x="731045" y="58350"/>
                  <a:pt x="735807" y="55175"/>
                </a:cubicBezTo>
                <a:cubicBezTo>
                  <a:pt x="741253" y="51544"/>
                  <a:pt x="748344" y="51063"/>
                  <a:pt x="754857" y="50412"/>
                </a:cubicBezTo>
                <a:cubicBezTo>
                  <a:pt x="780180" y="47880"/>
                  <a:pt x="805657" y="47237"/>
                  <a:pt x="831057" y="45650"/>
                </a:cubicBezTo>
                <a:lnTo>
                  <a:pt x="859632" y="36125"/>
                </a:lnTo>
                <a:cubicBezTo>
                  <a:pt x="864395" y="34537"/>
                  <a:pt x="868968" y="32187"/>
                  <a:pt x="873920" y="31362"/>
                </a:cubicBezTo>
                <a:lnTo>
                  <a:pt x="902495" y="26600"/>
                </a:lnTo>
                <a:cubicBezTo>
                  <a:pt x="913169" y="23042"/>
                  <a:pt x="924719" y="18785"/>
                  <a:pt x="935832" y="17075"/>
                </a:cubicBezTo>
                <a:cubicBezTo>
                  <a:pt x="950040" y="14889"/>
                  <a:pt x="964407" y="13900"/>
                  <a:pt x="978695" y="12312"/>
                </a:cubicBezTo>
                <a:cubicBezTo>
                  <a:pt x="983457" y="9137"/>
                  <a:pt x="987266" y="3088"/>
                  <a:pt x="992982" y="2787"/>
                </a:cubicBezTo>
                <a:cubicBezTo>
                  <a:pt x="1061783" y="-834"/>
                  <a:pt x="1050955" y="-4601"/>
                  <a:pt x="1083470" y="17075"/>
                </a:cubicBezTo>
                <a:cubicBezTo>
                  <a:pt x="1103727" y="47459"/>
                  <a:pt x="1078555" y="16999"/>
                  <a:pt x="1116807" y="36125"/>
                </a:cubicBezTo>
                <a:cubicBezTo>
                  <a:pt x="1122831" y="39137"/>
                  <a:pt x="1126332" y="45650"/>
                  <a:pt x="1131095" y="50412"/>
                </a:cubicBezTo>
                <a:cubicBezTo>
                  <a:pt x="1129454" y="63538"/>
                  <a:pt x="1128910" y="88120"/>
                  <a:pt x="1121570" y="102800"/>
                </a:cubicBezTo>
                <a:cubicBezTo>
                  <a:pt x="1119010" y="107919"/>
                  <a:pt x="1114370" y="111857"/>
                  <a:pt x="1112045" y="117087"/>
                </a:cubicBezTo>
                <a:cubicBezTo>
                  <a:pt x="1107967" y="126262"/>
                  <a:pt x="1105695" y="136137"/>
                  <a:pt x="1102520" y="145662"/>
                </a:cubicBezTo>
                <a:lnTo>
                  <a:pt x="1097757" y="159950"/>
                </a:lnTo>
                <a:cubicBezTo>
                  <a:pt x="1099345" y="169475"/>
                  <a:pt x="1098202" y="179888"/>
                  <a:pt x="1102520" y="188525"/>
                </a:cubicBezTo>
                <a:cubicBezTo>
                  <a:pt x="1105080" y="193644"/>
                  <a:pt x="1112760" y="194003"/>
                  <a:pt x="1116807" y="198050"/>
                </a:cubicBezTo>
                <a:cubicBezTo>
                  <a:pt x="1120854" y="202097"/>
                  <a:pt x="1124007" y="207107"/>
                  <a:pt x="1126332" y="212337"/>
                </a:cubicBezTo>
                <a:cubicBezTo>
                  <a:pt x="1130410" y="221512"/>
                  <a:pt x="1134206" y="231008"/>
                  <a:pt x="1135857" y="240912"/>
                </a:cubicBezTo>
                <a:cubicBezTo>
                  <a:pt x="1137148" y="248659"/>
                  <a:pt x="1139801" y="273728"/>
                  <a:pt x="1145382" y="283775"/>
                </a:cubicBezTo>
                <a:cubicBezTo>
                  <a:pt x="1161723" y="313190"/>
                  <a:pt x="1157849" y="307961"/>
                  <a:pt x="1178720" y="321875"/>
                </a:cubicBezTo>
                <a:cubicBezTo>
                  <a:pt x="1181895" y="331400"/>
                  <a:pt x="1185810" y="340709"/>
                  <a:pt x="1188245" y="350450"/>
                </a:cubicBezTo>
                <a:cubicBezTo>
                  <a:pt x="1189772" y="356560"/>
                  <a:pt x="1194351" y="376950"/>
                  <a:pt x="1197770" y="383787"/>
                </a:cubicBezTo>
                <a:cubicBezTo>
                  <a:pt x="1200330" y="388907"/>
                  <a:pt x="1204120" y="393312"/>
                  <a:pt x="1207295" y="398075"/>
                </a:cubicBezTo>
                <a:lnTo>
                  <a:pt x="1216820" y="426650"/>
                </a:lnTo>
                <a:lnTo>
                  <a:pt x="1221582" y="440937"/>
                </a:lnTo>
                <a:cubicBezTo>
                  <a:pt x="1224503" y="475987"/>
                  <a:pt x="1223661" y="492117"/>
                  <a:pt x="1231107" y="521900"/>
                </a:cubicBezTo>
                <a:cubicBezTo>
                  <a:pt x="1232325" y="526770"/>
                  <a:pt x="1234282" y="531425"/>
                  <a:pt x="1235870" y="536187"/>
                </a:cubicBezTo>
                <a:cubicBezTo>
                  <a:pt x="1242282" y="574664"/>
                  <a:pt x="1237579" y="555603"/>
                  <a:pt x="1250157" y="593337"/>
                </a:cubicBezTo>
                <a:lnTo>
                  <a:pt x="1254920" y="607625"/>
                </a:lnTo>
                <a:cubicBezTo>
                  <a:pt x="1253332" y="636200"/>
                  <a:pt x="1255770" y="665287"/>
                  <a:pt x="1250157" y="693350"/>
                </a:cubicBezTo>
                <a:cubicBezTo>
                  <a:pt x="1249034" y="698963"/>
                  <a:pt x="1239917" y="698828"/>
                  <a:pt x="1235870" y="702875"/>
                </a:cubicBezTo>
                <a:cubicBezTo>
                  <a:pt x="1204123" y="734622"/>
                  <a:pt x="1250155" y="701289"/>
                  <a:pt x="1212057" y="726687"/>
                </a:cubicBezTo>
                <a:cubicBezTo>
                  <a:pt x="1208184" y="738308"/>
                  <a:pt x="1207003" y="746029"/>
                  <a:pt x="1197770" y="755262"/>
                </a:cubicBezTo>
                <a:cubicBezTo>
                  <a:pt x="1193722" y="759309"/>
                  <a:pt x="1188245" y="761612"/>
                  <a:pt x="1183482" y="764787"/>
                </a:cubicBezTo>
                <a:cubicBezTo>
                  <a:pt x="1180307" y="769550"/>
                  <a:pt x="1178427" y="775499"/>
                  <a:pt x="1173957" y="779075"/>
                </a:cubicBezTo>
                <a:cubicBezTo>
                  <a:pt x="1170037" y="782211"/>
                  <a:pt x="1163220" y="780287"/>
                  <a:pt x="1159670" y="783837"/>
                </a:cubicBezTo>
                <a:cubicBezTo>
                  <a:pt x="1151575" y="791932"/>
                  <a:pt x="1140620" y="812412"/>
                  <a:pt x="1140620" y="812412"/>
                </a:cubicBezTo>
                <a:cubicBezTo>
                  <a:pt x="1139096" y="818509"/>
                  <a:pt x="1134509" y="838922"/>
                  <a:pt x="1131095" y="845750"/>
                </a:cubicBezTo>
                <a:cubicBezTo>
                  <a:pt x="1112627" y="882687"/>
                  <a:pt x="1128782" y="838404"/>
                  <a:pt x="1116807" y="874325"/>
                </a:cubicBezTo>
                <a:cubicBezTo>
                  <a:pt x="1115440" y="887993"/>
                  <a:pt x="1115865" y="919071"/>
                  <a:pt x="1107282" y="936237"/>
                </a:cubicBezTo>
                <a:cubicBezTo>
                  <a:pt x="1104722" y="941357"/>
                  <a:pt x="1100932" y="945762"/>
                  <a:pt x="1097757" y="950525"/>
                </a:cubicBezTo>
                <a:cubicBezTo>
                  <a:pt x="1084342" y="990773"/>
                  <a:pt x="1090456" y="966581"/>
                  <a:pt x="1097757" y="1050537"/>
                </a:cubicBezTo>
                <a:cubicBezTo>
                  <a:pt x="1099817" y="1074224"/>
                  <a:pt x="1100735" y="1071672"/>
                  <a:pt x="1112045" y="1088637"/>
                </a:cubicBezTo>
                <a:cubicBezTo>
                  <a:pt x="1123056" y="1121673"/>
                  <a:pt x="1114801" y="1090543"/>
                  <a:pt x="1112045" y="1155312"/>
                </a:cubicBezTo>
                <a:cubicBezTo>
                  <a:pt x="1104443" y="1333969"/>
                  <a:pt x="1163051" y="1312818"/>
                  <a:pt x="1088232" y="1331525"/>
                </a:cubicBezTo>
                <a:cubicBezTo>
                  <a:pt x="1065592" y="1346619"/>
                  <a:pt x="1079373" y="1339241"/>
                  <a:pt x="1045370" y="1350575"/>
                </a:cubicBezTo>
                <a:lnTo>
                  <a:pt x="1031082" y="1355337"/>
                </a:lnTo>
                <a:cubicBezTo>
                  <a:pt x="1007564" y="1371016"/>
                  <a:pt x="1025937" y="1361386"/>
                  <a:pt x="992982" y="1369625"/>
                </a:cubicBezTo>
                <a:cubicBezTo>
                  <a:pt x="988112" y="1370843"/>
                  <a:pt x="983565" y="1373169"/>
                  <a:pt x="978695" y="1374387"/>
                </a:cubicBezTo>
                <a:cubicBezTo>
                  <a:pt x="970842" y="1376350"/>
                  <a:pt x="962735" y="1377187"/>
                  <a:pt x="954882" y="1379150"/>
                </a:cubicBezTo>
                <a:cubicBezTo>
                  <a:pt x="950012" y="1380368"/>
                  <a:pt x="945581" y="1383325"/>
                  <a:pt x="940595" y="1383912"/>
                </a:cubicBezTo>
                <a:cubicBezTo>
                  <a:pt x="918466" y="1386515"/>
                  <a:pt x="896145" y="1387087"/>
                  <a:pt x="873920" y="1388675"/>
                </a:cubicBezTo>
                <a:cubicBezTo>
                  <a:pt x="869157" y="1390262"/>
                  <a:pt x="863182" y="1389887"/>
                  <a:pt x="859632" y="1393437"/>
                </a:cubicBezTo>
                <a:cubicBezTo>
                  <a:pt x="856082" y="1396987"/>
                  <a:pt x="857115" y="1403235"/>
                  <a:pt x="854870" y="1407725"/>
                </a:cubicBezTo>
                <a:cubicBezTo>
                  <a:pt x="852310" y="1412844"/>
                  <a:pt x="848520" y="1417250"/>
                  <a:pt x="845345" y="1422012"/>
                </a:cubicBezTo>
                <a:cubicBezTo>
                  <a:pt x="843757" y="1436300"/>
                  <a:pt x="845921" y="1451528"/>
                  <a:pt x="840582" y="1464875"/>
                </a:cubicBezTo>
                <a:cubicBezTo>
                  <a:pt x="838718" y="1469536"/>
                  <a:pt x="831165" y="1468419"/>
                  <a:pt x="826295" y="1469637"/>
                </a:cubicBezTo>
                <a:cubicBezTo>
                  <a:pt x="818442" y="1471600"/>
                  <a:pt x="810292" y="1472270"/>
                  <a:pt x="802482" y="1474400"/>
                </a:cubicBezTo>
                <a:cubicBezTo>
                  <a:pt x="745065" y="1490060"/>
                  <a:pt x="805158" y="1480019"/>
                  <a:pt x="735807" y="1488687"/>
                </a:cubicBezTo>
                <a:cubicBezTo>
                  <a:pt x="632620" y="1480089"/>
                  <a:pt x="706639" y="1495535"/>
                  <a:pt x="664370" y="1474400"/>
                </a:cubicBezTo>
                <a:cubicBezTo>
                  <a:pt x="659880" y="1472155"/>
                  <a:pt x="654471" y="1472075"/>
                  <a:pt x="650082" y="1469637"/>
                </a:cubicBezTo>
                <a:cubicBezTo>
                  <a:pt x="640075" y="1464078"/>
                  <a:pt x="621507" y="1450587"/>
                  <a:pt x="621507" y="1450587"/>
                </a:cubicBezTo>
                <a:cubicBezTo>
                  <a:pt x="592932" y="1452175"/>
                  <a:pt x="564272" y="1452637"/>
                  <a:pt x="535782" y="1455350"/>
                </a:cubicBezTo>
                <a:cubicBezTo>
                  <a:pt x="501150" y="1458648"/>
                  <a:pt x="544796" y="1465937"/>
                  <a:pt x="502445" y="1455350"/>
                </a:cubicBezTo>
                <a:cubicBezTo>
                  <a:pt x="500857" y="1449000"/>
                  <a:pt x="501313" y="1441746"/>
                  <a:pt x="497682" y="1436300"/>
                </a:cubicBezTo>
                <a:cubicBezTo>
                  <a:pt x="485883" y="1418601"/>
                  <a:pt x="436779" y="1422537"/>
                  <a:pt x="431007" y="1422012"/>
                </a:cubicBezTo>
                <a:cubicBezTo>
                  <a:pt x="396222" y="1410417"/>
                  <a:pt x="412172" y="1410052"/>
                  <a:pt x="383382" y="1417250"/>
                </a:cubicBezTo>
                <a:cubicBezTo>
                  <a:pt x="380207" y="1422012"/>
                  <a:pt x="376417" y="1426418"/>
                  <a:pt x="373857" y="1431537"/>
                </a:cubicBezTo>
                <a:cubicBezTo>
                  <a:pt x="371612" y="1436027"/>
                  <a:pt x="372645" y="1442275"/>
                  <a:pt x="369095" y="1445825"/>
                </a:cubicBezTo>
                <a:cubicBezTo>
                  <a:pt x="365545" y="1449375"/>
                  <a:pt x="359570" y="1449000"/>
                  <a:pt x="354807" y="1450587"/>
                </a:cubicBezTo>
                <a:cubicBezTo>
                  <a:pt x="351632" y="1455350"/>
                  <a:pt x="349752" y="1461299"/>
                  <a:pt x="345282" y="1464875"/>
                </a:cubicBezTo>
                <a:cubicBezTo>
                  <a:pt x="312419" y="1491166"/>
                  <a:pt x="348768" y="1442976"/>
                  <a:pt x="321470" y="1483925"/>
                </a:cubicBezTo>
                <a:cubicBezTo>
                  <a:pt x="305595" y="1482337"/>
                  <a:pt x="289614" y="1481588"/>
                  <a:pt x="273845" y="1479162"/>
                </a:cubicBezTo>
                <a:cubicBezTo>
                  <a:pt x="268883" y="1478399"/>
                  <a:pt x="264577" y="1474400"/>
                  <a:pt x="259557" y="1474400"/>
                </a:cubicBezTo>
                <a:cubicBezTo>
                  <a:pt x="249462" y="1474400"/>
                  <a:pt x="218039" y="1488132"/>
                  <a:pt x="211932" y="1488687"/>
                </a:cubicBezTo>
                <a:lnTo>
                  <a:pt x="159545" y="1493450"/>
                </a:lnTo>
                <a:cubicBezTo>
                  <a:pt x="112124" y="1509255"/>
                  <a:pt x="35720" y="1501387"/>
                  <a:pt x="11907" y="14886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 14"/>
          <p:cNvSpPr/>
          <p:nvPr/>
        </p:nvSpPr>
        <p:spPr>
          <a:xfrm>
            <a:off x="5011766" y="1836685"/>
            <a:ext cx="3007058" cy="1827788"/>
          </a:xfrm>
          <a:custGeom>
            <a:avLst/>
            <a:gdLst>
              <a:gd name="connsiteX0" fmla="*/ 15879 w 2464424"/>
              <a:gd name="connsiteY0" fmla="*/ 1409700 h 1839372"/>
              <a:gd name="connsiteX1" fmla="*/ 44454 w 2464424"/>
              <a:gd name="connsiteY1" fmla="*/ 1414463 h 1839372"/>
              <a:gd name="connsiteX2" fmla="*/ 58741 w 2464424"/>
              <a:gd name="connsiteY2" fmla="*/ 1423988 h 1839372"/>
              <a:gd name="connsiteX3" fmla="*/ 77791 w 2464424"/>
              <a:gd name="connsiteY3" fmla="*/ 1428750 h 1839372"/>
              <a:gd name="connsiteX4" fmla="*/ 92079 w 2464424"/>
              <a:gd name="connsiteY4" fmla="*/ 1433513 h 1839372"/>
              <a:gd name="connsiteX5" fmla="*/ 182566 w 2464424"/>
              <a:gd name="connsiteY5" fmla="*/ 1443038 h 1839372"/>
              <a:gd name="connsiteX6" fmla="*/ 230191 w 2464424"/>
              <a:gd name="connsiteY6" fmla="*/ 1438275 h 1839372"/>
              <a:gd name="connsiteX7" fmla="*/ 244479 w 2464424"/>
              <a:gd name="connsiteY7" fmla="*/ 1428750 h 1839372"/>
              <a:gd name="connsiteX8" fmla="*/ 334966 w 2464424"/>
              <a:gd name="connsiteY8" fmla="*/ 1433513 h 1839372"/>
              <a:gd name="connsiteX9" fmla="*/ 349254 w 2464424"/>
              <a:gd name="connsiteY9" fmla="*/ 1438275 h 1839372"/>
              <a:gd name="connsiteX10" fmla="*/ 382591 w 2464424"/>
              <a:gd name="connsiteY10" fmla="*/ 1428750 h 1839372"/>
              <a:gd name="connsiteX11" fmla="*/ 392116 w 2464424"/>
              <a:gd name="connsiteY11" fmla="*/ 1414463 h 1839372"/>
              <a:gd name="connsiteX12" fmla="*/ 420691 w 2464424"/>
              <a:gd name="connsiteY12" fmla="*/ 1404938 h 1839372"/>
              <a:gd name="connsiteX13" fmla="*/ 430216 w 2464424"/>
              <a:gd name="connsiteY13" fmla="*/ 1390650 h 1839372"/>
              <a:gd name="connsiteX14" fmla="*/ 458791 w 2464424"/>
              <a:gd name="connsiteY14" fmla="*/ 1381125 h 1839372"/>
              <a:gd name="connsiteX15" fmla="*/ 473079 w 2464424"/>
              <a:gd name="connsiteY15" fmla="*/ 1376363 h 1839372"/>
              <a:gd name="connsiteX16" fmla="*/ 563566 w 2464424"/>
              <a:gd name="connsiteY16" fmla="*/ 1366838 h 1839372"/>
              <a:gd name="connsiteX17" fmla="*/ 573091 w 2464424"/>
              <a:gd name="connsiteY17" fmla="*/ 1352550 h 1839372"/>
              <a:gd name="connsiteX18" fmla="*/ 587379 w 2464424"/>
              <a:gd name="connsiteY18" fmla="*/ 1343025 h 1839372"/>
              <a:gd name="connsiteX19" fmla="*/ 606429 w 2464424"/>
              <a:gd name="connsiteY19" fmla="*/ 1319213 h 1839372"/>
              <a:gd name="connsiteX20" fmla="*/ 611191 w 2464424"/>
              <a:gd name="connsiteY20" fmla="*/ 1119188 h 1839372"/>
              <a:gd name="connsiteX21" fmla="*/ 620716 w 2464424"/>
              <a:gd name="connsiteY21" fmla="*/ 1090613 h 1839372"/>
              <a:gd name="connsiteX22" fmla="*/ 635004 w 2464424"/>
              <a:gd name="connsiteY22" fmla="*/ 1028700 h 1839372"/>
              <a:gd name="connsiteX23" fmla="*/ 644529 w 2464424"/>
              <a:gd name="connsiteY23" fmla="*/ 1014413 h 1839372"/>
              <a:gd name="connsiteX24" fmla="*/ 658816 w 2464424"/>
              <a:gd name="connsiteY24" fmla="*/ 985838 h 1839372"/>
              <a:gd name="connsiteX25" fmla="*/ 673104 w 2464424"/>
              <a:gd name="connsiteY25" fmla="*/ 981075 h 1839372"/>
              <a:gd name="connsiteX26" fmla="*/ 692154 w 2464424"/>
              <a:gd name="connsiteY26" fmla="*/ 952500 h 1839372"/>
              <a:gd name="connsiteX27" fmla="*/ 696916 w 2464424"/>
              <a:gd name="connsiteY27" fmla="*/ 938213 h 1839372"/>
              <a:gd name="connsiteX28" fmla="*/ 706441 w 2464424"/>
              <a:gd name="connsiteY28" fmla="*/ 923925 h 1839372"/>
              <a:gd name="connsiteX29" fmla="*/ 711204 w 2464424"/>
              <a:gd name="connsiteY29" fmla="*/ 909638 h 1839372"/>
              <a:gd name="connsiteX30" fmla="*/ 725491 w 2464424"/>
              <a:gd name="connsiteY30" fmla="*/ 904875 h 1839372"/>
              <a:gd name="connsiteX31" fmla="*/ 739779 w 2464424"/>
              <a:gd name="connsiteY31" fmla="*/ 895350 h 1839372"/>
              <a:gd name="connsiteX32" fmla="*/ 749304 w 2464424"/>
              <a:gd name="connsiteY32" fmla="*/ 881063 h 1839372"/>
              <a:gd name="connsiteX33" fmla="*/ 777879 w 2464424"/>
              <a:gd name="connsiteY33" fmla="*/ 862013 h 1839372"/>
              <a:gd name="connsiteX34" fmla="*/ 801691 w 2464424"/>
              <a:gd name="connsiteY34" fmla="*/ 819150 h 1839372"/>
              <a:gd name="connsiteX35" fmla="*/ 806454 w 2464424"/>
              <a:gd name="connsiteY35" fmla="*/ 776288 h 1839372"/>
              <a:gd name="connsiteX36" fmla="*/ 815979 w 2464424"/>
              <a:gd name="connsiteY36" fmla="*/ 738188 h 1839372"/>
              <a:gd name="connsiteX37" fmla="*/ 820741 w 2464424"/>
              <a:gd name="connsiteY37" fmla="*/ 642938 h 1839372"/>
              <a:gd name="connsiteX38" fmla="*/ 815979 w 2464424"/>
              <a:gd name="connsiteY38" fmla="*/ 609600 h 1839372"/>
              <a:gd name="connsiteX39" fmla="*/ 811216 w 2464424"/>
              <a:gd name="connsiteY39" fmla="*/ 595313 h 1839372"/>
              <a:gd name="connsiteX40" fmla="*/ 796929 w 2464424"/>
              <a:gd name="connsiteY40" fmla="*/ 590550 h 1839372"/>
              <a:gd name="connsiteX41" fmla="*/ 792166 w 2464424"/>
              <a:gd name="connsiteY41" fmla="*/ 576263 h 1839372"/>
              <a:gd name="connsiteX42" fmla="*/ 801691 w 2464424"/>
              <a:gd name="connsiteY42" fmla="*/ 519113 h 1839372"/>
              <a:gd name="connsiteX43" fmla="*/ 811216 w 2464424"/>
              <a:gd name="connsiteY43" fmla="*/ 476250 h 1839372"/>
              <a:gd name="connsiteX44" fmla="*/ 825504 w 2464424"/>
              <a:gd name="connsiteY44" fmla="*/ 466725 h 1839372"/>
              <a:gd name="connsiteX45" fmla="*/ 835029 w 2464424"/>
              <a:gd name="connsiteY45" fmla="*/ 452438 h 1839372"/>
              <a:gd name="connsiteX46" fmla="*/ 839791 w 2464424"/>
              <a:gd name="connsiteY46" fmla="*/ 438150 h 1839372"/>
              <a:gd name="connsiteX47" fmla="*/ 854079 w 2464424"/>
              <a:gd name="connsiteY47" fmla="*/ 428625 h 1839372"/>
              <a:gd name="connsiteX48" fmla="*/ 868366 w 2464424"/>
              <a:gd name="connsiteY48" fmla="*/ 395288 h 1839372"/>
              <a:gd name="connsiteX49" fmla="*/ 877891 w 2464424"/>
              <a:gd name="connsiteY49" fmla="*/ 366713 h 1839372"/>
              <a:gd name="connsiteX50" fmla="*/ 882654 w 2464424"/>
              <a:gd name="connsiteY50" fmla="*/ 352425 h 1839372"/>
              <a:gd name="connsiteX51" fmla="*/ 892179 w 2464424"/>
              <a:gd name="connsiteY51" fmla="*/ 338138 h 1839372"/>
              <a:gd name="connsiteX52" fmla="*/ 896941 w 2464424"/>
              <a:gd name="connsiteY52" fmla="*/ 271463 h 1839372"/>
              <a:gd name="connsiteX53" fmla="*/ 882654 w 2464424"/>
              <a:gd name="connsiteY53" fmla="*/ 261938 h 1839372"/>
              <a:gd name="connsiteX54" fmla="*/ 877891 w 2464424"/>
              <a:gd name="connsiteY54" fmla="*/ 242888 h 1839372"/>
              <a:gd name="connsiteX55" fmla="*/ 873129 w 2464424"/>
              <a:gd name="connsiteY55" fmla="*/ 228600 h 1839372"/>
              <a:gd name="connsiteX56" fmla="*/ 892179 w 2464424"/>
              <a:gd name="connsiteY56" fmla="*/ 209550 h 1839372"/>
              <a:gd name="connsiteX57" fmla="*/ 920754 w 2464424"/>
              <a:gd name="connsiteY57" fmla="*/ 195263 h 1839372"/>
              <a:gd name="connsiteX58" fmla="*/ 935041 w 2464424"/>
              <a:gd name="connsiteY58" fmla="*/ 166688 h 1839372"/>
              <a:gd name="connsiteX59" fmla="*/ 939804 w 2464424"/>
              <a:gd name="connsiteY59" fmla="*/ 147638 h 1839372"/>
              <a:gd name="connsiteX60" fmla="*/ 1001716 w 2464424"/>
              <a:gd name="connsiteY60" fmla="*/ 133350 h 1839372"/>
              <a:gd name="connsiteX61" fmla="*/ 1096966 w 2464424"/>
              <a:gd name="connsiteY61" fmla="*/ 138113 h 1839372"/>
              <a:gd name="connsiteX62" fmla="*/ 1116016 w 2464424"/>
              <a:gd name="connsiteY62" fmla="*/ 142875 h 1839372"/>
              <a:gd name="connsiteX63" fmla="*/ 1177929 w 2464424"/>
              <a:gd name="connsiteY63" fmla="*/ 147638 h 1839372"/>
              <a:gd name="connsiteX64" fmla="*/ 1444629 w 2464424"/>
              <a:gd name="connsiteY64" fmla="*/ 147638 h 1839372"/>
              <a:gd name="connsiteX65" fmla="*/ 1458916 w 2464424"/>
              <a:gd name="connsiteY65" fmla="*/ 142875 h 1839372"/>
              <a:gd name="connsiteX66" fmla="*/ 1516066 w 2464424"/>
              <a:gd name="connsiteY66" fmla="*/ 138113 h 1839372"/>
              <a:gd name="connsiteX67" fmla="*/ 1544641 w 2464424"/>
              <a:gd name="connsiteY67" fmla="*/ 128588 h 1839372"/>
              <a:gd name="connsiteX68" fmla="*/ 1558929 w 2464424"/>
              <a:gd name="connsiteY68" fmla="*/ 123825 h 1839372"/>
              <a:gd name="connsiteX69" fmla="*/ 1563691 w 2464424"/>
              <a:gd name="connsiteY69" fmla="*/ 109538 h 1839372"/>
              <a:gd name="connsiteX70" fmla="*/ 1592266 w 2464424"/>
              <a:gd name="connsiteY70" fmla="*/ 90488 h 1839372"/>
              <a:gd name="connsiteX71" fmla="*/ 1601791 w 2464424"/>
              <a:gd name="connsiteY71" fmla="*/ 76200 h 1839372"/>
              <a:gd name="connsiteX72" fmla="*/ 1630366 w 2464424"/>
              <a:gd name="connsiteY72" fmla="*/ 57150 h 1839372"/>
              <a:gd name="connsiteX73" fmla="*/ 1663704 w 2464424"/>
              <a:gd name="connsiteY73" fmla="*/ 61913 h 1839372"/>
              <a:gd name="connsiteX74" fmla="*/ 1692279 w 2464424"/>
              <a:gd name="connsiteY74" fmla="*/ 76200 h 1839372"/>
              <a:gd name="connsiteX75" fmla="*/ 1725616 w 2464424"/>
              <a:gd name="connsiteY75" fmla="*/ 80963 h 1839372"/>
              <a:gd name="connsiteX76" fmla="*/ 1730379 w 2464424"/>
              <a:gd name="connsiteY76" fmla="*/ 95250 h 1839372"/>
              <a:gd name="connsiteX77" fmla="*/ 1758954 w 2464424"/>
              <a:gd name="connsiteY77" fmla="*/ 109538 h 1839372"/>
              <a:gd name="connsiteX78" fmla="*/ 1835154 w 2464424"/>
              <a:gd name="connsiteY78" fmla="*/ 104775 h 1839372"/>
              <a:gd name="connsiteX79" fmla="*/ 1849441 w 2464424"/>
              <a:gd name="connsiteY79" fmla="*/ 100013 h 1839372"/>
              <a:gd name="connsiteX80" fmla="*/ 1868491 w 2464424"/>
              <a:gd name="connsiteY80" fmla="*/ 104775 h 1839372"/>
              <a:gd name="connsiteX81" fmla="*/ 1897066 w 2464424"/>
              <a:gd name="connsiteY81" fmla="*/ 119063 h 1839372"/>
              <a:gd name="connsiteX82" fmla="*/ 1901829 w 2464424"/>
              <a:gd name="connsiteY82" fmla="*/ 133350 h 1839372"/>
              <a:gd name="connsiteX83" fmla="*/ 1916116 w 2464424"/>
              <a:gd name="connsiteY83" fmla="*/ 138113 h 1839372"/>
              <a:gd name="connsiteX84" fmla="*/ 2006604 w 2464424"/>
              <a:gd name="connsiteY84" fmla="*/ 142875 h 1839372"/>
              <a:gd name="connsiteX85" fmla="*/ 2044704 w 2464424"/>
              <a:gd name="connsiteY85" fmla="*/ 138113 h 1839372"/>
              <a:gd name="connsiteX86" fmla="*/ 2058991 w 2464424"/>
              <a:gd name="connsiteY86" fmla="*/ 133350 h 1839372"/>
              <a:gd name="connsiteX87" fmla="*/ 2068516 w 2464424"/>
              <a:gd name="connsiteY87" fmla="*/ 104775 h 1839372"/>
              <a:gd name="connsiteX88" fmla="*/ 2073279 w 2464424"/>
              <a:gd name="connsiteY88" fmla="*/ 90488 h 1839372"/>
              <a:gd name="connsiteX89" fmla="*/ 2078041 w 2464424"/>
              <a:gd name="connsiteY89" fmla="*/ 76200 h 1839372"/>
              <a:gd name="connsiteX90" fmla="*/ 2092329 w 2464424"/>
              <a:gd name="connsiteY90" fmla="*/ 71438 h 1839372"/>
              <a:gd name="connsiteX91" fmla="*/ 2230441 w 2464424"/>
              <a:gd name="connsiteY91" fmla="*/ 38100 h 1839372"/>
              <a:gd name="connsiteX92" fmla="*/ 2244729 w 2464424"/>
              <a:gd name="connsiteY92" fmla="*/ 28575 h 1839372"/>
              <a:gd name="connsiteX93" fmla="*/ 2273304 w 2464424"/>
              <a:gd name="connsiteY93" fmla="*/ 19050 h 1839372"/>
              <a:gd name="connsiteX94" fmla="*/ 2301879 w 2464424"/>
              <a:gd name="connsiteY94" fmla="*/ 0 h 1839372"/>
              <a:gd name="connsiteX95" fmla="*/ 2354266 w 2464424"/>
              <a:gd name="connsiteY95" fmla="*/ 42863 h 1839372"/>
              <a:gd name="connsiteX96" fmla="*/ 2359029 w 2464424"/>
              <a:gd name="connsiteY96" fmla="*/ 57150 h 1839372"/>
              <a:gd name="connsiteX97" fmla="*/ 2363791 w 2464424"/>
              <a:gd name="connsiteY97" fmla="*/ 95250 h 1839372"/>
              <a:gd name="connsiteX98" fmla="*/ 2368554 w 2464424"/>
              <a:gd name="connsiteY98" fmla="*/ 109538 h 1839372"/>
              <a:gd name="connsiteX99" fmla="*/ 2373316 w 2464424"/>
              <a:gd name="connsiteY99" fmla="*/ 166688 h 1839372"/>
              <a:gd name="connsiteX100" fmla="*/ 2382841 w 2464424"/>
              <a:gd name="connsiteY100" fmla="*/ 228600 h 1839372"/>
              <a:gd name="connsiteX101" fmla="*/ 2397129 w 2464424"/>
              <a:gd name="connsiteY101" fmla="*/ 304800 h 1839372"/>
              <a:gd name="connsiteX102" fmla="*/ 2411416 w 2464424"/>
              <a:gd name="connsiteY102" fmla="*/ 314325 h 1839372"/>
              <a:gd name="connsiteX103" fmla="*/ 2378079 w 2464424"/>
              <a:gd name="connsiteY103" fmla="*/ 361950 h 1839372"/>
              <a:gd name="connsiteX104" fmla="*/ 2363791 w 2464424"/>
              <a:gd name="connsiteY104" fmla="*/ 357188 h 1839372"/>
              <a:gd name="connsiteX105" fmla="*/ 2349504 w 2464424"/>
              <a:gd name="connsiteY105" fmla="*/ 366713 h 1839372"/>
              <a:gd name="connsiteX106" fmla="*/ 2292354 w 2464424"/>
              <a:gd name="connsiteY106" fmla="*/ 376238 h 1839372"/>
              <a:gd name="connsiteX107" fmla="*/ 2287591 w 2464424"/>
              <a:gd name="connsiteY107" fmla="*/ 390525 h 1839372"/>
              <a:gd name="connsiteX108" fmla="*/ 2282829 w 2464424"/>
              <a:gd name="connsiteY108" fmla="*/ 442913 h 1839372"/>
              <a:gd name="connsiteX109" fmla="*/ 2254254 w 2464424"/>
              <a:gd name="connsiteY109" fmla="*/ 452438 h 1839372"/>
              <a:gd name="connsiteX110" fmla="*/ 2239966 w 2464424"/>
              <a:gd name="connsiteY110" fmla="*/ 461963 h 1839372"/>
              <a:gd name="connsiteX111" fmla="*/ 2244729 w 2464424"/>
              <a:gd name="connsiteY111" fmla="*/ 538163 h 1839372"/>
              <a:gd name="connsiteX112" fmla="*/ 2254254 w 2464424"/>
              <a:gd name="connsiteY112" fmla="*/ 552450 h 1839372"/>
              <a:gd name="connsiteX113" fmla="*/ 2259016 w 2464424"/>
              <a:gd name="connsiteY113" fmla="*/ 595313 h 1839372"/>
              <a:gd name="connsiteX114" fmla="*/ 2268541 w 2464424"/>
              <a:gd name="connsiteY114" fmla="*/ 609600 h 1839372"/>
              <a:gd name="connsiteX115" fmla="*/ 2282829 w 2464424"/>
              <a:gd name="connsiteY115" fmla="*/ 638175 h 1839372"/>
              <a:gd name="connsiteX116" fmla="*/ 2282829 w 2464424"/>
              <a:gd name="connsiteY116" fmla="*/ 695325 h 1839372"/>
              <a:gd name="connsiteX117" fmla="*/ 2273304 w 2464424"/>
              <a:gd name="connsiteY117" fmla="*/ 709613 h 1839372"/>
              <a:gd name="connsiteX118" fmla="*/ 2278066 w 2464424"/>
              <a:gd name="connsiteY118" fmla="*/ 790575 h 1839372"/>
              <a:gd name="connsiteX119" fmla="*/ 2287591 w 2464424"/>
              <a:gd name="connsiteY119" fmla="*/ 819150 h 1839372"/>
              <a:gd name="connsiteX120" fmla="*/ 2292354 w 2464424"/>
              <a:gd name="connsiteY120" fmla="*/ 833438 h 1839372"/>
              <a:gd name="connsiteX121" fmla="*/ 2287591 w 2464424"/>
              <a:gd name="connsiteY121" fmla="*/ 933450 h 1839372"/>
              <a:gd name="connsiteX122" fmla="*/ 2273304 w 2464424"/>
              <a:gd name="connsiteY122" fmla="*/ 942975 h 1839372"/>
              <a:gd name="connsiteX123" fmla="*/ 2144716 w 2464424"/>
              <a:gd name="connsiteY123" fmla="*/ 947738 h 1839372"/>
              <a:gd name="connsiteX124" fmla="*/ 2149479 w 2464424"/>
              <a:gd name="connsiteY124" fmla="*/ 1004888 h 1839372"/>
              <a:gd name="connsiteX125" fmla="*/ 2163766 w 2464424"/>
              <a:gd name="connsiteY125" fmla="*/ 1014413 h 1839372"/>
              <a:gd name="connsiteX126" fmla="*/ 2192341 w 2464424"/>
              <a:gd name="connsiteY126" fmla="*/ 1023938 h 1839372"/>
              <a:gd name="connsiteX127" fmla="*/ 2220916 w 2464424"/>
              <a:gd name="connsiteY127" fmla="*/ 1042988 h 1839372"/>
              <a:gd name="connsiteX128" fmla="*/ 2216154 w 2464424"/>
              <a:gd name="connsiteY128" fmla="*/ 1081088 h 1839372"/>
              <a:gd name="connsiteX129" fmla="*/ 2220916 w 2464424"/>
              <a:gd name="connsiteY129" fmla="*/ 1123950 h 1839372"/>
              <a:gd name="connsiteX130" fmla="*/ 2259016 w 2464424"/>
              <a:gd name="connsiteY130" fmla="*/ 1128713 h 1839372"/>
              <a:gd name="connsiteX131" fmla="*/ 2273304 w 2464424"/>
              <a:gd name="connsiteY131" fmla="*/ 1133475 h 1839372"/>
              <a:gd name="connsiteX132" fmla="*/ 2287591 w 2464424"/>
              <a:gd name="connsiteY132" fmla="*/ 1143000 h 1839372"/>
              <a:gd name="connsiteX133" fmla="*/ 2292354 w 2464424"/>
              <a:gd name="connsiteY133" fmla="*/ 1157288 h 1839372"/>
              <a:gd name="connsiteX134" fmla="*/ 2301879 w 2464424"/>
              <a:gd name="connsiteY134" fmla="*/ 1200150 h 1839372"/>
              <a:gd name="connsiteX135" fmla="*/ 2306641 w 2464424"/>
              <a:gd name="connsiteY135" fmla="*/ 1214438 h 1839372"/>
              <a:gd name="connsiteX136" fmla="*/ 2320929 w 2464424"/>
              <a:gd name="connsiteY136" fmla="*/ 1223963 h 1839372"/>
              <a:gd name="connsiteX137" fmla="*/ 2335216 w 2464424"/>
              <a:gd name="connsiteY137" fmla="*/ 1266825 h 1839372"/>
              <a:gd name="connsiteX138" fmla="*/ 2339979 w 2464424"/>
              <a:gd name="connsiteY138" fmla="*/ 1281113 h 1839372"/>
              <a:gd name="connsiteX139" fmla="*/ 2368554 w 2464424"/>
              <a:gd name="connsiteY139" fmla="*/ 1295400 h 1839372"/>
              <a:gd name="connsiteX140" fmla="*/ 2397129 w 2464424"/>
              <a:gd name="connsiteY140" fmla="*/ 1314450 h 1839372"/>
              <a:gd name="connsiteX141" fmla="*/ 2425704 w 2464424"/>
              <a:gd name="connsiteY141" fmla="*/ 1323975 h 1839372"/>
              <a:gd name="connsiteX142" fmla="*/ 2439991 w 2464424"/>
              <a:gd name="connsiteY142" fmla="*/ 1352550 h 1839372"/>
              <a:gd name="connsiteX143" fmla="*/ 2444754 w 2464424"/>
              <a:gd name="connsiteY143" fmla="*/ 1376363 h 1839372"/>
              <a:gd name="connsiteX144" fmla="*/ 2459041 w 2464424"/>
              <a:gd name="connsiteY144" fmla="*/ 1381125 h 1839372"/>
              <a:gd name="connsiteX145" fmla="*/ 2459041 w 2464424"/>
              <a:gd name="connsiteY145" fmla="*/ 1428750 h 1839372"/>
              <a:gd name="connsiteX146" fmla="*/ 2454279 w 2464424"/>
              <a:gd name="connsiteY146" fmla="*/ 1447800 h 1839372"/>
              <a:gd name="connsiteX147" fmla="*/ 2439991 w 2464424"/>
              <a:gd name="connsiteY147" fmla="*/ 1457325 h 1839372"/>
              <a:gd name="connsiteX148" fmla="*/ 2420941 w 2464424"/>
              <a:gd name="connsiteY148" fmla="*/ 1500188 h 1839372"/>
              <a:gd name="connsiteX149" fmla="*/ 2411416 w 2464424"/>
              <a:gd name="connsiteY149" fmla="*/ 1528763 h 1839372"/>
              <a:gd name="connsiteX150" fmla="*/ 2368554 w 2464424"/>
              <a:gd name="connsiteY150" fmla="*/ 1552575 h 1839372"/>
              <a:gd name="connsiteX151" fmla="*/ 2344741 w 2464424"/>
              <a:gd name="connsiteY151" fmla="*/ 1557338 h 1839372"/>
              <a:gd name="connsiteX152" fmla="*/ 2330454 w 2464424"/>
              <a:gd name="connsiteY152" fmla="*/ 1571625 h 1839372"/>
              <a:gd name="connsiteX153" fmla="*/ 2325691 w 2464424"/>
              <a:gd name="connsiteY153" fmla="*/ 1619250 h 1839372"/>
              <a:gd name="connsiteX154" fmla="*/ 2297116 w 2464424"/>
              <a:gd name="connsiteY154" fmla="*/ 1624013 h 1839372"/>
              <a:gd name="connsiteX155" fmla="*/ 2254254 w 2464424"/>
              <a:gd name="connsiteY155" fmla="*/ 1643063 h 1839372"/>
              <a:gd name="connsiteX156" fmla="*/ 2244729 w 2464424"/>
              <a:gd name="connsiteY156" fmla="*/ 1671638 h 1839372"/>
              <a:gd name="connsiteX157" fmla="*/ 2239966 w 2464424"/>
              <a:gd name="connsiteY157" fmla="*/ 1685925 h 1839372"/>
              <a:gd name="connsiteX158" fmla="*/ 2235204 w 2464424"/>
              <a:gd name="connsiteY158" fmla="*/ 1724025 h 1839372"/>
              <a:gd name="connsiteX159" fmla="*/ 2225679 w 2464424"/>
              <a:gd name="connsiteY159" fmla="*/ 1752600 h 1839372"/>
              <a:gd name="connsiteX160" fmla="*/ 2220916 w 2464424"/>
              <a:gd name="connsiteY160" fmla="*/ 1785938 h 1839372"/>
              <a:gd name="connsiteX161" fmla="*/ 2216154 w 2464424"/>
              <a:gd name="connsiteY161" fmla="*/ 1800225 h 1839372"/>
              <a:gd name="connsiteX162" fmla="*/ 2201866 w 2464424"/>
              <a:gd name="connsiteY162" fmla="*/ 1804988 h 1839372"/>
              <a:gd name="connsiteX163" fmla="*/ 2197104 w 2464424"/>
              <a:gd name="connsiteY163" fmla="*/ 1819275 h 1839372"/>
              <a:gd name="connsiteX164" fmla="*/ 2192341 w 2464424"/>
              <a:gd name="connsiteY164" fmla="*/ 1838325 h 1839372"/>
              <a:gd name="connsiteX165" fmla="*/ 2168529 w 2464424"/>
              <a:gd name="connsiteY165" fmla="*/ 1833563 h 1839372"/>
              <a:gd name="connsiteX166" fmla="*/ 2163766 w 2464424"/>
              <a:gd name="connsiteY166" fmla="*/ 1819275 h 1839372"/>
              <a:gd name="connsiteX167" fmla="*/ 2120904 w 2464424"/>
              <a:gd name="connsiteY167" fmla="*/ 1804988 h 1839372"/>
              <a:gd name="connsiteX168" fmla="*/ 2106616 w 2464424"/>
              <a:gd name="connsiteY168" fmla="*/ 1795463 h 1839372"/>
              <a:gd name="connsiteX169" fmla="*/ 2049466 w 2464424"/>
              <a:gd name="connsiteY169" fmla="*/ 1785938 h 1839372"/>
              <a:gd name="connsiteX170" fmla="*/ 2035179 w 2464424"/>
              <a:gd name="connsiteY170" fmla="*/ 1776413 h 1839372"/>
              <a:gd name="connsiteX171" fmla="*/ 1925641 w 2464424"/>
              <a:gd name="connsiteY171" fmla="*/ 1766888 h 1839372"/>
              <a:gd name="connsiteX172" fmla="*/ 1911354 w 2464424"/>
              <a:gd name="connsiteY172" fmla="*/ 1757363 h 1839372"/>
              <a:gd name="connsiteX173" fmla="*/ 1901829 w 2464424"/>
              <a:gd name="connsiteY173" fmla="*/ 1728788 h 1839372"/>
              <a:gd name="connsiteX174" fmla="*/ 1873254 w 2464424"/>
              <a:gd name="connsiteY174" fmla="*/ 1719263 h 1839372"/>
              <a:gd name="connsiteX175" fmla="*/ 1863729 w 2464424"/>
              <a:gd name="connsiteY175" fmla="*/ 1704975 h 1839372"/>
              <a:gd name="connsiteX176" fmla="*/ 1858966 w 2464424"/>
              <a:gd name="connsiteY176" fmla="*/ 1690688 h 1839372"/>
              <a:gd name="connsiteX177" fmla="*/ 1830391 w 2464424"/>
              <a:gd name="connsiteY177" fmla="*/ 1676400 h 1839372"/>
              <a:gd name="connsiteX178" fmla="*/ 1825629 w 2464424"/>
              <a:gd name="connsiteY178" fmla="*/ 1585913 h 1839372"/>
              <a:gd name="connsiteX179" fmla="*/ 1820866 w 2464424"/>
              <a:gd name="connsiteY179" fmla="*/ 1562100 h 1839372"/>
              <a:gd name="connsiteX180" fmla="*/ 1811341 w 2464424"/>
              <a:gd name="connsiteY180" fmla="*/ 1547813 h 1839372"/>
              <a:gd name="connsiteX181" fmla="*/ 1806579 w 2464424"/>
              <a:gd name="connsiteY181" fmla="*/ 1524000 h 1839372"/>
              <a:gd name="connsiteX182" fmla="*/ 1801816 w 2464424"/>
              <a:gd name="connsiteY182" fmla="*/ 1509713 h 1839372"/>
              <a:gd name="connsiteX183" fmla="*/ 1773241 w 2464424"/>
              <a:gd name="connsiteY183" fmla="*/ 1490663 h 1839372"/>
              <a:gd name="connsiteX184" fmla="*/ 1744666 w 2464424"/>
              <a:gd name="connsiteY184" fmla="*/ 1476375 h 1839372"/>
              <a:gd name="connsiteX185" fmla="*/ 1735141 w 2464424"/>
              <a:gd name="connsiteY185" fmla="*/ 1428750 h 1839372"/>
              <a:gd name="connsiteX186" fmla="*/ 1730379 w 2464424"/>
              <a:gd name="connsiteY186" fmla="*/ 1404938 h 1839372"/>
              <a:gd name="connsiteX187" fmla="*/ 1720854 w 2464424"/>
              <a:gd name="connsiteY187" fmla="*/ 1390650 h 1839372"/>
              <a:gd name="connsiteX188" fmla="*/ 1716091 w 2464424"/>
              <a:gd name="connsiteY188" fmla="*/ 1376363 h 1839372"/>
              <a:gd name="connsiteX189" fmla="*/ 1687516 w 2464424"/>
              <a:gd name="connsiteY189" fmla="*/ 1357313 h 1839372"/>
              <a:gd name="connsiteX190" fmla="*/ 1663704 w 2464424"/>
              <a:gd name="connsiteY190" fmla="*/ 1314450 h 1839372"/>
              <a:gd name="connsiteX191" fmla="*/ 1635129 w 2464424"/>
              <a:gd name="connsiteY191" fmla="*/ 1304925 h 1839372"/>
              <a:gd name="connsiteX192" fmla="*/ 1606554 w 2464424"/>
              <a:gd name="connsiteY192" fmla="*/ 1290638 h 1839372"/>
              <a:gd name="connsiteX193" fmla="*/ 1592266 w 2464424"/>
              <a:gd name="connsiteY193" fmla="*/ 1281113 h 1839372"/>
              <a:gd name="connsiteX194" fmla="*/ 1473204 w 2464424"/>
              <a:gd name="connsiteY194" fmla="*/ 1262063 h 1839372"/>
              <a:gd name="connsiteX195" fmla="*/ 1454154 w 2464424"/>
              <a:gd name="connsiteY195" fmla="*/ 1219200 h 1839372"/>
              <a:gd name="connsiteX196" fmla="*/ 1425579 w 2464424"/>
              <a:gd name="connsiteY196" fmla="*/ 1223963 h 1839372"/>
              <a:gd name="connsiteX197" fmla="*/ 1406529 w 2464424"/>
              <a:gd name="connsiteY197" fmla="*/ 1252538 h 1839372"/>
              <a:gd name="connsiteX198" fmla="*/ 1377954 w 2464424"/>
              <a:gd name="connsiteY198" fmla="*/ 1262063 h 1839372"/>
              <a:gd name="connsiteX199" fmla="*/ 1349379 w 2464424"/>
              <a:gd name="connsiteY199" fmla="*/ 1281113 h 1839372"/>
              <a:gd name="connsiteX200" fmla="*/ 1306516 w 2464424"/>
              <a:gd name="connsiteY200" fmla="*/ 1300163 h 1839372"/>
              <a:gd name="connsiteX201" fmla="*/ 1254129 w 2464424"/>
              <a:gd name="connsiteY201" fmla="*/ 1295400 h 1839372"/>
              <a:gd name="connsiteX202" fmla="*/ 1225554 w 2464424"/>
              <a:gd name="connsiteY202" fmla="*/ 1285875 h 1839372"/>
              <a:gd name="connsiteX203" fmla="*/ 1116016 w 2464424"/>
              <a:gd name="connsiteY203" fmla="*/ 1276350 h 1839372"/>
              <a:gd name="connsiteX204" fmla="*/ 1025529 w 2464424"/>
              <a:gd name="connsiteY204" fmla="*/ 1290638 h 1839372"/>
              <a:gd name="connsiteX205" fmla="*/ 1020766 w 2464424"/>
              <a:gd name="connsiteY205" fmla="*/ 1304925 h 1839372"/>
              <a:gd name="connsiteX206" fmla="*/ 1006479 w 2464424"/>
              <a:gd name="connsiteY206" fmla="*/ 1314450 h 1839372"/>
              <a:gd name="connsiteX207" fmla="*/ 977904 w 2464424"/>
              <a:gd name="connsiteY207" fmla="*/ 1323975 h 1839372"/>
              <a:gd name="connsiteX208" fmla="*/ 963616 w 2464424"/>
              <a:gd name="connsiteY208" fmla="*/ 1352550 h 1839372"/>
              <a:gd name="connsiteX209" fmla="*/ 949329 w 2464424"/>
              <a:gd name="connsiteY209" fmla="*/ 1357313 h 1839372"/>
              <a:gd name="connsiteX210" fmla="*/ 935041 w 2464424"/>
              <a:gd name="connsiteY210" fmla="*/ 1371600 h 1839372"/>
              <a:gd name="connsiteX211" fmla="*/ 906466 w 2464424"/>
              <a:gd name="connsiteY211" fmla="*/ 1390650 h 1839372"/>
              <a:gd name="connsiteX212" fmla="*/ 892179 w 2464424"/>
              <a:gd name="connsiteY212" fmla="*/ 1400175 h 1839372"/>
              <a:gd name="connsiteX213" fmla="*/ 877891 w 2464424"/>
              <a:gd name="connsiteY213" fmla="*/ 1409700 h 1839372"/>
              <a:gd name="connsiteX214" fmla="*/ 863604 w 2464424"/>
              <a:gd name="connsiteY214" fmla="*/ 1419225 h 1839372"/>
              <a:gd name="connsiteX215" fmla="*/ 854079 w 2464424"/>
              <a:gd name="connsiteY215" fmla="*/ 1433513 h 1839372"/>
              <a:gd name="connsiteX216" fmla="*/ 811216 w 2464424"/>
              <a:gd name="connsiteY216" fmla="*/ 1447800 h 1839372"/>
              <a:gd name="connsiteX217" fmla="*/ 768354 w 2464424"/>
              <a:gd name="connsiteY217" fmla="*/ 1462088 h 1839372"/>
              <a:gd name="connsiteX218" fmla="*/ 754066 w 2464424"/>
              <a:gd name="connsiteY218" fmla="*/ 1466850 h 1839372"/>
              <a:gd name="connsiteX219" fmla="*/ 739779 w 2464424"/>
              <a:gd name="connsiteY219" fmla="*/ 1471613 h 1839372"/>
              <a:gd name="connsiteX220" fmla="*/ 663579 w 2464424"/>
              <a:gd name="connsiteY220" fmla="*/ 1481138 h 1839372"/>
              <a:gd name="connsiteX221" fmla="*/ 649291 w 2464424"/>
              <a:gd name="connsiteY221" fmla="*/ 1485900 h 1839372"/>
              <a:gd name="connsiteX222" fmla="*/ 635004 w 2464424"/>
              <a:gd name="connsiteY222" fmla="*/ 1495425 h 1839372"/>
              <a:gd name="connsiteX223" fmla="*/ 606429 w 2464424"/>
              <a:gd name="connsiteY223" fmla="*/ 1519238 h 1839372"/>
              <a:gd name="connsiteX224" fmla="*/ 582616 w 2464424"/>
              <a:gd name="connsiteY224" fmla="*/ 1547813 h 1839372"/>
              <a:gd name="connsiteX225" fmla="*/ 568329 w 2464424"/>
              <a:gd name="connsiteY225" fmla="*/ 1552575 h 1839372"/>
              <a:gd name="connsiteX226" fmla="*/ 554041 w 2464424"/>
              <a:gd name="connsiteY226" fmla="*/ 1566863 h 1839372"/>
              <a:gd name="connsiteX227" fmla="*/ 506416 w 2464424"/>
              <a:gd name="connsiteY227" fmla="*/ 1571625 h 1839372"/>
              <a:gd name="connsiteX228" fmla="*/ 434979 w 2464424"/>
              <a:gd name="connsiteY228" fmla="*/ 1576388 h 1839372"/>
              <a:gd name="connsiteX229" fmla="*/ 282579 w 2464424"/>
              <a:gd name="connsiteY229" fmla="*/ 1585913 h 1839372"/>
              <a:gd name="connsiteX230" fmla="*/ 177804 w 2464424"/>
              <a:gd name="connsiteY230" fmla="*/ 1590675 h 1839372"/>
              <a:gd name="connsiteX231" fmla="*/ 149229 w 2464424"/>
              <a:gd name="connsiteY231" fmla="*/ 1600200 h 1839372"/>
              <a:gd name="connsiteX232" fmla="*/ 134941 w 2464424"/>
              <a:gd name="connsiteY232" fmla="*/ 1609725 h 1839372"/>
              <a:gd name="connsiteX233" fmla="*/ 106366 w 2464424"/>
              <a:gd name="connsiteY233" fmla="*/ 1619250 h 1839372"/>
              <a:gd name="connsiteX234" fmla="*/ 92079 w 2464424"/>
              <a:gd name="connsiteY234" fmla="*/ 1624013 h 1839372"/>
              <a:gd name="connsiteX235" fmla="*/ 77791 w 2464424"/>
              <a:gd name="connsiteY235" fmla="*/ 1628775 h 1839372"/>
              <a:gd name="connsiteX236" fmla="*/ 25404 w 2464424"/>
              <a:gd name="connsiteY236" fmla="*/ 1643063 h 1839372"/>
              <a:gd name="connsiteX237" fmla="*/ 11116 w 2464424"/>
              <a:gd name="connsiteY237" fmla="*/ 1633538 h 1839372"/>
              <a:gd name="connsiteX238" fmla="*/ 1591 w 2464424"/>
              <a:gd name="connsiteY238" fmla="*/ 1604963 h 1839372"/>
              <a:gd name="connsiteX239" fmla="*/ 15879 w 2464424"/>
              <a:gd name="connsiteY239" fmla="*/ 1409700 h 1839372"/>
              <a:gd name="connsiteX0" fmla="*/ 260076 w 2708621"/>
              <a:gd name="connsiteY0" fmla="*/ 1409700 h 1839372"/>
              <a:gd name="connsiteX1" fmla="*/ 288651 w 2708621"/>
              <a:gd name="connsiteY1" fmla="*/ 1414463 h 1839372"/>
              <a:gd name="connsiteX2" fmla="*/ 302938 w 2708621"/>
              <a:gd name="connsiteY2" fmla="*/ 1423988 h 1839372"/>
              <a:gd name="connsiteX3" fmla="*/ 321988 w 2708621"/>
              <a:gd name="connsiteY3" fmla="*/ 1428750 h 1839372"/>
              <a:gd name="connsiteX4" fmla="*/ 336276 w 2708621"/>
              <a:gd name="connsiteY4" fmla="*/ 1433513 h 1839372"/>
              <a:gd name="connsiteX5" fmla="*/ 426763 w 2708621"/>
              <a:gd name="connsiteY5" fmla="*/ 1443038 h 1839372"/>
              <a:gd name="connsiteX6" fmla="*/ 474388 w 2708621"/>
              <a:gd name="connsiteY6" fmla="*/ 1438275 h 1839372"/>
              <a:gd name="connsiteX7" fmla="*/ 488676 w 2708621"/>
              <a:gd name="connsiteY7" fmla="*/ 1428750 h 1839372"/>
              <a:gd name="connsiteX8" fmla="*/ 579163 w 2708621"/>
              <a:gd name="connsiteY8" fmla="*/ 1433513 h 1839372"/>
              <a:gd name="connsiteX9" fmla="*/ 593451 w 2708621"/>
              <a:gd name="connsiteY9" fmla="*/ 1438275 h 1839372"/>
              <a:gd name="connsiteX10" fmla="*/ 626788 w 2708621"/>
              <a:gd name="connsiteY10" fmla="*/ 1428750 h 1839372"/>
              <a:gd name="connsiteX11" fmla="*/ 636313 w 2708621"/>
              <a:gd name="connsiteY11" fmla="*/ 1414463 h 1839372"/>
              <a:gd name="connsiteX12" fmla="*/ 664888 w 2708621"/>
              <a:gd name="connsiteY12" fmla="*/ 1404938 h 1839372"/>
              <a:gd name="connsiteX13" fmla="*/ 674413 w 2708621"/>
              <a:gd name="connsiteY13" fmla="*/ 1390650 h 1839372"/>
              <a:gd name="connsiteX14" fmla="*/ 702988 w 2708621"/>
              <a:gd name="connsiteY14" fmla="*/ 1381125 h 1839372"/>
              <a:gd name="connsiteX15" fmla="*/ 717276 w 2708621"/>
              <a:gd name="connsiteY15" fmla="*/ 1376363 h 1839372"/>
              <a:gd name="connsiteX16" fmla="*/ 807763 w 2708621"/>
              <a:gd name="connsiteY16" fmla="*/ 1366838 h 1839372"/>
              <a:gd name="connsiteX17" fmla="*/ 817288 w 2708621"/>
              <a:gd name="connsiteY17" fmla="*/ 1352550 h 1839372"/>
              <a:gd name="connsiteX18" fmla="*/ 831576 w 2708621"/>
              <a:gd name="connsiteY18" fmla="*/ 1343025 h 1839372"/>
              <a:gd name="connsiteX19" fmla="*/ 850626 w 2708621"/>
              <a:gd name="connsiteY19" fmla="*/ 1319213 h 1839372"/>
              <a:gd name="connsiteX20" fmla="*/ 855388 w 2708621"/>
              <a:gd name="connsiteY20" fmla="*/ 1119188 h 1839372"/>
              <a:gd name="connsiteX21" fmla="*/ 864913 w 2708621"/>
              <a:gd name="connsiteY21" fmla="*/ 1090613 h 1839372"/>
              <a:gd name="connsiteX22" fmla="*/ 879201 w 2708621"/>
              <a:gd name="connsiteY22" fmla="*/ 1028700 h 1839372"/>
              <a:gd name="connsiteX23" fmla="*/ 888726 w 2708621"/>
              <a:gd name="connsiteY23" fmla="*/ 1014413 h 1839372"/>
              <a:gd name="connsiteX24" fmla="*/ 903013 w 2708621"/>
              <a:gd name="connsiteY24" fmla="*/ 985838 h 1839372"/>
              <a:gd name="connsiteX25" fmla="*/ 917301 w 2708621"/>
              <a:gd name="connsiteY25" fmla="*/ 981075 h 1839372"/>
              <a:gd name="connsiteX26" fmla="*/ 936351 w 2708621"/>
              <a:gd name="connsiteY26" fmla="*/ 952500 h 1839372"/>
              <a:gd name="connsiteX27" fmla="*/ 941113 w 2708621"/>
              <a:gd name="connsiteY27" fmla="*/ 938213 h 1839372"/>
              <a:gd name="connsiteX28" fmla="*/ 950638 w 2708621"/>
              <a:gd name="connsiteY28" fmla="*/ 923925 h 1839372"/>
              <a:gd name="connsiteX29" fmla="*/ 955401 w 2708621"/>
              <a:gd name="connsiteY29" fmla="*/ 909638 h 1839372"/>
              <a:gd name="connsiteX30" fmla="*/ 969688 w 2708621"/>
              <a:gd name="connsiteY30" fmla="*/ 904875 h 1839372"/>
              <a:gd name="connsiteX31" fmla="*/ 983976 w 2708621"/>
              <a:gd name="connsiteY31" fmla="*/ 895350 h 1839372"/>
              <a:gd name="connsiteX32" fmla="*/ 993501 w 2708621"/>
              <a:gd name="connsiteY32" fmla="*/ 881063 h 1839372"/>
              <a:gd name="connsiteX33" fmla="*/ 1022076 w 2708621"/>
              <a:gd name="connsiteY33" fmla="*/ 862013 h 1839372"/>
              <a:gd name="connsiteX34" fmla="*/ 1045888 w 2708621"/>
              <a:gd name="connsiteY34" fmla="*/ 819150 h 1839372"/>
              <a:gd name="connsiteX35" fmla="*/ 1050651 w 2708621"/>
              <a:gd name="connsiteY35" fmla="*/ 776288 h 1839372"/>
              <a:gd name="connsiteX36" fmla="*/ 1060176 w 2708621"/>
              <a:gd name="connsiteY36" fmla="*/ 738188 h 1839372"/>
              <a:gd name="connsiteX37" fmla="*/ 1064938 w 2708621"/>
              <a:gd name="connsiteY37" fmla="*/ 642938 h 1839372"/>
              <a:gd name="connsiteX38" fmla="*/ 1060176 w 2708621"/>
              <a:gd name="connsiteY38" fmla="*/ 609600 h 1839372"/>
              <a:gd name="connsiteX39" fmla="*/ 1055413 w 2708621"/>
              <a:gd name="connsiteY39" fmla="*/ 595313 h 1839372"/>
              <a:gd name="connsiteX40" fmla="*/ 1041126 w 2708621"/>
              <a:gd name="connsiteY40" fmla="*/ 590550 h 1839372"/>
              <a:gd name="connsiteX41" fmla="*/ 1036363 w 2708621"/>
              <a:gd name="connsiteY41" fmla="*/ 576263 h 1839372"/>
              <a:gd name="connsiteX42" fmla="*/ 1045888 w 2708621"/>
              <a:gd name="connsiteY42" fmla="*/ 519113 h 1839372"/>
              <a:gd name="connsiteX43" fmla="*/ 1055413 w 2708621"/>
              <a:gd name="connsiteY43" fmla="*/ 476250 h 1839372"/>
              <a:gd name="connsiteX44" fmla="*/ 1069701 w 2708621"/>
              <a:gd name="connsiteY44" fmla="*/ 466725 h 1839372"/>
              <a:gd name="connsiteX45" fmla="*/ 1079226 w 2708621"/>
              <a:gd name="connsiteY45" fmla="*/ 452438 h 1839372"/>
              <a:gd name="connsiteX46" fmla="*/ 1083988 w 2708621"/>
              <a:gd name="connsiteY46" fmla="*/ 438150 h 1839372"/>
              <a:gd name="connsiteX47" fmla="*/ 1098276 w 2708621"/>
              <a:gd name="connsiteY47" fmla="*/ 428625 h 1839372"/>
              <a:gd name="connsiteX48" fmla="*/ 1112563 w 2708621"/>
              <a:gd name="connsiteY48" fmla="*/ 395288 h 1839372"/>
              <a:gd name="connsiteX49" fmla="*/ 1122088 w 2708621"/>
              <a:gd name="connsiteY49" fmla="*/ 366713 h 1839372"/>
              <a:gd name="connsiteX50" fmla="*/ 1126851 w 2708621"/>
              <a:gd name="connsiteY50" fmla="*/ 352425 h 1839372"/>
              <a:gd name="connsiteX51" fmla="*/ 1136376 w 2708621"/>
              <a:gd name="connsiteY51" fmla="*/ 338138 h 1839372"/>
              <a:gd name="connsiteX52" fmla="*/ 1141138 w 2708621"/>
              <a:gd name="connsiteY52" fmla="*/ 271463 h 1839372"/>
              <a:gd name="connsiteX53" fmla="*/ 1126851 w 2708621"/>
              <a:gd name="connsiteY53" fmla="*/ 261938 h 1839372"/>
              <a:gd name="connsiteX54" fmla="*/ 1122088 w 2708621"/>
              <a:gd name="connsiteY54" fmla="*/ 242888 h 1839372"/>
              <a:gd name="connsiteX55" fmla="*/ 1117326 w 2708621"/>
              <a:gd name="connsiteY55" fmla="*/ 228600 h 1839372"/>
              <a:gd name="connsiteX56" fmla="*/ 1136376 w 2708621"/>
              <a:gd name="connsiteY56" fmla="*/ 209550 h 1839372"/>
              <a:gd name="connsiteX57" fmla="*/ 1164951 w 2708621"/>
              <a:gd name="connsiteY57" fmla="*/ 195263 h 1839372"/>
              <a:gd name="connsiteX58" fmla="*/ 1179238 w 2708621"/>
              <a:gd name="connsiteY58" fmla="*/ 166688 h 1839372"/>
              <a:gd name="connsiteX59" fmla="*/ 1184001 w 2708621"/>
              <a:gd name="connsiteY59" fmla="*/ 147638 h 1839372"/>
              <a:gd name="connsiteX60" fmla="*/ 1245913 w 2708621"/>
              <a:gd name="connsiteY60" fmla="*/ 133350 h 1839372"/>
              <a:gd name="connsiteX61" fmla="*/ 1341163 w 2708621"/>
              <a:gd name="connsiteY61" fmla="*/ 138113 h 1839372"/>
              <a:gd name="connsiteX62" fmla="*/ 1360213 w 2708621"/>
              <a:gd name="connsiteY62" fmla="*/ 142875 h 1839372"/>
              <a:gd name="connsiteX63" fmla="*/ 1422126 w 2708621"/>
              <a:gd name="connsiteY63" fmla="*/ 147638 h 1839372"/>
              <a:gd name="connsiteX64" fmla="*/ 1688826 w 2708621"/>
              <a:gd name="connsiteY64" fmla="*/ 147638 h 1839372"/>
              <a:gd name="connsiteX65" fmla="*/ 1703113 w 2708621"/>
              <a:gd name="connsiteY65" fmla="*/ 142875 h 1839372"/>
              <a:gd name="connsiteX66" fmla="*/ 1760263 w 2708621"/>
              <a:gd name="connsiteY66" fmla="*/ 138113 h 1839372"/>
              <a:gd name="connsiteX67" fmla="*/ 1788838 w 2708621"/>
              <a:gd name="connsiteY67" fmla="*/ 128588 h 1839372"/>
              <a:gd name="connsiteX68" fmla="*/ 1803126 w 2708621"/>
              <a:gd name="connsiteY68" fmla="*/ 123825 h 1839372"/>
              <a:gd name="connsiteX69" fmla="*/ 1807888 w 2708621"/>
              <a:gd name="connsiteY69" fmla="*/ 109538 h 1839372"/>
              <a:gd name="connsiteX70" fmla="*/ 1836463 w 2708621"/>
              <a:gd name="connsiteY70" fmla="*/ 90488 h 1839372"/>
              <a:gd name="connsiteX71" fmla="*/ 1845988 w 2708621"/>
              <a:gd name="connsiteY71" fmla="*/ 76200 h 1839372"/>
              <a:gd name="connsiteX72" fmla="*/ 1874563 w 2708621"/>
              <a:gd name="connsiteY72" fmla="*/ 57150 h 1839372"/>
              <a:gd name="connsiteX73" fmla="*/ 1907901 w 2708621"/>
              <a:gd name="connsiteY73" fmla="*/ 61913 h 1839372"/>
              <a:gd name="connsiteX74" fmla="*/ 1936476 w 2708621"/>
              <a:gd name="connsiteY74" fmla="*/ 76200 h 1839372"/>
              <a:gd name="connsiteX75" fmla="*/ 1969813 w 2708621"/>
              <a:gd name="connsiteY75" fmla="*/ 80963 h 1839372"/>
              <a:gd name="connsiteX76" fmla="*/ 1974576 w 2708621"/>
              <a:gd name="connsiteY76" fmla="*/ 95250 h 1839372"/>
              <a:gd name="connsiteX77" fmla="*/ 2003151 w 2708621"/>
              <a:gd name="connsiteY77" fmla="*/ 109538 h 1839372"/>
              <a:gd name="connsiteX78" fmla="*/ 2079351 w 2708621"/>
              <a:gd name="connsiteY78" fmla="*/ 104775 h 1839372"/>
              <a:gd name="connsiteX79" fmla="*/ 2093638 w 2708621"/>
              <a:gd name="connsiteY79" fmla="*/ 100013 h 1839372"/>
              <a:gd name="connsiteX80" fmla="*/ 2112688 w 2708621"/>
              <a:gd name="connsiteY80" fmla="*/ 104775 h 1839372"/>
              <a:gd name="connsiteX81" fmla="*/ 2141263 w 2708621"/>
              <a:gd name="connsiteY81" fmla="*/ 119063 h 1839372"/>
              <a:gd name="connsiteX82" fmla="*/ 2146026 w 2708621"/>
              <a:gd name="connsiteY82" fmla="*/ 133350 h 1839372"/>
              <a:gd name="connsiteX83" fmla="*/ 2160313 w 2708621"/>
              <a:gd name="connsiteY83" fmla="*/ 138113 h 1839372"/>
              <a:gd name="connsiteX84" fmla="*/ 2250801 w 2708621"/>
              <a:gd name="connsiteY84" fmla="*/ 142875 h 1839372"/>
              <a:gd name="connsiteX85" fmla="*/ 2288901 w 2708621"/>
              <a:gd name="connsiteY85" fmla="*/ 138113 h 1839372"/>
              <a:gd name="connsiteX86" fmla="*/ 2303188 w 2708621"/>
              <a:gd name="connsiteY86" fmla="*/ 133350 h 1839372"/>
              <a:gd name="connsiteX87" fmla="*/ 2312713 w 2708621"/>
              <a:gd name="connsiteY87" fmla="*/ 104775 h 1839372"/>
              <a:gd name="connsiteX88" fmla="*/ 2317476 w 2708621"/>
              <a:gd name="connsiteY88" fmla="*/ 90488 h 1839372"/>
              <a:gd name="connsiteX89" fmla="*/ 2322238 w 2708621"/>
              <a:gd name="connsiteY89" fmla="*/ 76200 h 1839372"/>
              <a:gd name="connsiteX90" fmla="*/ 2336526 w 2708621"/>
              <a:gd name="connsiteY90" fmla="*/ 71438 h 1839372"/>
              <a:gd name="connsiteX91" fmla="*/ 2474638 w 2708621"/>
              <a:gd name="connsiteY91" fmla="*/ 38100 h 1839372"/>
              <a:gd name="connsiteX92" fmla="*/ 2488926 w 2708621"/>
              <a:gd name="connsiteY92" fmla="*/ 28575 h 1839372"/>
              <a:gd name="connsiteX93" fmla="*/ 2517501 w 2708621"/>
              <a:gd name="connsiteY93" fmla="*/ 19050 h 1839372"/>
              <a:gd name="connsiteX94" fmla="*/ 2546076 w 2708621"/>
              <a:gd name="connsiteY94" fmla="*/ 0 h 1839372"/>
              <a:gd name="connsiteX95" fmla="*/ 2598463 w 2708621"/>
              <a:gd name="connsiteY95" fmla="*/ 42863 h 1839372"/>
              <a:gd name="connsiteX96" fmla="*/ 2603226 w 2708621"/>
              <a:gd name="connsiteY96" fmla="*/ 57150 h 1839372"/>
              <a:gd name="connsiteX97" fmla="*/ 2607988 w 2708621"/>
              <a:gd name="connsiteY97" fmla="*/ 95250 h 1839372"/>
              <a:gd name="connsiteX98" fmla="*/ 2612751 w 2708621"/>
              <a:gd name="connsiteY98" fmla="*/ 109538 h 1839372"/>
              <a:gd name="connsiteX99" fmla="*/ 2617513 w 2708621"/>
              <a:gd name="connsiteY99" fmla="*/ 166688 h 1839372"/>
              <a:gd name="connsiteX100" fmla="*/ 2627038 w 2708621"/>
              <a:gd name="connsiteY100" fmla="*/ 228600 h 1839372"/>
              <a:gd name="connsiteX101" fmla="*/ 2641326 w 2708621"/>
              <a:gd name="connsiteY101" fmla="*/ 304800 h 1839372"/>
              <a:gd name="connsiteX102" fmla="*/ 2655613 w 2708621"/>
              <a:gd name="connsiteY102" fmla="*/ 314325 h 1839372"/>
              <a:gd name="connsiteX103" fmla="*/ 2622276 w 2708621"/>
              <a:gd name="connsiteY103" fmla="*/ 361950 h 1839372"/>
              <a:gd name="connsiteX104" fmla="*/ 2607988 w 2708621"/>
              <a:gd name="connsiteY104" fmla="*/ 357188 h 1839372"/>
              <a:gd name="connsiteX105" fmla="*/ 2593701 w 2708621"/>
              <a:gd name="connsiteY105" fmla="*/ 366713 h 1839372"/>
              <a:gd name="connsiteX106" fmla="*/ 2536551 w 2708621"/>
              <a:gd name="connsiteY106" fmla="*/ 376238 h 1839372"/>
              <a:gd name="connsiteX107" fmla="*/ 2531788 w 2708621"/>
              <a:gd name="connsiteY107" fmla="*/ 390525 h 1839372"/>
              <a:gd name="connsiteX108" fmla="*/ 2527026 w 2708621"/>
              <a:gd name="connsiteY108" fmla="*/ 442913 h 1839372"/>
              <a:gd name="connsiteX109" fmla="*/ 2498451 w 2708621"/>
              <a:gd name="connsiteY109" fmla="*/ 452438 h 1839372"/>
              <a:gd name="connsiteX110" fmla="*/ 2484163 w 2708621"/>
              <a:gd name="connsiteY110" fmla="*/ 461963 h 1839372"/>
              <a:gd name="connsiteX111" fmla="*/ 2488926 w 2708621"/>
              <a:gd name="connsiteY111" fmla="*/ 538163 h 1839372"/>
              <a:gd name="connsiteX112" fmla="*/ 2498451 w 2708621"/>
              <a:gd name="connsiteY112" fmla="*/ 552450 h 1839372"/>
              <a:gd name="connsiteX113" fmla="*/ 2503213 w 2708621"/>
              <a:gd name="connsiteY113" fmla="*/ 595313 h 1839372"/>
              <a:gd name="connsiteX114" fmla="*/ 2512738 w 2708621"/>
              <a:gd name="connsiteY114" fmla="*/ 609600 h 1839372"/>
              <a:gd name="connsiteX115" fmla="*/ 2527026 w 2708621"/>
              <a:gd name="connsiteY115" fmla="*/ 638175 h 1839372"/>
              <a:gd name="connsiteX116" fmla="*/ 2527026 w 2708621"/>
              <a:gd name="connsiteY116" fmla="*/ 695325 h 1839372"/>
              <a:gd name="connsiteX117" fmla="*/ 2517501 w 2708621"/>
              <a:gd name="connsiteY117" fmla="*/ 709613 h 1839372"/>
              <a:gd name="connsiteX118" fmla="*/ 2522263 w 2708621"/>
              <a:gd name="connsiteY118" fmla="*/ 790575 h 1839372"/>
              <a:gd name="connsiteX119" fmla="*/ 2531788 w 2708621"/>
              <a:gd name="connsiteY119" fmla="*/ 819150 h 1839372"/>
              <a:gd name="connsiteX120" fmla="*/ 2536551 w 2708621"/>
              <a:gd name="connsiteY120" fmla="*/ 833438 h 1839372"/>
              <a:gd name="connsiteX121" fmla="*/ 2531788 w 2708621"/>
              <a:gd name="connsiteY121" fmla="*/ 933450 h 1839372"/>
              <a:gd name="connsiteX122" fmla="*/ 2517501 w 2708621"/>
              <a:gd name="connsiteY122" fmla="*/ 942975 h 1839372"/>
              <a:gd name="connsiteX123" fmla="*/ 2388913 w 2708621"/>
              <a:gd name="connsiteY123" fmla="*/ 947738 h 1839372"/>
              <a:gd name="connsiteX124" fmla="*/ 2393676 w 2708621"/>
              <a:gd name="connsiteY124" fmla="*/ 1004888 h 1839372"/>
              <a:gd name="connsiteX125" fmla="*/ 2407963 w 2708621"/>
              <a:gd name="connsiteY125" fmla="*/ 1014413 h 1839372"/>
              <a:gd name="connsiteX126" fmla="*/ 2436538 w 2708621"/>
              <a:gd name="connsiteY126" fmla="*/ 1023938 h 1839372"/>
              <a:gd name="connsiteX127" fmla="*/ 2465113 w 2708621"/>
              <a:gd name="connsiteY127" fmla="*/ 1042988 h 1839372"/>
              <a:gd name="connsiteX128" fmla="*/ 2460351 w 2708621"/>
              <a:gd name="connsiteY128" fmla="*/ 1081088 h 1839372"/>
              <a:gd name="connsiteX129" fmla="*/ 2465113 w 2708621"/>
              <a:gd name="connsiteY129" fmla="*/ 1123950 h 1839372"/>
              <a:gd name="connsiteX130" fmla="*/ 2503213 w 2708621"/>
              <a:gd name="connsiteY130" fmla="*/ 1128713 h 1839372"/>
              <a:gd name="connsiteX131" fmla="*/ 2517501 w 2708621"/>
              <a:gd name="connsiteY131" fmla="*/ 1133475 h 1839372"/>
              <a:gd name="connsiteX132" fmla="*/ 2531788 w 2708621"/>
              <a:gd name="connsiteY132" fmla="*/ 1143000 h 1839372"/>
              <a:gd name="connsiteX133" fmla="*/ 2536551 w 2708621"/>
              <a:gd name="connsiteY133" fmla="*/ 1157288 h 1839372"/>
              <a:gd name="connsiteX134" fmla="*/ 2546076 w 2708621"/>
              <a:gd name="connsiteY134" fmla="*/ 1200150 h 1839372"/>
              <a:gd name="connsiteX135" fmla="*/ 2550838 w 2708621"/>
              <a:gd name="connsiteY135" fmla="*/ 1214438 h 1839372"/>
              <a:gd name="connsiteX136" fmla="*/ 2565126 w 2708621"/>
              <a:gd name="connsiteY136" fmla="*/ 1223963 h 1839372"/>
              <a:gd name="connsiteX137" fmla="*/ 2579413 w 2708621"/>
              <a:gd name="connsiteY137" fmla="*/ 1266825 h 1839372"/>
              <a:gd name="connsiteX138" fmla="*/ 2584176 w 2708621"/>
              <a:gd name="connsiteY138" fmla="*/ 1281113 h 1839372"/>
              <a:gd name="connsiteX139" fmla="*/ 2612751 w 2708621"/>
              <a:gd name="connsiteY139" fmla="*/ 1295400 h 1839372"/>
              <a:gd name="connsiteX140" fmla="*/ 2641326 w 2708621"/>
              <a:gd name="connsiteY140" fmla="*/ 1314450 h 1839372"/>
              <a:gd name="connsiteX141" fmla="*/ 2669901 w 2708621"/>
              <a:gd name="connsiteY141" fmla="*/ 1323975 h 1839372"/>
              <a:gd name="connsiteX142" fmla="*/ 2684188 w 2708621"/>
              <a:gd name="connsiteY142" fmla="*/ 1352550 h 1839372"/>
              <a:gd name="connsiteX143" fmla="*/ 2688951 w 2708621"/>
              <a:gd name="connsiteY143" fmla="*/ 1376363 h 1839372"/>
              <a:gd name="connsiteX144" fmla="*/ 2703238 w 2708621"/>
              <a:gd name="connsiteY144" fmla="*/ 1381125 h 1839372"/>
              <a:gd name="connsiteX145" fmla="*/ 2703238 w 2708621"/>
              <a:gd name="connsiteY145" fmla="*/ 1428750 h 1839372"/>
              <a:gd name="connsiteX146" fmla="*/ 2698476 w 2708621"/>
              <a:gd name="connsiteY146" fmla="*/ 1447800 h 1839372"/>
              <a:gd name="connsiteX147" fmla="*/ 2684188 w 2708621"/>
              <a:gd name="connsiteY147" fmla="*/ 1457325 h 1839372"/>
              <a:gd name="connsiteX148" fmla="*/ 2665138 w 2708621"/>
              <a:gd name="connsiteY148" fmla="*/ 1500188 h 1839372"/>
              <a:gd name="connsiteX149" fmla="*/ 2655613 w 2708621"/>
              <a:gd name="connsiteY149" fmla="*/ 1528763 h 1839372"/>
              <a:gd name="connsiteX150" fmla="*/ 2612751 w 2708621"/>
              <a:gd name="connsiteY150" fmla="*/ 1552575 h 1839372"/>
              <a:gd name="connsiteX151" fmla="*/ 2588938 w 2708621"/>
              <a:gd name="connsiteY151" fmla="*/ 1557338 h 1839372"/>
              <a:gd name="connsiteX152" fmla="*/ 2574651 w 2708621"/>
              <a:gd name="connsiteY152" fmla="*/ 1571625 h 1839372"/>
              <a:gd name="connsiteX153" fmla="*/ 2569888 w 2708621"/>
              <a:gd name="connsiteY153" fmla="*/ 1619250 h 1839372"/>
              <a:gd name="connsiteX154" fmla="*/ 2541313 w 2708621"/>
              <a:gd name="connsiteY154" fmla="*/ 1624013 h 1839372"/>
              <a:gd name="connsiteX155" fmla="*/ 2498451 w 2708621"/>
              <a:gd name="connsiteY155" fmla="*/ 1643063 h 1839372"/>
              <a:gd name="connsiteX156" fmla="*/ 2488926 w 2708621"/>
              <a:gd name="connsiteY156" fmla="*/ 1671638 h 1839372"/>
              <a:gd name="connsiteX157" fmla="*/ 2484163 w 2708621"/>
              <a:gd name="connsiteY157" fmla="*/ 1685925 h 1839372"/>
              <a:gd name="connsiteX158" fmla="*/ 2479401 w 2708621"/>
              <a:gd name="connsiteY158" fmla="*/ 1724025 h 1839372"/>
              <a:gd name="connsiteX159" fmla="*/ 2469876 w 2708621"/>
              <a:gd name="connsiteY159" fmla="*/ 1752600 h 1839372"/>
              <a:gd name="connsiteX160" fmla="*/ 2465113 w 2708621"/>
              <a:gd name="connsiteY160" fmla="*/ 1785938 h 1839372"/>
              <a:gd name="connsiteX161" fmla="*/ 2460351 w 2708621"/>
              <a:gd name="connsiteY161" fmla="*/ 1800225 h 1839372"/>
              <a:gd name="connsiteX162" fmla="*/ 2446063 w 2708621"/>
              <a:gd name="connsiteY162" fmla="*/ 1804988 h 1839372"/>
              <a:gd name="connsiteX163" fmla="*/ 2441301 w 2708621"/>
              <a:gd name="connsiteY163" fmla="*/ 1819275 h 1839372"/>
              <a:gd name="connsiteX164" fmla="*/ 2436538 w 2708621"/>
              <a:gd name="connsiteY164" fmla="*/ 1838325 h 1839372"/>
              <a:gd name="connsiteX165" fmla="*/ 2412726 w 2708621"/>
              <a:gd name="connsiteY165" fmla="*/ 1833563 h 1839372"/>
              <a:gd name="connsiteX166" fmla="*/ 2407963 w 2708621"/>
              <a:gd name="connsiteY166" fmla="*/ 1819275 h 1839372"/>
              <a:gd name="connsiteX167" fmla="*/ 2365101 w 2708621"/>
              <a:gd name="connsiteY167" fmla="*/ 1804988 h 1839372"/>
              <a:gd name="connsiteX168" fmla="*/ 2350813 w 2708621"/>
              <a:gd name="connsiteY168" fmla="*/ 1795463 h 1839372"/>
              <a:gd name="connsiteX169" fmla="*/ 2293663 w 2708621"/>
              <a:gd name="connsiteY169" fmla="*/ 1785938 h 1839372"/>
              <a:gd name="connsiteX170" fmla="*/ 2279376 w 2708621"/>
              <a:gd name="connsiteY170" fmla="*/ 1776413 h 1839372"/>
              <a:gd name="connsiteX171" fmla="*/ 2169838 w 2708621"/>
              <a:gd name="connsiteY171" fmla="*/ 1766888 h 1839372"/>
              <a:gd name="connsiteX172" fmla="*/ 2155551 w 2708621"/>
              <a:gd name="connsiteY172" fmla="*/ 1757363 h 1839372"/>
              <a:gd name="connsiteX173" fmla="*/ 2146026 w 2708621"/>
              <a:gd name="connsiteY173" fmla="*/ 1728788 h 1839372"/>
              <a:gd name="connsiteX174" fmla="*/ 2117451 w 2708621"/>
              <a:gd name="connsiteY174" fmla="*/ 1719263 h 1839372"/>
              <a:gd name="connsiteX175" fmla="*/ 2107926 w 2708621"/>
              <a:gd name="connsiteY175" fmla="*/ 1704975 h 1839372"/>
              <a:gd name="connsiteX176" fmla="*/ 2103163 w 2708621"/>
              <a:gd name="connsiteY176" fmla="*/ 1690688 h 1839372"/>
              <a:gd name="connsiteX177" fmla="*/ 2074588 w 2708621"/>
              <a:gd name="connsiteY177" fmla="*/ 1676400 h 1839372"/>
              <a:gd name="connsiteX178" fmla="*/ 2069826 w 2708621"/>
              <a:gd name="connsiteY178" fmla="*/ 1585913 h 1839372"/>
              <a:gd name="connsiteX179" fmla="*/ 2065063 w 2708621"/>
              <a:gd name="connsiteY179" fmla="*/ 1562100 h 1839372"/>
              <a:gd name="connsiteX180" fmla="*/ 2055538 w 2708621"/>
              <a:gd name="connsiteY180" fmla="*/ 1547813 h 1839372"/>
              <a:gd name="connsiteX181" fmla="*/ 2050776 w 2708621"/>
              <a:gd name="connsiteY181" fmla="*/ 1524000 h 1839372"/>
              <a:gd name="connsiteX182" fmla="*/ 2046013 w 2708621"/>
              <a:gd name="connsiteY182" fmla="*/ 1509713 h 1839372"/>
              <a:gd name="connsiteX183" fmla="*/ 2017438 w 2708621"/>
              <a:gd name="connsiteY183" fmla="*/ 1490663 h 1839372"/>
              <a:gd name="connsiteX184" fmla="*/ 1988863 w 2708621"/>
              <a:gd name="connsiteY184" fmla="*/ 1476375 h 1839372"/>
              <a:gd name="connsiteX185" fmla="*/ 1979338 w 2708621"/>
              <a:gd name="connsiteY185" fmla="*/ 1428750 h 1839372"/>
              <a:gd name="connsiteX186" fmla="*/ 1974576 w 2708621"/>
              <a:gd name="connsiteY186" fmla="*/ 1404938 h 1839372"/>
              <a:gd name="connsiteX187" fmla="*/ 1965051 w 2708621"/>
              <a:gd name="connsiteY187" fmla="*/ 1390650 h 1839372"/>
              <a:gd name="connsiteX188" fmla="*/ 1960288 w 2708621"/>
              <a:gd name="connsiteY188" fmla="*/ 1376363 h 1839372"/>
              <a:gd name="connsiteX189" fmla="*/ 1931713 w 2708621"/>
              <a:gd name="connsiteY189" fmla="*/ 1357313 h 1839372"/>
              <a:gd name="connsiteX190" fmla="*/ 1907901 w 2708621"/>
              <a:gd name="connsiteY190" fmla="*/ 1314450 h 1839372"/>
              <a:gd name="connsiteX191" fmla="*/ 1879326 w 2708621"/>
              <a:gd name="connsiteY191" fmla="*/ 1304925 h 1839372"/>
              <a:gd name="connsiteX192" fmla="*/ 1850751 w 2708621"/>
              <a:gd name="connsiteY192" fmla="*/ 1290638 h 1839372"/>
              <a:gd name="connsiteX193" fmla="*/ 1836463 w 2708621"/>
              <a:gd name="connsiteY193" fmla="*/ 1281113 h 1839372"/>
              <a:gd name="connsiteX194" fmla="*/ 1717401 w 2708621"/>
              <a:gd name="connsiteY194" fmla="*/ 1262063 h 1839372"/>
              <a:gd name="connsiteX195" fmla="*/ 1698351 w 2708621"/>
              <a:gd name="connsiteY195" fmla="*/ 1219200 h 1839372"/>
              <a:gd name="connsiteX196" fmla="*/ 1669776 w 2708621"/>
              <a:gd name="connsiteY196" fmla="*/ 1223963 h 1839372"/>
              <a:gd name="connsiteX197" fmla="*/ 1650726 w 2708621"/>
              <a:gd name="connsiteY197" fmla="*/ 1252538 h 1839372"/>
              <a:gd name="connsiteX198" fmla="*/ 1622151 w 2708621"/>
              <a:gd name="connsiteY198" fmla="*/ 1262063 h 1839372"/>
              <a:gd name="connsiteX199" fmla="*/ 1593576 w 2708621"/>
              <a:gd name="connsiteY199" fmla="*/ 1281113 h 1839372"/>
              <a:gd name="connsiteX200" fmla="*/ 1550713 w 2708621"/>
              <a:gd name="connsiteY200" fmla="*/ 1300163 h 1839372"/>
              <a:gd name="connsiteX201" fmla="*/ 1498326 w 2708621"/>
              <a:gd name="connsiteY201" fmla="*/ 1295400 h 1839372"/>
              <a:gd name="connsiteX202" fmla="*/ 1469751 w 2708621"/>
              <a:gd name="connsiteY202" fmla="*/ 1285875 h 1839372"/>
              <a:gd name="connsiteX203" fmla="*/ 1360213 w 2708621"/>
              <a:gd name="connsiteY203" fmla="*/ 1276350 h 1839372"/>
              <a:gd name="connsiteX204" fmla="*/ 1269726 w 2708621"/>
              <a:gd name="connsiteY204" fmla="*/ 1290638 h 1839372"/>
              <a:gd name="connsiteX205" fmla="*/ 1264963 w 2708621"/>
              <a:gd name="connsiteY205" fmla="*/ 1304925 h 1839372"/>
              <a:gd name="connsiteX206" fmla="*/ 1250676 w 2708621"/>
              <a:gd name="connsiteY206" fmla="*/ 1314450 h 1839372"/>
              <a:gd name="connsiteX207" fmla="*/ 1222101 w 2708621"/>
              <a:gd name="connsiteY207" fmla="*/ 1323975 h 1839372"/>
              <a:gd name="connsiteX208" fmla="*/ 1207813 w 2708621"/>
              <a:gd name="connsiteY208" fmla="*/ 1352550 h 1839372"/>
              <a:gd name="connsiteX209" fmla="*/ 1193526 w 2708621"/>
              <a:gd name="connsiteY209" fmla="*/ 1357313 h 1839372"/>
              <a:gd name="connsiteX210" fmla="*/ 1179238 w 2708621"/>
              <a:gd name="connsiteY210" fmla="*/ 1371600 h 1839372"/>
              <a:gd name="connsiteX211" fmla="*/ 1150663 w 2708621"/>
              <a:gd name="connsiteY211" fmla="*/ 1390650 h 1839372"/>
              <a:gd name="connsiteX212" fmla="*/ 1136376 w 2708621"/>
              <a:gd name="connsiteY212" fmla="*/ 1400175 h 1839372"/>
              <a:gd name="connsiteX213" fmla="*/ 1122088 w 2708621"/>
              <a:gd name="connsiteY213" fmla="*/ 1409700 h 1839372"/>
              <a:gd name="connsiteX214" fmla="*/ 1107801 w 2708621"/>
              <a:gd name="connsiteY214" fmla="*/ 1419225 h 1839372"/>
              <a:gd name="connsiteX215" fmla="*/ 1098276 w 2708621"/>
              <a:gd name="connsiteY215" fmla="*/ 1433513 h 1839372"/>
              <a:gd name="connsiteX216" fmla="*/ 1055413 w 2708621"/>
              <a:gd name="connsiteY216" fmla="*/ 1447800 h 1839372"/>
              <a:gd name="connsiteX217" fmla="*/ 1012551 w 2708621"/>
              <a:gd name="connsiteY217" fmla="*/ 1462088 h 1839372"/>
              <a:gd name="connsiteX218" fmla="*/ 998263 w 2708621"/>
              <a:gd name="connsiteY218" fmla="*/ 1466850 h 1839372"/>
              <a:gd name="connsiteX219" fmla="*/ 983976 w 2708621"/>
              <a:gd name="connsiteY219" fmla="*/ 1471613 h 1839372"/>
              <a:gd name="connsiteX220" fmla="*/ 907776 w 2708621"/>
              <a:gd name="connsiteY220" fmla="*/ 1481138 h 1839372"/>
              <a:gd name="connsiteX221" fmla="*/ 893488 w 2708621"/>
              <a:gd name="connsiteY221" fmla="*/ 1485900 h 1839372"/>
              <a:gd name="connsiteX222" fmla="*/ 879201 w 2708621"/>
              <a:gd name="connsiteY222" fmla="*/ 1495425 h 1839372"/>
              <a:gd name="connsiteX223" fmla="*/ 850626 w 2708621"/>
              <a:gd name="connsiteY223" fmla="*/ 1519238 h 1839372"/>
              <a:gd name="connsiteX224" fmla="*/ 826813 w 2708621"/>
              <a:gd name="connsiteY224" fmla="*/ 1547813 h 1839372"/>
              <a:gd name="connsiteX225" fmla="*/ 812526 w 2708621"/>
              <a:gd name="connsiteY225" fmla="*/ 1552575 h 1839372"/>
              <a:gd name="connsiteX226" fmla="*/ 798238 w 2708621"/>
              <a:gd name="connsiteY226" fmla="*/ 1566863 h 1839372"/>
              <a:gd name="connsiteX227" fmla="*/ 750613 w 2708621"/>
              <a:gd name="connsiteY227" fmla="*/ 1571625 h 1839372"/>
              <a:gd name="connsiteX228" fmla="*/ 679176 w 2708621"/>
              <a:gd name="connsiteY228" fmla="*/ 1576388 h 1839372"/>
              <a:gd name="connsiteX229" fmla="*/ 526776 w 2708621"/>
              <a:gd name="connsiteY229" fmla="*/ 1585913 h 1839372"/>
              <a:gd name="connsiteX230" fmla="*/ 422001 w 2708621"/>
              <a:gd name="connsiteY230" fmla="*/ 1590675 h 1839372"/>
              <a:gd name="connsiteX231" fmla="*/ 393426 w 2708621"/>
              <a:gd name="connsiteY231" fmla="*/ 1600200 h 1839372"/>
              <a:gd name="connsiteX232" fmla="*/ 379138 w 2708621"/>
              <a:gd name="connsiteY232" fmla="*/ 1609725 h 1839372"/>
              <a:gd name="connsiteX233" fmla="*/ 350563 w 2708621"/>
              <a:gd name="connsiteY233" fmla="*/ 1619250 h 1839372"/>
              <a:gd name="connsiteX234" fmla="*/ 336276 w 2708621"/>
              <a:gd name="connsiteY234" fmla="*/ 1624013 h 1839372"/>
              <a:gd name="connsiteX235" fmla="*/ 321988 w 2708621"/>
              <a:gd name="connsiteY235" fmla="*/ 1628775 h 1839372"/>
              <a:gd name="connsiteX236" fmla="*/ 269601 w 2708621"/>
              <a:gd name="connsiteY236" fmla="*/ 1643063 h 1839372"/>
              <a:gd name="connsiteX237" fmla="*/ 255313 w 2708621"/>
              <a:gd name="connsiteY237" fmla="*/ 1633538 h 1839372"/>
              <a:gd name="connsiteX238" fmla="*/ 128 w 2708621"/>
              <a:gd name="connsiteY238" fmla="*/ 1686849 h 1839372"/>
              <a:gd name="connsiteX239" fmla="*/ 260076 w 2708621"/>
              <a:gd name="connsiteY239" fmla="*/ 1409700 h 1839372"/>
              <a:gd name="connsiteX0" fmla="*/ 444269 w 2892814"/>
              <a:gd name="connsiteY0" fmla="*/ 1409700 h 1839372"/>
              <a:gd name="connsiteX1" fmla="*/ 472844 w 2892814"/>
              <a:gd name="connsiteY1" fmla="*/ 1414463 h 1839372"/>
              <a:gd name="connsiteX2" fmla="*/ 487131 w 2892814"/>
              <a:gd name="connsiteY2" fmla="*/ 1423988 h 1839372"/>
              <a:gd name="connsiteX3" fmla="*/ 506181 w 2892814"/>
              <a:gd name="connsiteY3" fmla="*/ 1428750 h 1839372"/>
              <a:gd name="connsiteX4" fmla="*/ 520469 w 2892814"/>
              <a:gd name="connsiteY4" fmla="*/ 1433513 h 1839372"/>
              <a:gd name="connsiteX5" fmla="*/ 610956 w 2892814"/>
              <a:gd name="connsiteY5" fmla="*/ 1443038 h 1839372"/>
              <a:gd name="connsiteX6" fmla="*/ 658581 w 2892814"/>
              <a:gd name="connsiteY6" fmla="*/ 1438275 h 1839372"/>
              <a:gd name="connsiteX7" fmla="*/ 672869 w 2892814"/>
              <a:gd name="connsiteY7" fmla="*/ 1428750 h 1839372"/>
              <a:gd name="connsiteX8" fmla="*/ 763356 w 2892814"/>
              <a:gd name="connsiteY8" fmla="*/ 1433513 h 1839372"/>
              <a:gd name="connsiteX9" fmla="*/ 777644 w 2892814"/>
              <a:gd name="connsiteY9" fmla="*/ 1438275 h 1839372"/>
              <a:gd name="connsiteX10" fmla="*/ 810981 w 2892814"/>
              <a:gd name="connsiteY10" fmla="*/ 1428750 h 1839372"/>
              <a:gd name="connsiteX11" fmla="*/ 820506 w 2892814"/>
              <a:gd name="connsiteY11" fmla="*/ 1414463 h 1839372"/>
              <a:gd name="connsiteX12" fmla="*/ 849081 w 2892814"/>
              <a:gd name="connsiteY12" fmla="*/ 1404938 h 1839372"/>
              <a:gd name="connsiteX13" fmla="*/ 858606 w 2892814"/>
              <a:gd name="connsiteY13" fmla="*/ 1390650 h 1839372"/>
              <a:gd name="connsiteX14" fmla="*/ 887181 w 2892814"/>
              <a:gd name="connsiteY14" fmla="*/ 1381125 h 1839372"/>
              <a:gd name="connsiteX15" fmla="*/ 901469 w 2892814"/>
              <a:gd name="connsiteY15" fmla="*/ 1376363 h 1839372"/>
              <a:gd name="connsiteX16" fmla="*/ 991956 w 2892814"/>
              <a:gd name="connsiteY16" fmla="*/ 1366838 h 1839372"/>
              <a:gd name="connsiteX17" fmla="*/ 1001481 w 2892814"/>
              <a:gd name="connsiteY17" fmla="*/ 1352550 h 1839372"/>
              <a:gd name="connsiteX18" fmla="*/ 1015769 w 2892814"/>
              <a:gd name="connsiteY18" fmla="*/ 1343025 h 1839372"/>
              <a:gd name="connsiteX19" fmla="*/ 1034819 w 2892814"/>
              <a:gd name="connsiteY19" fmla="*/ 1319213 h 1839372"/>
              <a:gd name="connsiteX20" fmla="*/ 1039581 w 2892814"/>
              <a:gd name="connsiteY20" fmla="*/ 1119188 h 1839372"/>
              <a:gd name="connsiteX21" fmla="*/ 1049106 w 2892814"/>
              <a:gd name="connsiteY21" fmla="*/ 1090613 h 1839372"/>
              <a:gd name="connsiteX22" fmla="*/ 1063394 w 2892814"/>
              <a:gd name="connsiteY22" fmla="*/ 1028700 h 1839372"/>
              <a:gd name="connsiteX23" fmla="*/ 1072919 w 2892814"/>
              <a:gd name="connsiteY23" fmla="*/ 1014413 h 1839372"/>
              <a:gd name="connsiteX24" fmla="*/ 1087206 w 2892814"/>
              <a:gd name="connsiteY24" fmla="*/ 985838 h 1839372"/>
              <a:gd name="connsiteX25" fmla="*/ 1101494 w 2892814"/>
              <a:gd name="connsiteY25" fmla="*/ 981075 h 1839372"/>
              <a:gd name="connsiteX26" fmla="*/ 1120544 w 2892814"/>
              <a:gd name="connsiteY26" fmla="*/ 952500 h 1839372"/>
              <a:gd name="connsiteX27" fmla="*/ 1125306 w 2892814"/>
              <a:gd name="connsiteY27" fmla="*/ 938213 h 1839372"/>
              <a:gd name="connsiteX28" fmla="*/ 1134831 w 2892814"/>
              <a:gd name="connsiteY28" fmla="*/ 923925 h 1839372"/>
              <a:gd name="connsiteX29" fmla="*/ 1139594 w 2892814"/>
              <a:gd name="connsiteY29" fmla="*/ 909638 h 1839372"/>
              <a:gd name="connsiteX30" fmla="*/ 1153881 w 2892814"/>
              <a:gd name="connsiteY30" fmla="*/ 904875 h 1839372"/>
              <a:gd name="connsiteX31" fmla="*/ 1168169 w 2892814"/>
              <a:gd name="connsiteY31" fmla="*/ 895350 h 1839372"/>
              <a:gd name="connsiteX32" fmla="*/ 1177694 w 2892814"/>
              <a:gd name="connsiteY32" fmla="*/ 881063 h 1839372"/>
              <a:gd name="connsiteX33" fmla="*/ 1206269 w 2892814"/>
              <a:gd name="connsiteY33" fmla="*/ 862013 h 1839372"/>
              <a:gd name="connsiteX34" fmla="*/ 1230081 w 2892814"/>
              <a:gd name="connsiteY34" fmla="*/ 819150 h 1839372"/>
              <a:gd name="connsiteX35" fmla="*/ 1234844 w 2892814"/>
              <a:gd name="connsiteY35" fmla="*/ 776288 h 1839372"/>
              <a:gd name="connsiteX36" fmla="*/ 1244369 w 2892814"/>
              <a:gd name="connsiteY36" fmla="*/ 738188 h 1839372"/>
              <a:gd name="connsiteX37" fmla="*/ 1249131 w 2892814"/>
              <a:gd name="connsiteY37" fmla="*/ 642938 h 1839372"/>
              <a:gd name="connsiteX38" fmla="*/ 1244369 w 2892814"/>
              <a:gd name="connsiteY38" fmla="*/ 609600 h 1839372"/>
              <a:gd name="connsiteX39" fmla="*/ 1239606 w 2892814"/>
              <a:gd name="connsiteY39" fmla="*/ 595313 h 1839372"/>
              <a:gd name="connsiteX40" fmla="*/ 1225319 w 2892814"/>
              <a:gd name="connsiteY40" fmla="*/ 590550 h 1839372"/>
              <a:gd name="connsiteX41" fmla="*/ 1220556 w 2892814"/>
              <a:gd name="connsiteY41" fmla="*/ 576263 h 1839372"/>
              <a:gd name="connsiteX42" fmla="*/ 1230081 w 2892814"/>
              <a:gd name="connsiteY42" fmla="*/ 519113 h 1839372"/>
              <a:gd name="connsiteX43" fmla="*/ 1239606 w 2892814"/>
              <a:gd name="connsiteY43" fmla="*/ 476250 h 1839372"/>
              <a:gd name="connsiteX44" fmla="*/ 1253894 w 2892814"/>
              <a:gd name="connsiteY44" fmla="*/ 466725 h 1839372"/>
              <a:gd name="connsiteX45" fmla="*/ 1263419 w 2892814"/>
              <a:gd name="connsiteY45" fmla="*/ 452438 h 1839372"/>
              <a:gd name="connsiteX46" fmla="*/ 1268181 w 2892814"/>
              <a:gd name="connsiteY46" fmla="*/ 438150 h 1839372"/>
              <a:gd name="connsiteX47" fmla="*/ 1282469 w 2892814"/>
              <a:gd name="connsiteY47" fmla="*/ 428625 h 1839372"/>
              <a:gd name="connsiteX48" fmla="*/ 1296756 w 2892814"/>
              <a:gd name="connsiteY48" fmla="*/ 395288 h 1839372"/>
              <a:gd name="connsiteX49" fmla="*/ 1306281 w 2892814"/>
              <a:gd name="connsiteY49" fmla="*/ 366713 h 1839372"/>
              <a:gd name="connsiteX50" fmla="*/ 1311044 w 2892814"/>
              <a:gd name="connsiteY50" fmla="*/ 352425 h 1839372"/>
              <a:gd name="connsiteX51" fmla="*/ 1320569 w 2892814"/>
              <a:gd name="connsiteY51" fmla="*/ 338138 h 1839372"/>
              <a:gd name="connsiteX52" fmla="*/ 1325331 w 2892814"/>
              <a:gd name="connsiteY52" fmla="*/ 271463 h 1839372"/>
              <a:gd name="connsiteX53" fmla="*/ 1311044 w 2892814"/>
              <a:gd name="connsiteY53" fmla="*/ 261938 h 1839372"/>
              <a:gd name="connsiteX54" fmla="*/ 1306281 w 2892814"/>
              <a:gd name="connsiteY54" fmla="*/ 242888 h 1839372"/>
              <a:gd name="connsiteX55" fmla="*/ 1301519 w 2892814"/>
              <a:gd name="connsiteY55" fmla="*/ 228600 h 1839372"/>
              <a:gd name="connsiteX56" fmla="*/ 1320569 w 2892814"/>
              <a:gd name="connsiteY56" fmla="*/ 209550 h 1839372"/>
              <a:gd name="connsiteX57" fmla="*/ 1349144 w 2892814"/>
              <a:gd name="connsiteY57" fmla="*/ 195263 h 1839372"/>
              <a:gd name="connsiteX58" fmla="*/ 1363431 w 2892814"/>
              <a:gd name="connsiteY58" fmla="*/ 166688 h 1839372"/>
              <a:gd name="connsiteX59" fmla="*/ 1368194 w 2892814"/>
              <a:gd name="connsiteY59" fmla="*/ 147638 h 1839372"/>
              <a:gd name="connsiteX60" fmla="*/ 1430106 w 2892814"/>
              <a:gd name="connsiteY60" fmla="*/ 133350 h 1839372"/>
              <a:gd name="connsiteX61" fmla="*/ 1525356 w 2892814"/>
              <a:gd name="connsiteY61" fmla="*/ 138113 h 1839372"/>
              <a:gd name="connsiteX62" fmla="*/ 1544406 w 2892814"/>
              <a:gd name="connsiteY62" fmla="*/ 142875 h 1839372"/>
              <a:gd name="connsiteX63" fmla="*/ 1606319 w 2892814"/>
              <a:gd name="connsiteY63" fmla="*/ 147638 h 1839372"/>
              <a:gd name="connsiteX64" fmla="*/ 1873019 w 2892814"/>
              <a:gd name="connsiteY64" fmla="*/ 147638 h 1839372"/>
              <a:gd name="connsiteX65" fmla="*/ 1887306 w 2892814"/>
              <a:gd name="connsiteY65" fmla="*/ 142875 h 1839372"/>
              <a:gd name="connsiteX66" fmla="*/ 1944456 w 2892814"/>
              <a:gd name="connsiteY66" fmla="*/ 138113 h 1839372"/>
              <a:gd name="connsiteX67" fmla="*/ 1973031 w 2892814"/>
              <a:gd name="connsiteY67" fmla="*/ 128588 h 1839372"/>
              <a:gd name="connsiteX68" fmla="*/ 1987319 w 2892814"/>
              <a:gd name="connsiteY68" fmla="*/ 123825 h 1839372"/>
              <a:gd name="connsiteX69" fmla="*/ 1992081 w 2892814"/>
              <a:gd name="connsiteY69" fmla="*/ 109538 h 1839372"/>
              <a:gd name="connsiteX70" fmla="*/ 2020656 w 2892814"/>
              <a:gd name="connsiteY70" fmla="*/ 90488 h 1839372"/>
              <a:gd name="connsiteX71" fmla="*/ 2030181 w 2892814"/>
              <a:gd name="connsiteY71" fmla="*/ 76200 h 1839372"/>
              <a:gd name="connsiteX72" fmla="*/ 2058756 w 2892814"/>
              <a:gd name="connsiteY72" fmla="*/ 57150 h 1839372"/>
              <a:gd name="connsiteX73" fmla="*/ 2092094 w 2892814"/>
              <a:gd name="connsiteY73" fmla="*/ 61913 h 1839372"/>
              <a:gd name="connsiteX74" fmla="*/ 2120669 w 2892814"/>
              <a:gd name="connsiteY74" fmla="*/ 76200 h 1839372"/>
              <a:gd name="connsiteX75" fmla="*/ 2154006 w 2892814"/>
              <a:gd name="connsiteY75" fmla="*/ 80963 h 1839372"/>
              <a:gd name="connsiteX76" fmla="*/ 2158769 w 2892814"/>
              <a:gd name="connsiteY76" fmla="*/ 95250 h 1839372"/>
              <a:gd name="connsiteX77" fmla="*/ 2187344 w 2892814"/>
              <a:gd name="connsiteY77" fmla="*/ 109538 h 1839372"/>
              <a:gd name="connsiteX78" fmla="*/ 2263544 w 2892814"/>
              <a:gd name="connsiteY78" fmla="*/ 104775 h 1839372"/>
              <a:gd name="connsiteX79" fmla="*/ 2277831 w 2892814"/>
              <a:gd name="connsiteY79" fmla="*/ 100013 h 1839372"/>
              <a:gd name="connsiteX80" fmla="*/ 2296881 w 2892814"/>
              <a:gd name="connsiteY80" fmla="*/ 104775 h 1839372"/>
              <a:gd name="connsiteX81" fmla="*/ 2325456 w 2892814"/>
              <a:gd name="connsiteY81" fmla="*/ 119063 h 1839372"/>
              <a:gd name="connsiteX82" fmla="*/ 2330219 w 2892814"/>
              <a:gd name="connsiteY82" fmla="*/ 133350 h 1839372"/>
              <a:gd name="connsiteX83" fmla="*/ 2344506 w 2892814"/>
              <a:gd name="connsiteY83" fmla="*/ 138113 h 1839372"/>
              <a:gd name="connsiteX84" fmla="*/ 2434994 w 2892814"/>
              <a:gd name="connsiteY84" fmla="*/ 142875 h 1839372"/>
              <a:gd name="connsiteX85" fmla="*/ 2473094 w 2892814"/>
              <a:gd name="connsiteY85" fmla="*/ 138113 h 1839372"/>
              <a:gd name="connsiteX86" fmla="*/ 2487381 w 2892814"/>
              <a:gd name="connsiteY86" fmla="*/ 133350 h 1839372"/>
              <a:gd name="connsiteX87" fmla="*/ 2496906 w 2892814"/>
              <a:gd name="connsiteY87" fmla="*/ 104775 h 1839372"/>
              <a:gd name="connsiteX88" fmla="*/ 2501669 w 2892814"/>
              <a:gd name="connsiteY88" fmla="*/ 90488 h 1839372"/>
              <a:gd name="connsiteX89" fmla="*/ 2506431 w 2892814"/>
              <a:gd name="connsiteY89" fmla="*/ 76200 h 1839372"/>
              <a:gd name="connsiteX90" fmla="*/ 2520719 w 2892814"/>
              <a:gd name="connsiteY90" fmla="*/ 71438 h 1839372"/>
              <a:gd name="connsiteX91" fmla="*/ 2658831 w 2892814"/>
              <a:gd name="connsiteY91" fmla="*/ 38100 h 1839372"/>
              <a:gd name="connsiteX92" fmla="*/ 2673119 w 2892814"/>
              <a:gd name="connsiteY92" fmla="*/ 28575 h 1839372"/>
              <a:gd name="connsiteX93" fmla="*/ 2701694 w 2892814"/>
              <a:gd name="connsiteY93" fmla="*/ 19050 h 1839372"/>
              <a:gd name="connsiteX94" fmla="*/ 2730269 w 2892814"/>
              <a:gd name="connsiteY94" fmla="*/ 0 h 1839372"/>
              <a:gd name="connsiteX95" fmla="*/ 2782656 w 2892814"/>
              <a:gd name="connsiteY95" fmla="*/ 42863 h 1839372"/>
              <a:gd name="connsiteX96" fmla="*/ 2787419 w 2892814"/>
              <a:gd name="connsiteY96" fmla="*/ 57150 h 1839372"/>
              <a:gd name="connsiteX97" fmla="*/ 2792181 w 2892814"/>
              <a:gd name="connsiteY97" fmla="*/ 95250 h 1839372"/>
              <a:gd name="connsiteX98" fmla="*/ 2796944 w 2892814"/>
              <a:gd name="connsiteY98" fmla="*/ 109538 h 1839372"/>
              <a:gd name="connsiteX99" fmla="*/ 2801706 w 2892814"/>
              <a:gd name="connsiteY99" fmla="*/ 166688 h 1839372"/>
              <a:gd name="connsiteX100" fmla="*/ 2811231 w 2892814"/>
              <a:gd name="connsiteY100" fmla="*/ 228600 h 1839372"/>
              <a:gd name="connsiteX101" fmla="*/ 2825519 w 2892814"/>
              <a:gd name="connsiteY101" fmla="*/ 304800 h 1839372"/>
              <a:gd name="connsiteX102" fmla="*/ 2839806 w 2892814"/>
              <a:gd name="connsiteY102" fmla="*/ 314325 h 1839372"/>
              <a:gd name="connsiteX103" fmla="*/ 2806469 w 2892814"/>
              <a:gd name="connsiteY103" fmla="*/ 361950 h 1839372"/>
              <a:gd name="connsiteX104" fmla="*/ 2792181 w 2892814"/>
              <a:gd name="connsiteY104" fmla="*/ 357188 h 1839372"/>
              <a:gd name="connsiteX105" fmla="*/ 2777894 w 2892814"/>
              <a:gd name="connsiteY105" fmla="*/ 366713 h 1839372"/>
              <a:gd name="connsiteX106" fmla="*/ 2720744 w 2892814"/>
              <a:gd name="connsiteY106" fmla="*/ 376238 h 1839372"/>
              <a:gd name="connsiteX107" fmla="*/ 2715981 w 2892814"/>
              <a:gd name="connsiteY107" fmla="*/ 390525 h 1839372"/>
              <a:gd name="connsiteX108" fmla="*/ 2711219 w 2892814"/>
              <a:gd name="connsiteY108" fmla="*/ 442913 h 1839372"/>
              <a:gd name="connsiteX109" fmla="*/ 2682644 w 2892814"/>
              <a:gd name="connsiteY109" fmla="*/ 452438 h 1839372"/>
              <a:gd name="connsiteX110" fmla="*/ 2668356 w 2892814"/>
              <a:gd name="connsiteY110" fmla="*/ 461963 h 1839372"/>
              <a:gd name="connsiteX111" fmla="*/ 2673119 w 2892814"/>
              <a:gd name="connsiteY111" fmla="*/ 538163 h 1839372"/>
              <a:gd name="connsiteX112" fmla="*/ 2682644 w 2892814"/>
              <a:gd name="connsiteY112" fmla="*/ 552450 h 1839372"/>
              <a:gd name="connsiteX113" fmla="*/ 2687406 w 2892814"/>
              <a:gd name="connsiteY113" fmla="*/ 595313 h 1839372"/>
              <a:gd name="connsiteX114" fmla="*/ 2696931 w 2892814"/>
              <a:gd name="connsiteY114" fmla="*/ 609600 h 1839372"/>
              <a:gd name="connsiteX115" fmla="*/ 2711219 w 2892814"/>
              <a:gd name="connsiteY115" fmla="*/ 638175 h 1839372"/>
              <a:gd name="connsiteX116" fmla="*/ 2711219 w 2892814"/>
              <a:gd name="connsiteY116" fmla="*/ 695325 h 1839372"/>
              <a:gd name="connsiteX117" fmla="*/ 2701694 w 2892814"/>
              <a:gd name="connsiteY117" fmla="*/ 709613 h 1839372"/>
              <a:gd name="connsiteX118" fmla="*/ 2706456 w 2892814"/>
              <a:gd name="connsiteY118" fmla="*/ 790575 h 1839372"/>
              <a:gd name="connsiteX119" fmla="*/ 2715981 w 2892814"/>
              <a:gd name="connsiteY119" fmla="*/ 819150 h 1839372"/>
              <a:gd name="connsiteX120" fmla="*/ 2720744 w 2892814"/>
              <a:gd name="connsiteY120" fmla="*/ 833438 h 1839372"/>
              <a:gd name="connsiteX121" fmla="*/ 2715981 w 2892814"/>
              <a:gd name="connsiteY121" fmla="*/ 933450 h 1839372"/>
              <a:gd name="connsiteX122" fmla="*/ 2701694 w 2892814"/>
              <a:gd name="connsiteY122" fmla="*/ 942975 h 1839372"/>
              <a:gd name="connsiteX123" fmla="*/ 2573106 w 2892814"/>
              <a:gd name="connsiteY123" fmla="*/ 947738 h 1839372"/>
              <a:gd name="connsiteX124" fmla="*/ 2577869 w 2892814"/>
              <a:gd name="connsiteY124" fmla="*/ 1004888 h 1839372"/>
              <a:gd name="connsiteX125" fmla="*/ 2592156 w 2892814"/>
              <a:gd name="connsiteY125" fmla="*/ 1014413 h 1839372"/>
              <a:gd name="connsiteX126" fmla="*/ 2620731 w 2892814"/>
              <a:gd name="connsiteY126" fmla="*/ 1023938 h 1839372"/>
              <a:gd name="connsiteX127" fmla="*/ 2649306 w 2892814"/>
              <a:gd name="connsiteY127" fmla="*/ 1042988 h 1839372"/>
              <a:gd name="connsiteX128" fmla="*/ 2644544 w 2892814"/>
              <a:gd name="connsiteY128" fmla="*/ 1081088 h 1839372"/>
              <a:gd name="connsiteX129" fmla="*/ 2649306 w 2892814"/>
              <a:gd name="connsiteY129" fmla="*/ 1123950 h 1839372"/>
              <a:gd name="connsiteX130" fmla="*/ 2687406 w 2892814"/>
              <a:gd name="connsiteY130" fmla="*/ 1128713 h 1839372"/>
              <a:gd name="connsiteX131" fmla="*/ 2701694 w 2892814"/>
              <a:gd name="connsiteY131" fmla="*/ 1133475 h 1839372"/>
              <a:gd name="connsiteX132" fmla="*/ 2715981 w 2892814"/>
              <a:gd name="connsiteY132" fmla="*/ 1143000 h 1839372"/>
              <a:gd name="connsiteX133" fmla="*/ 2720744 w 2892814"/>
              <a:gd name="connsiteY133" fmla="*/ 1157288 h 1839372"/>
              <a:gd name="connsiteX134" fmla="*/ 2730269 w 2892814"/>
              <a:gd name="connsiteY134" fmla="*/ 1200150 h 1839372"/>
              <a:gd name="connsiteX135" fmla="*/ 2735031 w 2892814"/>
              <a:gd name="connsiteY135" fmla="*/ 1214438 h 1839372"/>
              <a:gd name="connsiteX136" fmla="*/ 2749319 w 2892814"/>
              <a:gd name="connsiteY136" fmla="*/ 1223963 h 1839372"/>
              <a:gd name="connsiteX137" fmla="*/ 2763606 w 2892814"/>
              <a:gd name="connsiteY137" fmla="*/ 1266825 h 1839372"/>
              <a:gd name="connsiteX138" fmla="*/ 2768369 w 2892814"/>
              <a:gd name="connsiteY138" fmla="*/ 1281113 h 1839372"/>
              <a:gd name="connsiteX139" fmla="*/ 2796944 w 2892814"/>
              <a:gd name="connsiteY139" fmla="*/ 1295400 h 1839372"/>
              <a:gd name="connsiteX140" fmla="*/ 2825519 w 2892814"/>
              <a:gd name="connsiteY140" fmla="*/ 1314450 h 1839372"/>
              <a:gd name="connsiteX141" fmla="*/ 2854094 w 2892814"/>
              <a:gd name="connsiteY141" fmla="*/ 1323975 h 1839372"/>
              <a:gd name="connsiteX142" fmla="*/ 2868381 w 2892814"/>
              <a:gd name="connsiteY142" fmla="*/ 1352550 h 1839372"/>
              <a:gd name="connsiteX143" fmla="*/ 2873144 w 2892814"/>
              <a:gd name="connsiteY143" fmla="*/ 1376363 h 1839372"/>
              <a:gd name="connsiteX144" fmla="*/ 2887431 w 2892814"/>
              <a:gd name="connsiteY144" fmla="*/ 1381125 h 1839372"/>
              <a:gd name="connsiteX145" fmla="*/ 2887431 w 2892814"/>
              <a:gd name="connsiteY145" fmla="*/ 1428750 h 1839372"/>
              <a:gd name="connsiteX146" fmla="*/ 2882669 w 2892814"/>
              <a:gd name="connsiteY146" fmla="*/ 1447800 h 1839372"/>
              <a:gd name="connsiteX147" fmla="*/ 2868381 w 2892814"/>
              <a:gd name="connsiteY147" fmla="*/ 1457325 h 1839372"/>
              <a:gd name="connsiteX148" fmla="*/ 2849331 w 2892814"/>
              <a:gd name="connsiteY148" fmla="*/ 1500188 h 1839372"/>
              <a:gd name="connsiteX149" fmla="*/ 2839806 w 2892814"/>
              <a:gd name="connsiteY149" fmla="*/ 1528763 h 1839372"/>
              <a:gd name="connsiteX150" fmla="*/ 2796944 w 2892814"/>
              <a:gd name="connsiteY150" fmla="*/ 1552575 h 1839372"/>
              <a:gd name="connsiteX151" fmla="*/ 2773131 w 2892814"/>
              <a:gd name="connsiteY151" fmla="*/ 1557338 h 1839372"/>
              <a:gd name="connsiteX152" fmla="*/ 2758844 w 2892814"/>
              <a:gd name="connsiteY152" fmla="*/ 1571625 h 1839372"/>
              <a:gd name="connsiteX153" fmla="*/ 2754081 w 2892814"/>
              <a:gd name="connsiteY153" fmla="*/ 1619250 h 1839372"/>
              <a:gd name="connsiteX154" fmla="*/ 2725506 w 2892814"/>
              <a:gd name="connsiteY154" fmla="*/ 1624013 h 1839372"/>
              <a:gd name="connsiteX155" fmla="*/ 2682644 w 2892814"/>
              <a:gd name="connsiteY155" fmla="*/ 1643063 h 1839372"/>
              <a:gd name="connsiteX156" fmla="*/ 2673119 w 2892814"/>
              <a:gd name="connsiteY156" fmla="*/ 1671638 h 1839372"/>
              <a:gd name="connsiteX157" fmla="*/ 2668356 w 2892814"/>
              <a:gd name="connsiteY157" fmla="*/ 1685925 h 1839372"/>
              <a:gd name="connsiteX158" fmla="*/ 2663594 w 2892814"/>
              <a:gd name="connsiteY158" fmla="*/ 1724025 h 1839372"/>
              <a:gd name="connsiteX159" fmla="*/ 2654069 w 2892814"/>
              <a:gd name="connsiteY159" fmla="*/ 1752600 h 1839372"/>
              <a:gd name="connsiteX160" fmla="*/ 2649306 w 2892814"/>
              <a:gd name="connsiteY160" fmla="*/ 1785938 h 1839372"/>
              <a:gd name="connsiteX161" fmla="*/ 2644544 w 2892814"/>
              <a:gd name="connsiteY161" fmla="*/ 1800225 h 1839372"/>
              <a:gd name="connsiteX162" fmla="*/ 2630256 w 2892814"/>
              <a:gd name="connsiteY162" fmla="*/ 1804988 h 1839372"/>
              <a:gd name="connsiteX163" fmla="*/ 2625494 w 2892814"/>
              <a:gd name="connsiteY163" fmla="*/ 1819275 h 1839372"/>
              <a:gd name="connsiteX164" fmla="*/ 2620731 w 2892814"/>
              <a:gd name="connsiteY164" fmla="*/ 1838325 h 1839372"/>
              <a:gd name="connsiteX165" fmla="*/ 2596919 w 2892814"/>
              <a:gd name="connsiteY165" fmla="*/ 1833563 h 1839372"/>
              <a:gd name="connsiteX166" fmla="*/ 2592156 w 2892814"/>
              <a:gd name="connsiteY166" fmla="*/ 1819275 h 1839372"/>
              <a:gd name="connsiteX167" fmla="*/ 2549294 w 2892814"/>
              <a:gd name="connsiteY167" fmla="*/ 1804988 h 1839372"/>
              <a:gd name="connsiteX168" fmla="*/ 2535006 w 2892814"/>
              <a:gd name="connsiteY168" fmla="*/ 1795463 h 1839372"/>
              <a:gd name="connsiteX169" fmla="*/ 2477856 w 2892814"/>
              <a:gd name="connsiteY169" fmla="*/ 1785938 h 1839372"/>
              <a:gd name="connsiteX170" fmla="*/ 2463569 w 2892814"/>
              <a:gd name="connsiteY170" fmla="*/ 1776413 h 1839372"/>
              <a:gd name="connsiteX171" fmla="*/ 2354031 w 2892814"/>
              <a:gd name="connsiteY171" fmla="*/ 1766888 h 1839372"/>
              <a:gd name="connsiteX172" fmla="*/ 2339744 w 2892814"/>
              <a:gd name="connsiteY172" fmla="*/ 1757363 h 1839372"/>
              <a:gd name="connsiteX173" fmla="*/ 2330219 w 2892814"/>
              <a:gd name="connsiteY173" fmla="*/ 1728788 h 1839372"/>
              <a:gd name="connsiteX174" fmla="*/ 2301644 w 2892814"/>
              <a:gd name="connsiteY174" fmla="*/ 1719263 h 1839372"/>
              <a:gd name="connsiteX175" fmla="*/ 2292119 w 2892814"/>
              <a:gd name="connsiteY175" fmla="*/ 1704975 h 1839372"/>
              <a:gd name="connsiteX176" fmla="*/ 2287356 w 2892814"/>
              <a:gd name="connsiteY176" fmla="*/ 1690688 h 1839372"/>
              <a:gd name="connsiteX177" fmla="*/ 2258781 w 2892814"/>
              <a:gd name="connsiteY177" fmla="*/ 1676400 h 1839372"/>
              <a:gd name="connsiteX178" fmla="*/ 2254019 w 2892814"/>
              <a:gd name="connsiteY178" fmla="*/ 1585913 h 1839372"/>
              <a:gd name="connsiteX179" fmla="*/ 2249256 w 2892814"/>
              <a:gd name="connsiteY179" fmla="*/ 1562100 h 1839372"/>
              <a:gd name="connsiteX180" fmla="*/ 2239731 w 2892814"/>
              <a:gd name="connsiteY180" fmla="*/ 1547813 h 1839372"/>
              <a:gd name="connsiteX181" fmla="*/ 2234969 w 2892814"/>
              <a:gd name="connsiteY181" fmla="*/ 1524000 h 1839372"/>
              <a:gd name="connsiteX182" fmla="*/ 2230206 w 2892814"/>
              <a:gd name="connsiteY182" fmla="*/ 1509713 h 1839372"/>
              <a:gd name="connsiteX183" fmla="*/ 2201631 w 2892814"/>
              <a:gd name="connsiteY183" fmla="*/ 1490663 h 1839372"/>
              <a:gd name="connsiteX184" fmla="*/ 2173056 w 2892814"/>
              <a:gd name="connsiteY184" fmla="*/ 1476375 h 1839372"/>
              <a:gd name="connsiteX185" fmla="*/ 2163531 w 2892814"/>
              <a:gd name="connsiteY185" fmla="*/ 1428750 h 1839372"/>
              <a:gd name="connsiteX186" fmla="*/ 2158769 w 2892814"/>
              <a:gd name="connsiteY186" fmla="*/ 1404938 h 1839372"/>
              <a:gd name="connsiteX187" fmla="*/ 2149244 w 2892814"/>
              <a:gd name="connsiteY187" fmla="*/ 1390650 h 1839372"/>
              <a:gd name="connsiteX188" fmla="*/ 2144481 w 2892814"/>
              <a:gd name="connsiteY188" fmla="*/ 1376363 h 1839372"/>
              <a:gd name="connsiteX189" fmla="*/ 2115906 w 2892814"/>
              <a:gd name="connsiteY189" fmla="*/ 1357313 h 1839372"/>
              <a:gd name="connsiteX190" fmla="*/ 2092094 w 2892814"/>
              <a:gd name="connsiteY190" fmla="*/ 1314450 h 1839372"/>
              <a:gd name="connsiteX191" fmla="*/ 2063519 w 2892814"/>
              <a:gd name="connsiteY191" fmla="*/ 1304925 h 1839372"/>
              <a:gd name="connsiteX192" fmla="*/ 2034944 w 2892814"/>
              <a:gd name="connsiteY192" fmla="*/ 1290638 h 1839372"/>
              <a:gd name="connsiteX193" fmla="*/ 2020656 w 2892814"/>
              <a:gd name="connsiteY193" fmla="*/ 1281113 h 1839372"/>
              <a:gd name="connsiteX194" fmla="*/ 1901594 w 2892814"/>
              <a:gd name="connsiteY194" fmla="*/ 1262063 h 1839372"/>
              <a:gd name="connsiteX195" fmla="*/ 1882544 w 2892814"/>
              <a:gd name="connsiteY195" fmla="*/ 1219200 h 1839372"/>
              <a:gd name="connsiteX196" fmla="*/ 1853969 w 2892814"/>
              <a:gd name="connsiteY196" fmla="*/ 1223963 h 1839372"/>
              <a:gd name="connsiteX197" fmla="*/ 1834919 w 2892814"/>
              <a:gd name="connsiteY197" fmla="*/ 1252538 h 1839372"/>
              <a:gd name="connsiteX198" fmla="*/ 1806344 w 2892814"/>
              <a:gd name="connsiteY198" fmla="*/ 1262063 h 1839372"/>
              <a:gd name="connsiteX199" fmla="*/ 1777769 w 2892814"/>
              <a:gd name="connsiteY199" fmla="*/ 1281113 h 1839372"/>
              <a:gd name="connsiteX200" fmla="*/ 1734906 w 2892814"/>
              <a:gd name="connsiteY200" fmla="*/ 1300163 h 1839372"/>
              <a:gd name="connsiteX201" fmla="*/ 1682519 w 2892814"/>
              <a:gd name="connsiteY201" fmla="*/ 1295400 h 1839372"/>
              <a:gd name="connsiteX202" fmla="*/ 1653944 w 2892814"/>
              <a:gd name="connsiteY202" fmla="*/ 1285875 h 1839372"/>
              <a:gd name="connsiteX203" fmla="*/ 1544406 w 2892814"/>
              <a:gd name="connsiteY203" fmla="*/ 1276350 h 1839372"/>
              <a:gd name="connsiteX204" fmla="*/ 1453919 w 2892814"/>
              <a:gd name="connsiteY204" fmla="*/ 1290638 h 1839372"/>
              <a:gd name="connsiteX205" fmla="*/ 1449156 w 2892814"/>
              <a:gd name="connsiteY205" fmla="*/ 1304925 h 1839372"/>
              <a:gd name="connsiteX206" fmla="*/ 1434869 w 2892814"/>
              <a:gd name="connsiteY206" fmla="*/ 1314450 h 1839372"/>
              <a:gd name="connsiteX207" fmla="*/ 1406294 w 2892814"/>
              <a:gd name="connsiteY207" fmla="*/ 1323975 h 1839372"/>
              <a:gd name="connsiteX208" fmla="*/ 1392006 w 2892814"/>
              <a:gd name="connsiteY208" fmla="*/ 1352550 h 1839372"/>
              <a:gd name="connsiteX209" fmla="*/ 1377719 w 2892814"/>
              <a:gd name="connsiteY209" fmla="*/ 1357313 h 1839372"/>
              <a:gd name="connsiteX210" fmla="*/ 1363431 w 2892814"/>
              <a:gd name="connsiteY210" fmla="*/ 1371600 h 1839372"/>
              <a:gd name="connsiteX211" fmla="*/ 1334856 w 2892814"/>
              <a:gd name="connsiteY211" fmla="*/ 1390650 h 1839372"/>
              <a:gd name="connsiteX212" fmla="*/ 1320569 w 2892814"/>
              <a:gd name="connsiteY212" fmla="*/ 1400175 h 1839372"/>
              <a:gd name="connsiteX213" fmla="*/ 1306281 w 2892814"/>
              <a:gd name="connsiteY213" fmla="*/ 1409700 h 1839372"/>
              <a:gd name="connsiteX214" fmla="*/ 1291994 w 2892814"/>
              <a:gd name="connsiteY214" fmla="*/ 1419225 h 1839372"/>
              <a:gd name="connsiteX215" fmla="*/ 1282469 w 2892814"/>
              <a:gd name="connsiteY215" fmla="*/ 1433513 h 1839372"/>
              <a:gd name="connsiteX216" fmla="*/ 1239606 w 2892814"/>
              <a:gd name="connsiteY216" fmla="*/ 1447800 h 1839372"/>
              <a:gd name="connsiteX217" fmla="*/ 1196744 w 2892814"/>
              <a:gd name="connsiteY217" fmla="*/ 1462088 h 1839372"/>
              <a:gd name="connsiteX218" fmla="*/ 1182456 w 2892814"/>
              <a:gd name="connsiteY218" fmla="*/ 1466850 h 1839372"/>
              <a:gd name="connsiteX219" fmla="*/ 1168169 w 2892814"/>
              <a:gd name="connsiteY219" fmla="*/ 1471613 h 1839372"/>
              <a:gd name="connsiteX220" fmla="*/ 1091969 w 2892814"/>
              <a:gd name="connsiteY220" fmla="*/ 1481138 h 1839372"/>
              <a:gd name="connsiteX221" fmla="*/ 1077681 w 2892814"/>
              <a:gd name="connsiteY221" fmla="*/ 1485900 h 1839372"/>
              <a:gd name="connsiteX222" fmla="*/ 1063394 w 2892814"/>
              <a:gd name="connsiteY222" fmla="*/ 1495425 h 1839372"/>
              <a:gd name="connsiteX223" fmla="*/ 1034819 w 2892814"/>
              <a:gd name="connsiteY223" fmla="*/ 1519238 h 1839372"/>
              <a:gd name="connsiteX224" fmla="*/ 1011006 w 2892814"/>
              <a:gd name="connsiteY224" fmla="*/ 1547813 h 1839372"/>
              <a:gd name="connsiteX225" fmla="*/ 996719 w 2892814"/>
              <a:gd name="connsiteY225" fmla="*/ 1552575 h 1839372"/>
              <a:gd name="connsiteX226" fmla="*/ 982431 w 2892814"/>
              <a:gd name="connsiteY226" fmla="*/ 1566863 h 1839372"/>
              <a:gd name="connsiteX227" fmla="*/ 934806 w 2892814"/>
              <a:gd name="connsiteY227" fmla="*/ 1571625 h 1839372"/>
              <a:gd name="connsiteX228" fmla="*/ 863369 w 2892814"/>
              <a:gd name="connsiteY228" fmla="*/ 1576388 h 1839372"/>
              <a:gd name="connsiteX229" fmla="*/ 710969 w 2892814"/>
              <a:gd name="connsiteY229" fmla="*/ 1585913 h 1839372"/>
              <a:gd name="connsiteX230" fmla="*/ 606194 w 2892814"/>
              <a:gd name="connsiteY230" fmla="*/ 1590675 h 1839372"/>
              <a:gd name="connsiteX231" fmla="*/ 577619 w 2892814"/>
              <a:gd name="connsiteY231" fmla="*/ 1600200 h 1839372"/>
              <a:gd name="connsiteX232" fmla="*/ 563331 w 2892814"/>
              <a:gd name="connsiteY232" fmla="*/ 1609725 h 1839372"/>
              <a:gd name="connsiteX233" fmla="*/ 534756 w 2892814"/>
              <a:gd name="connsiteY233" fmla="*/ 1619250 h 1839372"/>
              <a:gd name="connsiteX234" fmla="*/ 520469 w 2892814"/>
              <a:gd name="connsiteY234" fmla="*/ 1624013 h 1839372"/>
              <a:gd name="connsiteX235" fmla="*/ 506181 w 2892814"/>
              <a:gd name="connsiteY235" fmla="*/ 1628775 h 1839372"/>
              <a:gd name="connsiteX236" fmla="*/ 453794 w 2892814"/>
              <a:gd name="connsiteY236" fmla="*/ 1643063 h 1839372"/>
              <a:gd name="connsiteX237" fmla="*/ 439506 w 2892814"/>
              <a:gd name="connsiteY237" fmla="*/ 1633538 h 1839372"/>
              <a:gd name="connsiteX238" fmla="*/ 76 w 2892814"/>
              <a:gd name="connsiteY238" fmla="*/ 1632258 h 1839372"/>
              <a:gd name="connsiteX239" fmla="*/ 444269 w 2892814"/>
              <a:gd name="connsiteY239" fmla="*/ 1409700 h 1839372"/>
              <a:gd name="connsiteX0" fmla="*/ 449877 w 2898422"/>
              <a:gd name="connsiteY0" fmla="*/ 1409700 h 1839372"/>
              <a:gd name="connsiteX1" fmla="*/ 478452 w 2898422"/>
              <a:gd name="connsiteY1" fmla="*/ 1414463 h 1839372"/>
              <a:gd name="connsiteX2" fmla="*/ 492739 w 2898422"/>
              <a:gd name="connsiteY2" fmla="*/ 1423988 h 1839372"/>
              <a:gd name="connsiteX3" fmla="*/ 511789 w 2898422"/>
              <a:gd name="connsiteY3" fmla="*/ 1428750 h 1839372"/>
              <a:gd name="connsiteX4" fmla="*/ 526077 w 2898422"/>
              <a:gd name="connsiteY4" fmla="*/ 1433513 h 1839372"/>
              <a:gd name="connsiteX5" fmla="*/ 616564 w 2898422"/>
              <a:gd name="connsiteY5" fmla="*/ 1443038 h 1839372"/>
              <a:gd name="connsiteX6" fmla="*/ 664189 w 2898422"/>
              <a:gd name="connsiteY6" fmla="*/ 1438275 h 1839372"/>
              <a:gd name="connsiteX7" fmla="*/ 678477 w 2898422"/>
              <a:gd name="connsiteY7" fmla="*/ 1428750 h 1839372"/>
              <a:gd name="connsiteX8" fmla="*/ 768964 w 2898422"/>
              <a:gd name="connsiteY8" fmla="*/ 1433513 h 1839372"/>
              <a:gd name="connsiteX9" fmla="*/ 783252 w 2898422"/>
              <a:gd name="connsiteY9" fmla="*/ 1438275 h 1839372"/>
              <a:gd name="connsiteX10" fmla="*/ 816589 w 2898422"/>
              <a:gd name="connsiteY10" fmla="*/ 1428750 h 1839372"/>
              <a:gd name="connsiteX11" fmla="*/ 826114 w 2898422"/>
              <a:gd name="connsiteY11" fmla="*/ 1414463 h 1839372"/>
              <a:gd name="connsiteX12" fmla="*/ 854689 w 2898422"/>
              <a:gd name="connsiteY12" fmla="*/ 1404938 h 1839372"/>
              <a:gd name="connsiteX13" fmla="*/ 864214 w 2898422"/>
              <a:gd name="connsiteY13" fmla="*/ 1390650 h 1839372"/>
              <a:gd name="connsiteX14" fmla="*/ 892789 w 2898422"/>
              <a:gd name="connsiteY14" fmla="*/ 1381125 h 1839372"/>
              <a:gd name="connsiteX15" fmla="*/ 907077 w 2898422"/>
              <a:gd name="connsiteY15" fmla="*/ 1376363 h 1839372"/>
              <a:gd name="connsiteX16" fmla="*/ 997564 w 2898422"/>
              <a:gd name="connsiteY16" fmla="*/ 1366838 h 1839372"/>
              <a:gd name="connsiteX17" fmla="*/ 1007089 w 2898422"/>
              <a:gd name="connsiteY17" fmla="*/ 1352550 h 1839372"/>
              <a:gd name="connsiteX18" fmla="*/ 1021377 w 2898422"/>
              <a:gd name="connsiteY18" fmla="*/ 1343025 h 1839372"/>
              <a:gd name="connsiteX19" fmla="*/ 1040427 w 2898422"/>
              <a:gd name="connsiteY19" fmla="*/ 1319213 h 1839372"/>
              <a:gd name="connsiteX20" fmla="*/ 1045189 w 2898422"/>
              <a:gd name="connsiteY20" fmla="*/ 1119188 h 1839372"/>
              <a:gd name="connsiteX21" fmla="*/ 1054714 w 2898422"/>
              <a:gd name="connsiteY21" fmla="*/ 1090613 h 1839372"/>
              <a:gd name="connsiteX22" fmla="*/ 1069002 w 2898422"/>
              <a:gd name="connsiteY22" fmla="*/ 1028700 h 1839372"/>
              <a:gd name="connsiteX23" fmla="*/ 1078527 w 2898422"/>
              <a:gd name="connsiteY23" fmla="*/ 1014413 h 1839372"/>
              <a:gd name="connsiteX24" fmla="*/ 1092814 w 2898422"/>
              <a:gd name="connsiteY24" fmla="*/ 985838 h 1839372"/>
              <a:gd name="connsiteX25" fmla="*/ 1107102 w 2898422"/>
              <a:gd name="connsiteY25" fmla="*/ 981075 h 1839372"/>
              <a:gd name="connsiteX26" fmla="*/ 1126152 w 2898422"/>
              <a:gd name="connsiteY26" fmla="*/ 952500 h 1839372"/>
              <a:gd name="connsiteX27" fmla="*/ 1130914 w 2898422"/>
              <a:gd name="connsiteY27" fmla="*/ 938213 h 1839372"/>
              <a:gd name="connsiteX28" fmla="*/ 1140439 w 2898422"/>
              <a:gd name="connsiteY28" fmla="*/ 923925 h 1839372"/>
              <a:gd name="connsiteX29" fmla="*/ 1145202 w 2898422"/>
              <a:gd name="connsiteY29" fmla="*/ 909638 h 1839372"/>
              <a:gd name="connsiteX30" fmla="*/ 1159489 w 2898422"/>
              <a:gd name="connsiteY30" fmla="*/ 904875 h 1839372"/>
              <a:gd name="connsiteX31" fmla="*/ 1173777 w 2898422"/>
              <a:gd name="connsiteY31" fmla="*/ 895350 h 1839372"/>
              <a:gd name="connsiteX32" fmla="*/ 1183302 w 2898422"/>
              <a:gd name="connsiteY32" fmla="*/ 881063 h 1839372"/>
              <a:gd name="connsiteX33" fmla="*/ 1211877 w 2898422"/>
              <a:gd name="connsiteY33" fmla="*/ 862013 h 1839372"/>
              <a:gd name="connsiteX34" fmla="*/ 1235689 w 2898422"/>
              <a:gd name="connsiteY34" fmla="*/ 819150 h 1839372"/>
              <a:gd name="connsiteX35" fmla="*/ 1240452 w 2898422"/>
              <a:gd name="connsiteY35" fmla="*/ 776288 h 1839372"/>
              <a:gd name="connsiteX36" fmla="*/ 1249977 w 2898422"/>
              <a:gd name="connsiteY36" fmla="*/ 738188 h 1839372"/>
              <a:gd name="connsiteX37" fmla="*/ 1254739 w 2898422"/>
              <a:gd name="connsiteY37" fmla="*/ 642938 h 1839372"/>
              <a:gd name="connsiteX38" fmla="*/ 1249977 w 2898422"/>
              <a:gd name="connsiteY38" fmla="*/ 609600 h 1839372"/>
              <a:gd name="connsiteX39" fmla="*/ 1245214 w 2898422"/>
              <a:gd name="connsiteY39" fmla="*/ 595313 h 1839372"/>
              <a:gd name="connsiteX40" fmla="*/ 1230927 w 2898422"/>
              <a:gd name="connsiteY40" fmla="*/ 590550 h 1839372"/>
              <a:gd name="connsiteX41" fmla="*/ 1226164 w 2898422"/>
              <a:gd name="connsiteY41" fmla="*/ 576263 h 1839372"/>
              <a:gd name="connsiteX42" fmla="*/ 1235689 w 2898422"/>
              <a:gd name="connsiteY42" fmla="*/ 519113 h 1839372"/>
              <a:gd name="connsiteX43" fmla="*/ 1245214 w 2898422"/>
              <a:gd name="connsiteY43" fmla="*/ 476250 h 1839372"/>
              <a:gd name="connsiteX44" fmla="*/ 1259502 w 2898422"/>
              <a:gd name="connsiteY44" fmla="*/ 466725 h 1839372"/>
              <a:gd name="connsiteX45" fmla="*/ 1269027 w 2898422"/>
              <a:gd name="connsiteY45" fmla="*/ 452438 h 1839372"/>
              <a:gd name="connsiteX46" fmla="*/ 1273789 w 2898422"/>
              <a:gd name="connsiteY46" fmla="*/ 438150 h 1839372"/>
              <a:gd name="connsiteX47" fmla="*/ 1288077 w 2898422"/>
              <a:gd name="connsiteY47" fmla="*/ 428625 h 1839372"/>
              <a:gd name="connsiteX48" fmla="*/ 1302364 w 2898422"/>
              <a:gd name="connsiteY48" fmla="*/ 395288 h 1839372"/>
              <a:gd name="connsiteX49" fmla="*/ 1311889 w 2898422"/>
              <a:gd name="connsiteY49" fmla="*/ 366713 h 1839372"/>
              <a:gd name="connsiteX50" fmla="*/ 1316652 w 2898422"/>
              <a:gd name="connsiteY50" fmla="*/ 352425 h 1839372"/>
              <a:gd name="connsiteX51" fmla="*/ 1326177 w 2898422"/>
              <a:gd name="connsiteY51" fmla="*/ 338138 h 1839372"/>
              <a:gd name="connsiteX52" fmla="*/ 1330939 w 2898422"/>
              <a:gd name="connsiteY52" fmla="*/ 271463 h 1839372"/>
              <a:gd name="connsiteX53" fmla="*/ 1316652 w 2898422"/>
              <a:gd name="connsiteY53" fmla="*/ 261938 h 1839372"/>
              <a:gd name="connsiteX54" fmla="*/ 1311889 w 2898422"/>
              <a:gd name="connsiteY54" fmla="*/ 242888 h 1839372"/>
              <a:gd name="connsiteX55" fmla="*/ 1307127 w 2898422"/>
              <a:gd name="connsiteY55" fmla="*/ 228600 h 1839372"/>
              <a:gd name="connsiteX56" fmla="*/ 1326177 w 2898422"/>
              <a:gd name="connsiteY56" fmla="*/ 209550 h 1839372"/>
              <a:gd name="connsiteX57" fmla="*/ 1354752 w 2898422"/>
              <a:gd name="connsiteY57" fmla="*/ 195263 h 1839372"/>
              <a:gd name="connsiteX58" fmla="*/ 1369039 w 2898422"/>
              <a:gd name="connsiteY58" fmla="*/ 166688 h 1839372"/>
              <a:gd name="connsiteX59" fmla="*/ 1373802 w 2898422"/>
              <a:gd name="connsiteY59" fmla="*/ 147638 h 1839372"/>
              <a:gd name="connsiteX60" fmla="*/ 1435714 w 2898422"/>
              <a:gd name="connsiteY60" fmla="*/ 133350 h 1839372"/>
              <a:gd name="connsiteX61" fmla="*/ 1530964 w 2898422"/>
              <a:gd name="connsiteY61" fmla="*/ 138113 h 1839372"/>
              <a:gd name="connsiteX62" fmla="*/ 1550014 w 2898422"/>
              <a:gd name="connsiteY62" fmla="*/ 142875 h 1839372"/>
              <a:gd name="connsiteX63" fmla="*/ 1611927 w 2898422"/>
              <a:gd name="connsiteY63" fmla="*/ 147638 h 1839372"/>
              <a:gd name="connsiteX64" fmla="*/ 1878627 w 2898422"/>
              <a:gd name="connsiteY64" fmla="*/ 147638 h 1839372"/>
              <a:gd name="connsiteX65" fmla="*/ 1892914 w 2898422"/>
              <a:gd name="connsiteY65" fmla="*/ 142875 h 1839372"/>
              <a:gd name="connsiteX66" fmla="*/ 1950064 w 2898422"/>
              <a:gd name="connsiteY66" fmla="*/ 138113 h 1839372"/>
              <a:gd name="connsiteX67" fmla="*/ 1978639 w 2898422"/>
              <a:gd name="connsiteY67" fmla="*/ 128588 h 1839372"/>
              <a:gd name="connsiteX68" fmla="*/ 1992927 w 2898422"/>
              <a:gd name="connsiteY68" fmla="*/ 123825 h 1839372"/>
              <a:gd name="connsiteX69" fmla="*/ 1997689 w 2898422"/>
              <a:gd name="connsiteY69" fmla="*/ 109538 h 1839372"/>
              <a:gd name="connsiteX70" fmla="*/ 2026264 w 2898422"/>
              <a:gd name="connsiteY70" fmla="*/ 90488 h 1839372"/>
              <a:gd name="connsiteX71" fmla="*/ 2035789 w 2898422"/>
              <a:gd name="connsiteY71" fmla="*/ 76200 h 1839372"/>
              <a:gd name="connsiteX72" fmla="*/ 2064364 w 2898422"/>
              <a:gd name="connsiteY72" fmla="*/ 57150 h 1839372"/>
              <a:gd name="connsiteX73" fmla="*/ 2097702 w 2898422"/>
              <a:gd name="connsiteY73" fmla="*/ 61913 h 1839372"/>
              <a:gd name="connsiteX74" fmla="*/ 2126277 w 2898422"/>
              <a:gd name="connsiteY74" fmla="*/ 76200 h 1839372"/>
              <a:gd name="connsiteX75" fmla="*/ 2159614 w 2898422"/>
              <a:gd name="connsiteY75" fmla="*/ 80963 h 1839372"/>
              <a:gd name="connsiteX76" fmla="*/ 2164377 w 2898422"/>
              <a:gd name="connsiteY76" fmla="*/ 95250 h 1839372"/>
              <a:gd name="connsiteX77" fmla="*/ 2192952 w 2898422"/>
              <a:gd name="connsiteY77" fmla="*/ 109538 h 1839372"/>
              <a:gd name="connsiteX78" fmla="*/ 2269152 w 2898422"/>
              <a:gd name="connsiteY78" fmla="*/ 104775 h 1839372"/>
              <a:gd name="connsiteX79" fmla="*/ 2283439 w 2898422"/>
              <a:gd name="connsiteY79" fmla="*/ 100013 h 1839372"/>
              <a:gd name="connsiteX80" fmla="*/ 2302489 w 2898422"/>
              <a:gd name="connsiteY80" fmla="*/ 104775 h 1839372"/>
              <a:gd name="connsiteX81" fmla="*/ 2331064 w 2898422"/>
              <a:gd name="connsiteY81" fmla="*/ 119063 h 1839372"/>
              <a:gd name="connsiteX82" fmla="*/ 2335827 w 2898422"/>
              <a:gd name="connsiteY82" fmla="*/ 133350 h 1839372"/>
              <a:gd name="connsiteX83" fmla="*/ 2350114 w 2898422"/>
              <a:gd name="connsiteY83" fmla="*/ 138113 h 1839372"/>
              <a:gd name="connsiteX84" fmla="*/ 2440602 w 2898422"/>
              <a:gd name="connsiteY84" fmla="*/ 142875 h 1839372"/>
              <a:gd name="connsiteX85" fmla="*/ 2478702 w 2898422"/>
              <a:gd name="connsiteY85" fmla="*/ 138113 h 1839372"/>
              <a:gd name="connsiteX86" fmla="*/ 2492989 w 2898422"/>
              <a:gd name="connsiteY86" fmla="*/ 133350 h 1839372"/>
              <a:gd name="connsiteX87" fmla="*/ 2502514 w 2898422"/>
              <a:gd name="connsiteY87" fmla="*/ 104775 h 1839372"/>
              <a:gd name="connsiteX88" fmla="*/ 2507277 w 2898422"/>
              <a:gd name="connsiteY88" fmla="*/ 90488 h 1839372"/>
              <a:gd name="connsiteX89" fmla="*/ 2512039 w 2898422"/>
              <a:gd name="connsiteY89" fmla="*/ 76200 h 1839372"/>
              <a:gd name="connsiteX90" fmla="*/ 2526327 w 2898422"/>
              <a:gd name="connsiteY90" fmla="*/ 71438 h 1839372"/>
              <a:gd name="connsiteX91" fmla="*/ 2664439 w 2898422"/>
              <a:gd name="connsiteY91" fmla="*/ 38100 h 1839372"/>
              <a:gd name="connsiteX92" fmla="*/ 2678727 w 2898422"/>
              <a:gd name="connsiteY92" fmla="*/ 28575 h 1839372"/>
              <a:gd name="connsiteX93" fmla="*/ 2707302 w 2898422"/>
              <a:gd name="connsiteY93" fmla="*/ 19050 h 1839372"/>
              <a:gd name="connsiteX94" fmla="*/ 2735877 w 2898422"/>
              <a:gd name="connsiteY94" fmla="*/ 0 h 1839372"/>
              <a:gd name="connsiteX95" fmla="*/ 2788264 w 2898422"/>
              <a:gd name="connsiteY95" fmla="*/ 42863 h 1839372"/>
              <a:gd name="connsiteX96" fmla="*/ 2793027 w 2898422"/>
              <a:gd name="connsiteY96" fmla="*/ 57150 h 1839372"/>
              <a:gd name="connsiteX97" fmla="*/ 2797789 w 2898422"/>
              <a:gd name="connsiteY97" fmla="*/ 95250 h 1839372"/>
              <a:gd name="connsiteX98" fmla="*/ 2802552 w 2898422"/>
              <a:gd name="connsiteY98" fmla="*/ 109538 h 1839372"/>
              <a:gd name="connsiteX99" fmla="*/ 2807314 w 2898422"/>
              <a:gd name="connsiteY99" fmla="*/ 166688 h 1839372"/>
              <a:gd name="connsiteX100" fmla="*/ 2816839 w 2898422"/>
              <a:gd name="connsiteY100" fmla="*/ 228600 h 1839372"/>
              <a:gd name="connsiteX101" fmla="*/ 2831127 w 2898422"/>
              <a:gd name="connsiteY101" fmla="*/ 304800 h 1839372"/>
              <a:gd name="connsiteX102" fmla="*/ 2845414 w 2898422"/>
              <a:gd name="connsiteY102" fmla="*/ 314325 h 1839372"/>
              <a:gd name="connsiteX103" fmla="*/ 2812077 w 2898422"/>
              <a:gd name="connsiteY103" fmla="*/ 361950 h 1839372"/>
              <a:gd name="connsiteX104" fmla="*/ 2797789 w 2898422"/>
              <a:gd name="connsiteY104" fmla="*/ 357188 h 1839372"/>
              <a:gd name="connsiteX105" fmla="*/ 2783502 w 2898422"/>
              <a:gd name="connsiteY105" fmla="*/ 366713 h 1839372"/>
              <a:gd name="connsiteX106" fmla="*/ 2726352 w 2898422"/>
              <a:gd name="connsiteY106" fmla="*/ 376238 h 1839372"/>
              <a:gd name="connsiteX107" fmla="*/ 2721589 w 2898422"/>
              <a:gd name="connsiteY107" fmla="*/ 390525 h 1839372"/>
              <a:gd name="connsiteX108" fmla="*/ 2716827 w 2898422"/>
              <a:gd name="connsiteY108" fmla="*/ 442913 h 1839372"/>
              <a:gd name="connsiteX109" fmla="*/ 2688252 w 2898422"/>
              <a:gd name="connsiteY109" fmla="*/ 452438 h 1839372"/>
              <a:gd name="connsiteX110" fmla="*/ 2673964 w 2898422"/>
              <a:gd name="connsiteY110" fmla="*/ 461963 h 1839372"/>
              <a:gd name="connsiteX111" fmla="*/ 2678727 w 2898422"/>
              <a:gd name="connsiteY111" fmla="*/ 538163 h 1839372"/>
              <a:gd name="connsiteX112" fmla="*/ 2688252 w 2898422"/>
              <a:gd name="connsiteY112" fmla="*/ 552450 h 1839372"/>
              <a:gd name="connsiteX113" fmla="*/ 2693014 w 2898422"/>
              <a:gd name="connsiteY113" fmla="*/ 595313 h 1839372"/>
              <a:gd name="connsiteX114" fmla="*/ 2702539 w 2898422"/>
              <a:gd name="connsiteY114" fmla="*/ 609600 h 1839372"/>
              <a:gd name="connsiteX115" fmla="*/ 2716827 w 2898422"/>
              <a:gd name="connsiteY115" fmla="*/ 638175 h 1839372"/>
              <a:gd name="connsiteX116" fmla="*/ 2716827 w 2898422"/>
              <a:gd name="connsiteY116" fmla="*/ 695325 h 1839372"/>
              <a:gd name="connsiteX117" fmla="*/ 2707302 w 2898422"/>
              <a:gd name="connsiteY117" fmla="*/ 709613 h 1839372"/>
              <a:gd name="connsiteX118" fmla="*/ 2712064 w 2898422"/>
              <a:gd name="connsiteY118" fmla="*/ 790575 h 1839372"/>
              <a:gd name="connsiteX119" fmla="*/ 2721589 w 2898422"/>
              <a:gd name="connsiteY119" fmla="*/ 819150 h 1839372"/>
              <a:gd name="connsiteX120" fmla="*/ 2726352 w 2898422"/>
              <a:gd name="connsiteY120" fmla="*/ 833438 h 1839372"/>
              <a:gd name="connsiteX121" fmla="*/ 2721589 w 2898422"/>
              <a:gd name="connsiteY121" fmla="*/ 933450 h 1839372"/>
              <a:gd name="connsiteX122" fmla="*/ 2707302 w 2898422"/>
              <a:gd name="connsiteY122" fmla="*/ 942975 h 1839372"/>
              <a:gd name="connsiteX123" fmla="*/ 2578714 w 2898422"/>
              <a:gd name="connsiteY123" fmla="*/ 947738 h 1839372"/>
              <a:gd name="connsiteX124" fmla="*/ 2583477 w 2898422"/>
              <a:gd name="connsiteY124" fmla="*/ 1004888 h 1839372"/>
              <a:gd name="connsiteX125" fmla="*/ 2597764 w 2898422"/>
              <a:gd name="connsiteY125" fmla="*/ 1014413 h 1839372"/>
              <a:gd name="connsiteX126" fmla="*/ 2626339 w 2898422"/>
              <a:gd name="connsiteY126" fmla="*/ 1023938 h 1839372"/>
              <a:gd name="connsiteX127" fmla="*/ 2654914 w 2898422"/>
              <a:gd name="connsiteY127" fmla="*/ 1042988 h 1839372"/>
              <a:gd name="connsiteX128" fmla="*/ 2650152 w 2898422"/>
              <a:gd name="connsiteY128" fmla="*/ 1081088 h 1839372"/>
              <a:gd name="connsiteX129" fmla="*/ 2654914 w 2898422"/>
              <a:gd name="connsiteY129" fmla="*/ 1123950 h 1839372"/>
              <a:gd name="connsiteX130" fmla="*/ 2693014 w 2898422"/>
              <a:gd name="connsiteY130" fmla="*/ 1128713 h 1839372"/>
              <a:gd name="connsiteX131" fmla="*/ 2707302 w 2898422"/>
              <a:gd name="connsiteY131" fmla="*/ 1133475 h 1839372"/>
              <a:gd name="connsiteX132" fmla="*/ 2721589 w 2898422"/>
              <a:gd name="connsiteY132" fmla="*/ 1143000 h 1839372"/>
              <a:gd name="connsiteX133" fmla="*/ 2726352 w 2898422"/>
              <a:gd name="connsiteY133" fmla="*/ 1157288 h 1839372"/>
              <a:gd name="connsiteX134" fmla="*/ 2735877 w 2898422"/>
              <a:gd name="connsiteY134" fmla="*/ 1200150 h 1839372"/>
              <a:gd name="connsiteX135" fmla="*/ 2740639 w 2898422"/>
              <a:gd name="connsiteY135" fmla="*/ 1214438 h 1839372"/>
              <a:gd name="connsiteX136" fmla="*/ 2754927 w 2898422"/>
              <a:gd name="connsiteY136" fmla="*/ 1223963 h 1839372"/>
              <a:gd name="connsiteX137" fmla="*/ 2769214 w 2898422"/>
              <a:gd name="connsiteY137" fmla="*/ 1266825 h 1839372"/>
              <a:gd name="connsiteX138" fmla="*/ 2773977 w 2898422"/>
              <a:gd name="connsiteY138" fmla="*/ 1281113 h 1839372"/>
              <a:gd name="connsiteX139" fmla="*/ 2802552 w 2898422"/>
              <a:gd name="connsiteY139" fmla="*/ 1295400 h 1839372"/>
              <a:gd name="connsiteX140" fmla="*/ 2831127 w 2898422"/>
              <a:gd name="connsiteY140" fmla="*/ 1314450 h 1839372"/>
              <a:gd name="connsiteX141" fmla="*/ 2859702 w 2898422"/>
              <a:gd name="connsiteY141" fmla="*/ 1323975 h 1839372"/>
              <a:gd name="connsiteX142" fmla="*/ 2873989 w 2898422"/>
              <a:gd name="connsiteY142" fmla="*/ 1352550 h 1839372"/>
              <a:gd name="connsiteX143" fmla="*/ 2878752 w 2898422"/>
              <a:gd name="connsiteY143" fmla="*/ 1376363 h 1839372"/>
              <a:gd name="connsiteX144" fmla="*/ 2893039 w 2898422"/>
              <a:gd name="connsiteY144" fmla="*/ 1381125 h 1839372"/>
              <a:gd name="connsiteX145" fmla="*/ 2893039 w 2898422"/>
              <a:gd name="connsiteY145" fmla="*/ 1428750 h 1839372"/>
              <a:gd name="connsiteX146" fmla="*/ 2888277 w 2898422"/>
              <a:gd name="connsiteY146" fmla="*/ 1447800 h 1839372"/>
              <a:gd name="connsiteX147" fmla="*/ 2873989 w 2898422"/>
              <a:gd name="connsiteY147" fmla="*/ 1457325 h 1839372"/>
              <a:gd name="connsiteX148" fmla="*/ 2854939 w 2898422"/>
              <a:gd name="connsiteY148" fmla="*/ 1500188 h 1839372"/>
              <a:gd name="connsiteX149" fmla="*/ 2845414 w 2898422"/>
              <a:gd name="connsiteY149" fmla="*/ 1528763 h 1839372"/>
              <a:gd name="connsiteX150" fmla="*/ 2802552 w 2898422"/>
              <a:gd name="connsiteY150" fmla="*/ 1552575 h 1839372"/>
              <a:gd name="connsiteX151" fmla="*/ 2778739 w 2898422"/>
              <a:gd name="connsiteY151" fmla="*/ 1557338 h 1839372"/>
              <a:gd name="connsiteX152" fmla="*/ 2764452 w 2898422"/>
              <a:gd name="connsiteY152" fmla="*/ 1571625 h 1839372"/>
              <a:gd name="connsiteX153" fmla="*/ 2759689 w 2898422"/>
              <a:gd name="connsiteY153" fmla="*/ 1619250 h 1839372"/>
              <a:gd name="connsiteX154" fmla="*/ 2731114 w 2898422"/>
              <a:gd name="connsiteY154" fmla="*/ 1624013 h 1839372"/>
              <a:gd name="connsiteX155" fmla="*/ 2688252 w 2898422"/>
              <a:gd name="connsiteY155" fmla="*/ 1643063 h 1839372"/>
              <a:gd name="connsiteX156" fmla="*/ 2678727 w 2898422"/>
              <a:gd name="connsiteY156" fmla="*/ 1671638 h 1839372"/>
              <a:gd name="connsiteX157" fmla="*/ 2673964 w 2898422"/>
              <a:gd name="connsiteY157" fmla="*/ 1685925 h 1839372"/>
              <a:gd name="connsiteX158" fmla="*/ 2669202 w 2898422"/>
              <a:gd name="connsiteY158" fmla="*/ 1724025 h 1839372"/>
              <a:gd name="connsiteX159" fmla="*/ 2659677 w 2898422"/>
              <a:gd name="connsiteY159" fmla="*/ 1752600 h 1839372"/>
              <a:gd name="connsiteX160" fmla="*/ 2654914 w 2898422"/>
              <a:gd name="connsiteY160" fmla="*/ 1785938 h 1839372"/>
              <a:gd name="connsiteX161" fmla="*/ 2650152 w 2898422"/>
              <a:gd name="connsiteY161" fmla="*/ 1800225 h 1839372"/>
              <a:gd name="connsiteX162" fmla="*/ 2635864 w 2898422"/>
              <a:gd name="connsiteY162" fmla="*/ 1804988 h 1839372"/>
              <a:gd name="connsiteX163" fmla="*/ 2631102 w 2898422"/>
              <a:gd name="connsiteY163" fmla="*/ 1819275 h 1839372"/>
              <a:gd name="connsiteX164" fmla="*/ 2626339 w 2898422"/>
              <a:gd name="connsiteY164" fmla="*/ 1838325 h 1839372"/>
              <a:gd name="connsiteX165" fmla="*/ 2602527 w 2898422"/>
              <a:gd name="connsiteY165" fmla="*/ 1833563 h 1839372"/>
              <a:gd name="connsiteX166" fmla="*/ 2597764 w 2898422"/>
              <a:gd name="connsiteY166" fmla="*/ 1819275 h 1839372"/>
              <a:gd name="connsiteX167" fmla="*/ 2554902 w 2898422"/>
              <a:gd name="connsiteY167" fmla="*/ 1804988 h 1839372"/>
              <a:gd name="connsiteX168" fmla="*/ 2540614 w 2898422"/>
              <a:gd name="connsiteY168" fmla="*/ 1795463 h 1839372"/>
              <a:gd name="connsiteX169" fmla="*/ 2483464 w 2898422"/>
              <a:gd name="connsiteY169" fmla="*/ 1785938 h 1839372"/>
              <a:gd name="connsiteX170" fmla="*/ 2469177 w 2898422"/>
              <a:gd name="connsiteY170" fmla="*/ 1776413 h 1839372"/>
              <a:gd name="connsiteX171" fmla="*/ 2359639 w 2898422"/>
              <a:gd name="connsiteY171" fmla="*/ 1766888 h 1839372"/>
              <a:gd name="connsiteX172" fmla="*/ 2345352 w 2898422"/>
              <a:gd name="connsiteY172" fmla="*/ 1757363 h 1839372"/>
              <a:gd name="connsiteX173" fmla="*/ 2335827 w 2898422"/>
              <a:gd name="connsiteY173" fmla="*/ 1728788 h 1839372"/>
              <a:gd name="connsiteX174" fmla="*/ 2307252 w 2898422"/>
              <a:gd name="connsiteY174" fmla="*/ 1719263 h 1839372"/>
              <a:gd name="connsiteX175" fmla="*/ 2297727 w 2898422"/>
              <a:gd name="connsiteY175" fmla="*/ 1704975 h 1839372"/>
              <a:gd name="connsiteX176" fmla="*/ 2292964 w 2898422"/>
              <a:gd name="connsiteY176" fmla="*/ 1690688 h 1839372"/>
              <a:gd name="connsiteX177" fmla="*/ 2264389 w 2898422"/>
              <a:gd name="connsiteY177" fmla="*/ 1676400 h 1839372"/>
              <a:gd name="connsiteX178" fmla="*/ 2259627 w 2898422"/>
              <a:gd name="connsiteY178" fmla="*/ 1585913 h 1839372"/>
              <a:gd name="connsiteX179" fmla="*/ 2254864 w 2898422"/>
              <a:gd name="connsiteY179" fmla="*/ 1562100 h 1839372"/>
              <a:gd name="connsiteX180" fmla="*/ 2245339 w 2898422"/>
              <a:gd name="connsiteY180" fmla="*/ 1547813 h 1839372"/>
              <a:gd name="connsiteX181" fmla="*/ 2240577 w 2898422"/>
              <a:gd name="connsiteY181" fmla="*/ 1524000 h 1839372"/>
              <a:gd name="connsiteX182" fmla="*/ 2235814 w 2898422"/>
              <a:gd name="connsiteY182" fmla="*/ 1509713 h 1839372"/>
              <a:gd name="connsiteX183" fmla="*/ 2207239 w 2898422"/>
              <a:gd name="connsiteY183" fmla="*/ 1490663 h 1839372"/>
              <a:gd name="connsiteX184" fmla="*/ 2178664 w 2898422"/>
              <a:gd name="connsiteY184" fmla="*/ 1476375 h 1839372"/>
              <a:gd name="connsiteX185" fmla="*/ 2169139 w 2898422"/>
              <a:gd name="connsiteY185" fmla="*/ 1428750 h 1839372"/>
              <a:gd name="connsiteX186" fmla="*/ 2164377 w 2898422"/>
              <a:gd name="connsiteY186" fmla="*/ 1404938 h 1839372"/>
              <a:gd name="connsiteX187" fmla="*/ 2154852 w 2898422"/>
              <a:gd name="connsiteY187" fmla="*/ 1390650 h 1839372"/>
              <a:gd name="connsiteX188" fmla="*/ 2150089 w 2898422"/>
              <a:gd name="connsiteY188" fmla="*/ 1376363 h 1839372"/>
              <a:gd name="connsiteX189" fmla="*/ 2121514 w 2898422"/>
              <a:gd name="connsiteY189" fmla="*/ 1357313 h 1839372"/>
              <a:gd name="connsiteX190" fmla="*/ 2097702 w 2898422"/>
              <a:gd name="connsiteY190" fmla="*/ 1314450 h 1839372"/>
              <a:gd name="connsiteX191" fmla="*/ 2069127 w 2898422"/>
              <a:gd name="connsiteY191" fmla="*/ 1304925 h 1839372"/>
              <a:gd name="connsiteX192" fmla="*/ 2040552 w 2898422"/>
              <a:gd name="connsiteY192" fmla="*/ 1290638 h 1839372"/>
              <a:gd name="connsiteX193" fmla="*/ 2026264 w 2898422"/>
              <a:gd name="connsiteY193" fmla="*/ 1281113 h 1839372"/>
              <a:gd name="connsiteX194" fmla="*/ 1907202 w 2898422"/>
              <a:gd name="connsiteY194" fmla="*/ 1262063 h 1839372"/>
              <a:gd name="connsiteX195" fmla="*/ 1888152 w 2898422"/>
              <a:gd name="connsiteY195" fmla="*/ 1219200 h 1839372"/>
              <a:gd name="connsiteX196" fmla="*/ 1859577 w 2898422"/>
              <a:gd name="connsiteY196" fmla="*/ 1223963 h 1839372"/>
              <a:gd name="connsiteX197" fmla="*/ 1840527 w 2898422"/>
              <a:gd name="connsiteY197" fmla="*/ 1252538 h 1839372"/>
              <a:gd name="connsiteX198" fmla="*/ 1811952 w 2898422"/>
              <a:gd name="connsiteY198" fmla="*/ 1262063 h 1839372"/>
              <a:gd name="connsiteX199" fmla="*/ 1783377 w 2898422"/>
              <a:gd name="connsiteY199" fmla="*/ 1281113 h 1839372"/>
              <a:gd name="connsiteX200" fmla="*/ 1740514 w 2898422"/>
              <a:gd name="connsiteY200" fmla="*/ 1300163 h 1839372"/>
              <a:gd name="connsiteX201" fmla="*/ 1688127 w 2898422"/>
              <a:gd name="connsiteY201" fmla="*/ 1295400 h 1839372"/>
              <a:gd name="connsiteX202" fmla="*/ 1659552 w 2898422"/>
              <a:gd name="connsiteY202" fmla="*/ 1285875 h 1839372"/>
              <a:gd name="connsiteX203" fmla="*/ 1550014 w 2898422"/>
              <a:gd name="connsiteY203" fmla="*/ 1276350 h 1839372"/>
              <a:gd name="connsiteX204" fmla="*/ 1459527 w 2898422"/>
              <a:gd name="connsiteY204" fmla="*/ 1290638 h 1839372"/>
              <a:gd name="connsiteX205" fmla="*/ 1454764 w 2898422"/>
              <a:gd name="connsiteY205" fmla="*/ 1304925 h 1839372"/>
              <a:gd name="connsiteX206" fmla="*/ 1440477 w 2898422"/>
              <a:gd name="connsiteY206" fmla="*/ 1314450 h 1839372"/>
              <a:gd name="connsiteX207" fmla="*/ 1411902 w 2898422"/>
              <a:gd name="connsiteY207" fmla="*/ 1323975 h 1839372"/>
              <a:gd name="connsiteX208" fmla="*/ 1397614 w 2898422"/>
              <a:gd name="connsiteY208" fmla="*/ 1352550 h 1839372"/>
              <a:gd name="connsiteX209" fmla="*/ 1383327 w 2898422"/>
              <a:gd name="connsiteY209" fmla="*/ 1357313 h 1839372"/>
              <a:gd name="connsiteX210" fmla="*/ 1369039 w 2898422"/>
              <a:gd name="connsiteY210" fmla="*/ 1371600 h 1839372"/>
              <a:gd name="connsiteX211" fmla="*/ 1340464 w 2898422"/>
              <a:gd name="connsiteY211" fmla="*/ 1390650 h 1839372"/>
              <a:gd name="connsiteX212" fmla="*/ 1326177 w 2898422"/>
              <a:gd name="connsiteY212" fmla="*/ 1400175 h 1839372"/>
              <a:gd name="connsiteX213" fmla="*/ 1311889 w 2898422"/>
              <a:gd name="connsiteY213" fmla="*/ 1409700 h 1839372"/>
              <a:gd name="connsiteX214" fmla="*/ 1297602 w 2898422"/>
              <a:gd name="connsiteY214" fmla="*/ 1419225 h 1839372"/>
              <a:gd name="connsiteX215" fmla="*/ 1288077 w 2898422"/>
              <a:gd name="connsiteY215" fmla="*/ 1433513 h 1839372"/>
              <a:gd name="connsiteX216" fmla="*/ 1245214 w 2898422"/>
              <a:gd name="connsiteY216" fmla="*/ 1447800 h 1839372"/>
              <a:gd name="connsiteX217" fmla="*/ 1202352 w 2898422"/>
              <a:gd name="connsiteY217" fmla="*/ 1462088 h 1839372"/>
              <a:gd name="connsiteX218" fmla="*/ 1188064 w 2898422"/>
              <a:gd name="connsiteY218" fmla="*/ 1466850 h 1839372"/>
              <a:gd name="connsiteX219" fmla="*/ 1173777 w 2898422"/>
              <a:gd name="connsiteY219" fmla="*/ 1471613 h 1839372"/>
              <a:gd name="connsiteX220" fmla="*/ 1097577 w 2898422"/>
              <a:gd name="connsiteY220" fmla="*/ 1481138 h 1839372"/>
              <a:gd name="connsiteX221" fmla="*/ 1083289 w 2898422"/>
              <a:gd name="connsiteY221" fmla="*/ 1485900 h 1839372"/>
              <a:gd name="connsiteX222" fmla="*/ 1069002 w 2898422"/>
              <a:gd name="connsiteY222" fmla="*/ 1495425 h 1839372"/>
              <a:gd name="connsiteX223" fmla="*/ 1040427 w 2898422"/>
              <a:gd name="connsiteY223" fmla="*/ 1519238 h 1839372"/>
              <a:gd name="connsiteX224" fmla="*/ 1016614 w 2898422"/>
              <a:gd name="connsiteY224" fmla="*/ 1547813 h 1839372"/>
              <a:gd name="connsiteX225" fmla="*/ 1002327 w 2898422"/>
              <a:gd name="connsiteY225" fmla="*/ 1552575 h 1839372"/>
              <a:gd name="connsiteX226" fmla="*/ 988039 w 2898422"/>
              <a:gd name="connsiteY226" fmla="*/ 1566863 h 1839372"/>
              <a:gd name="connsiteX227" fmla="*/ 940414 w 2898422"/>
              <a:gd name="connsiteY227" fmla="*/ 1571625 h 1839372"/>
              <a:gd name="connsiteX228" fmla="*/ 868977 w 2898422"/>
              <a:gd name="connsiteY228" fmla="*/ 1576388 h 1839372"/>
              <a:gd name="connsiteX229" fmla="*/ 716577 w 2898422"/>
              <a:gd name="connsiteY229" fmla="*/ 1585913 h 1839372"/>
              <a:gd name="connsiteX230" fmla="*/ 611802 w 2898422"/>
              <a:gd name="connsiteY230" fmla="*/ 1590675 h 1839372"/>
              <a:gd name="connsiteX231" fmla="*/ 583227 w 2898422"/>
              <a:gd name="connsiteY231" fmla="*/ 1600200 h 1839372"/>
              <a:gd name="connsiteX232" fmla="*/ 568939 w 2898422"/>
              <a:gd name="connsiteY232" fmla="*/ 1609725 h 1839372"/>
              <a:gd name="connsiteX233" fmla="*/ 540364 w 2898422"/>
              <a:gd name="connsiteY233" fmla="*/ 1619250 h 1839372"/>
              <a:gd name="connsiteX234" fmla="*/ 526077 w 2898422"/>
              <a:gd name="connsiteY234" fmla="*/ 1624013 h 1839372"/>
              <a:gd name="connsiteX235" fmla="*/ 511789 w 2898422"/>
              <a:gd name="connsiteY235" fmla="*/ 1628775 h 1839372"/>
              <a:gd name="connsiteX236" fmla="*/ 459402 w 2898422"/>
              <a:gd name="connsiteY236" fmla="*/ 1643063 h 1839372"/>
              <a:gd name="connsiteX237" fmla="*/ 445114 w 2898422"/>
              <a:gd name="connsiteY237" fmla="*/ 1633538 h 1839372"/>
              <a:gd name="connsiteX238" fmla="*/ 198176 w 2898422"/>
              <a:gd name="connsiteY238" fmla="*/ 1699288 h 1839372"/>
              <a:gd name="connsiteX239" fmla="*/ 5684 w 2898422"/>
              <a:gd name="connsiteY239" fmla="*/ 1632258 h 1839372"/>
              <a:gd name="connsiteX240" fmla="*/ 449877 w 2898422"/>
              <a:gd name="connsiteY240" fmla="*/ 1409700 h 1839372"/>
              <a:gd name="connsiteX0" fmla="*/ 444315 w 2892860"/>
              <a:gd name="connsiteY0" fmla="*/ 1409700 h 1839372"/>
              <a:gd name="connsiteX1" fmla="*/ 472890 w 2892860"/>
              <a:gd name="connsiteY1" fmla="*/ 1414463 h 1839372"/>
              <a:gd name="connsiteX2" fmla="*/ 487177 w 2892860"/>
              <a:gd name="connsiteY2" fmla="*/ 1423988 h 1839372"/>
              <a:gd name="connsiteX3" fmla="*/ 506227 w 2892860"/>
              <a:gd name="connsiteY3" fmla="*/ 1428750 h 1839372"/>
              <a:gd name="connsiteX4" fmla="*/ 520515 w 2892860"/>
              <a:gd name="connsiteY4" fmla="*/ 1433513 h 1839372"/>
              <a:gd name="connsiteX5" fmla="*/ 611002 w 2892860"/>
              <a:gd name="connsiteY5" fmla="*/ 1443038 h 1839372"/>
              <a:gd name="connsiteX6" fmla="*/ 658627 w 2892860"/>
              <a:gd name="connsiteY6" fmla="*/ 1438275 h 1839372"/>
              <a:gd name="connsiteX7" fmla="*/ 672915 w 2892860"/>
              <a:gd name="connsiteY7" fmla="*/ 1428750 h 1839372"/>
              <a:gd name="connsiteX8" fmla="*/ 763402 w 2892860"/>
              <a:gd name="connsiteY8" fmla="*/ 1433513 h 1839372"/>
              <a:gd name="connsiteX9" fmla="*/ 777690 w 2892860"/>
              <a:gd name="connsiteY9" fmla="*/ 1438275 h 1839372"/>
              <a:gd name="connsiteX10" fmla="*/ 811027 w 2892860"/>
              <a:gd name="connsiteY10" fmla="*/ 1428750 h 1839372"/>
              <a:gd name="connsiteX11" fmla="*/ 820552 w 2892860"/>
              <a:gd name="connsiteY11" fmla="*/ 1414463 h 1839372"/>
              <a:gd name="connsiteX12" fmla="*/ 849127 w 2892860"/>
              <a:gd name="connsiteY12" fmla="*/ 1404938 h 1839372"/>
              <a:gd name="connsiteX13" fmla="*/ 858652 w 2892860"/>
              <a:gd name="connsiteY13" fmla="*/ 1390650 h 1839372"/>
              <a:gd name="connsiteX14" fmla="*/ 887227 w 2892860"/>
              <a:gd name="connsiteY14" fmla="*/ 1381125 h 1839372"/>
              <a:gd name="connsiteX15" fmla="*/ 901515 w 2892860"/>
              <a:gd name="connsiteY15" fmla="*/ 1376363 h 1839372"/>
              <a:gd name="connsiteX16" fmla="*/ 992002 w 2892860"/>
              <a:gd name="connsiteY16" fmla="*/ 1366838 h 1839372"/>
              <a:gd name="connsiteX17" fmla="*/ 1001527 w 2892860"/>
              <a:gd name="connsiteY17" fmla="*/ 1352550 h 1839372"/>
              <a:gd name="connsiteX18" fmla="*/ 1015815 w 2892860"/>
              <a:gd name="connsiteY18" fmla="*/ 1343025 h 1839372"/>
              <a:gd name="connsiteX19" fmla="*/ 1034865 w 2892860"/>
              <a:gd name="connsiteY19" fmla="*/ 1319213 h 1839372"/>
              <a:gd name="connsiteX20" fmla="*/ 1039627 w 2892860"/>
              <a:gd name="connsiteY20" fmla="*/ 1119188 h 1839372"/>
              <a:gd name="connsiteX21" fmla="*/ 1049152 w 2892860"/>
              <a:gd name="connsiteY21" fmla="*/ 1090613 h 1839372"/>
              <a:gd name="connsiteX22" fmla="*/ 1063440 w 2892860"/>
              <a:gd name="connsiteY22" fmla="*/ 1028700 h 1839372"/>
              <a:gd name="connsiteX23" fmla="*/ 1072965 w 2892860"/>
              <a:gd name="connsiteY23" fmla="*/ 1014413 h 1839372"/>
              <a:gd name="connsiteX24" fmla="*/ 1087252 w 2892860"/>
              <a:gd name="connsiteY24" fmla="*/ 985838 h 1839372"/>
              <a:gd name="connsiteX25" fmla="*/ 1101540 w 2892860"/>
              <a:gd name="connsiteY25" fmla="*/ 981075 h 1839372"/>
              <a:gd name="connsiteX26" fmla="*/ 1120590 w 2892860"/>
              <a:gd name="connsiteY26" fmla="*/ 952500 h 1839372"/>
              <a:gd name="connsiteX27" fmla="*/ 1125352 w 2892860"/>
              <a:gd name="connsiteY27" fmla="*/ 938213 h 1839372"/>
              <a:gd name="connsiteX28" fmla="*/ 1134877 w 2892860"/>
              <a:gd name="connsiteY28" fmla="*/ 923925 h 1839372"/>
              <a:gd name="connsiteX29" fmla="*/ 1139640 w 2892860"/>
              <a:gd name="connsiteY29" fmla="*/ 909638 h 1839372"/>
              <a:gd name="connsiteX30" fmla="*/ 1153927 w 2892860"/>
              <a:gd name="connsiteY30" fmla="*/ 904875 h 1839372"/>
              <a:gd name="connsiteX31" fmla="*/ 1168215 w 2892860"/>
              <a:gd name="connsiteY31" fmla="*/ 895350 h 1839372"/>
              <a:gd name="connsiteX32" fmla="*/ 1177740 w 2892860"/>
              <a:gd name="connsiteY32" fmla="*/ 881063 h 1839372"/>
              <a:gd name="connsiteX33" fmla="*/ 1206315 w 2892860"/>
              <a:gd name="connsiteY33" fmla="*/ 862013 h 1839372"/>
              <a:gd name="connsiteX34" fmla="*/ 1230127 w 2892860"/>
              <a:gd name="connsiteY34" fmla="*/ 819150 h 1839372"/>
              <a:gd name="connsiteX35" fmla="*/ 1234890 w 2892860"/>
              <a:gd name="connsiteY35" fmla="*/ 776288 h 1839372"/>
              <a:gd name="connsiteX36" fmla="*/ 1244415 w 2892860"/>
              <a:gd name="connsiteY36" fmla="*/ 738188 h 1839372"/>
              <a:gd name="connsiteX37" fmla="*/ 1249177 w 2892860"/>
              <a:gd name="connsiteY37" fmla="*/ 642938 h 1839372"/>
              <a:gd name="connsiteX38" fmla="*/ 1244415 w 2892860"/>
              <a:gd name="connsiteY38" fmla="*/ 609600 h 1839372"/>
              <a:gd name="connsiteX39" fmla="*/ 1239652 w 2892860"/>
              <a:gd name="connsiteY39" fmla="*/ 595313 h 1839372"/>
              <a:gd name="connsiteX40" fmla="*/ 1225365 w 2892860"/>
              <a:gd name="connsiteY40" fmla="*/ 590550 h 1839372"/>
              <a:gd name="connsiteX41" fmla="*/ 1220602 w 2892860"/>
              <a:gd name="connsiteY41" fmla="*/ 576263 h 1839372"/>
              <a:gd name="connsiteX42" fmla="*/ 1230127 w 2892860"/>
              <a:gd name="connsiteY42" fmla="*/ 519113 h 1839372"/>
              <a:gd name="connsiteX43" fmla="*/ 1239652 w 2892860"/>
              <a:gd name="connsiteY43" fmla="*/ 476250 h 1839372"/>
              <a:gd name="connsiteX44" fmla="*/ 1253940 w 2892860"/>
              <a:gd name="connsiteY44" fmla="*/ 466725 h 1839372"/>
              <a:gd name="connsiteX45" fmla="*/ 1263465 w 2892860"/>
              <a:gd name="connsiteY45" fmla="*/ 452438 h 1839372"/>
              <a:gd name="connsiteX46" fmla="*/ 1268227 w 2892860"/>
              <a:gd name="connsiteY46" fmla="*/ 438150 h 1839372"/>
              <a:gd name="connsiteX47" fmla="*/ 1282515 w 2892860"/>
              <a:gd name="connsiteY47" fmla="*/ 428625 h 1839372"/>
              <a:gd name="connsiteX48" fmla="*/ 1296802 w 2892860"/>
              <a:gd name="connsiteY48" fmla="*/ 395288 h 1839372"/>
              <a:gd name="connsiteX49" fmla="*/ 1306327 w 2892860"/>
              <a:gd name="connsiteY49" fmla="*/ 366713 h 1839372"/>
              <a:gd name="connsiteX50" fmla="*/ 1311090 w 2892860"/>
              <a:gd name="connsiteY50" fmla="*/ 352425 h 1839372"/>
              <a:gd name="connsiteX51" fmla="*/ 1320615 w 2892860"/>
              <a:gd name="connsiteY51" fmla="*/ 338138 h 1839372"/>
              <a:gd name="connsiteX52" fmla="*/ 1325377 w 2892860"/>
              <a:gd name="connsiteY52" fmla="*/ 271463 h 1839372"/>
              <a:gd name="connsiteX53" fmla="*/ 1311090 w 2892860"/>
              <a:gd name="connsiteY53" fmla="*/ 261938 h 1839372"/>
              <a:gd name="connsiteX54" fmla="*/ 1306327 w 2892860"/>
              <a:gd name="connsiteY54" fmla="*/ 242888 h 1839372"/>
              <a:gd name="connsiteX55" fmla="*/ 1301565 w 2892860"/>
              <a:gd name="connsiteY55" fmla="*/ 228600 h 1839372"/>
              <a:gd name="connsiteX56" fmla="*/ 1320615 w 2892860"/>
              <a:gd name="connsiteY56" fmla="*/ 209550 h 1839372"/>
              <a:gd name="connsiteX57" fmla="*/ 1349190 w 2892860"/>
              <a:gd name="connsiteY57" fmla="*/ 195263 h 1839372"/>
              <a:gd name="connsiteX58" fmla="*/ 1363477 w 2892860"/>
              <a:gd name="connsiteY58" fmla="*/ 166688 h 1839372"/>
              <a:gd name="connsiteX59" fmla="*/ 1368240 w 2892860"/>
              <a:gd name="connsiteY59" fmla="*/ 147638 h 1839372"/>
              <a:gd name="connsiteX60" fmla="*/ 1430152 w 2892860"/>
              <a:gd name="connsiteY60" fmla="*/ 133350 h 1839372"/>
              <a:gd name="connsiteX61" fmla="*/ 1525402 w 2892860"/>
              <a:gd name="connsiteY61" fmla="*/ 138113 h 1839372"/>
              <a:gd name="connsiteX62" fmla="*/ 1544452 w 2892860"/>
              <a:gd name="connsiteY62" fmla="*/ 142875 h 1839372"/>
              <a:gd name="connsiteX63" fmla="*/ 1606365 w 2892860"/>
              <a:gd name="connsiteY63" fmla="*/ 147638 h 1839372"/>
              <a:gd name="connsiteX64" fmla="*/ 1873065 w 2892860"/>
              <a:gd name="connsiteY64" fmla="*/ 147638 h 1839372"/>
              <a:gd name="connsiteX65" fmla="*/ 1887352 w 2892860"/>
              <a:gd name="connsiteY65" fmla="*/ 142875 h 1839372"/>
              <a:gd name="connsiteX66" fmla="*/ 1944502 w 2892860"/>
              <a:gd name="connsiteY66" fmla="*/ 138113 h 1839372"/>
              <a:gd name="connsiteX67" fmla="*/ 1973077 w 2892860"/>
              <a:gd name="connsiteY67" fmla="*/ 128588 h 1839372"/>
              <a:gd name="connsiteX68" fmla="*/ 1987365 w 2892860"/>
              <a:gd name="connsiteY68" fmla="*/ 123825 h 1839372"/>
              <a:gd name="connsiteX69" fmla="*/ 1992127 w 2892860"/>
              <a:gd name="connsiteY69" fmla="*/ 109538 h 1839372"/>
              <a:gd name="connsiteX70" fmla="*/ 2020702 w 2892860"/>
              <a:gd name="connsiteY70" fmla="*/ 90488 h 1839372"/>
              <a:gd name="connsiteX71" fmla="*/ 2030227 w 2892860"/>
              <a:gd name="connsiteY71" fmla="*/ 76200 h 1839372"/>
              <a:gd name="connsiteX72" fmla="*/ 2058802 w 2892860"/>
              <a:gd name="connsiteY72" fmla="*/ 57150 h 1839372"/>
              <a:gd name="connsiteX73" fmla="*/ 2092140 w 2892860"/>
              <a:gd name="connsiteY73" fmla="*/ 61913 h 1839372"/>
              <a:gd name="connsiteX74" fmla="*/ 2120715 w 2892860"/>
              <a:gd name="connsiteY74" fmla="*/ 76200 h 1839372"/>
              <a:gd name="connsiteX75" fmla="*/ 2154052 w 2892860"/>
              <a:gd name="connsiteY75" fmla="*/ 80963 h 1839372"/>
              <a:gd name="connsiteX76" fmla="*/ 2158815 w 2892860"/>
              <a:gd name="connsiteY76" fmla="*/ 95250 h 1839372"/>
              <a:gd name="connsiteX77" fmla="*/ 2187390 w 2892860"/>
              <a:gd name="connsiteY77" fmla="*/ 109538 h 1839372"/>
              <a:gd name="connsiteX78" fmla="*/ 2263590 w 2892860"/>
              <a:gd name="connsiteY78" fmla="*/ 104775 h 1839372"/>
              <a:gd name="connsiteX79" fmla="*/ 2277877 w 2892860"/>
              <a:gd name="connsiteY79" fmla="*/ 100013 h 1839372"/>
              <a:gd name="connsiteX80" fmla="*/ 2296927 w 2892860"/>
              <a:gd name="connsiteY80" fmla="*/ 104775 h 1839372"/>
              <a:gd name="connsiteX81" fmla="*/ 2325502 w 2892860"/>
              <a:gd name="connsiteY81" fmla="*/ 119063 h 1839372"/>
              <a:gd name="connsiteX82" fmla="*/ 2330265 w 2892860"/>
              <a:gd name="connsiteY82" fmla="*/ 133350 h 1839372"/>
              <a:gd name="connsiteX83" fmla="*/ 2344552 w 2892860"/>
              <a:gd name="connsiteY83" fmla="*/ 138113 h 1839372"/>
              <a:gd name="connsiteX84" fmla="*/ 2435040 w 2892860"/>
              <a:gd name="connsiteY84" fmla="*/ 142875 h 1839372"/>
              <a:gd name="connsiteX85" fmla="*/ 2473140 w 2892860"/>
              <a:gd name="connsiteY85" fmla="*/ 138113 h 1839372"/>
              <a:gd name="connsiteX86" fmla="*/ 2487427 w 2892860"/>
              <a:gd name="connsiteY86" fmla="*/ 133350 h 1839372"/>
              <a:gd name="connsiteX87" fmla="*/ 2496952 w 2892860"/>
              <a:gd name="connsiteY87" fmla="*/ 104775 h 1839372"/>
              <a:gd name="connsiteX88" fmla="*/ 2501715 w 2892860"/>
              <a:gd name="connsiteY88" fmla="*/ 90488 h 1839372"/>
              <a:gd name="connsiteX89" fmla="*/ 2506477 w 2892860"/>
              <a:gd name="connsiteY89" fmla="*/ 76200 h 1839372"/>
              <a:gd name="connsiteX90" fmla="*/ 2520765 w 2892860"/>
              <a:gd name="connsiteY90" fmla="*/ 71438 h 1839372"/>
              <a:gd name="connsiteX91" fmla="*/ 2658877 w 2892860"/>
              <a:gd name="connsiteY91" fmla="*/ 38100 h 1839372"/>
              <a:gd name="connsiteX92" fmla="*/ 2673165 w 2892860"/>
              <a:gd name="connsiteY92" fmla="*/ 28575 h 1839372"/>
              <a:gd name="connsiteX93" fmla="*/ 2701740 w 2892860"/>
              <a:gd name="connsiteY93" fmla="*/ 19050 h 1839372"/>
              <a:gd name="connsiteX94" fmla="*/ 2730315 w 2892860"/>
              <a:gd name="connsiteY94" fmla="*/ 0 h 1839372"/>
              <a:gd name="connsiteX95" fmla="*/ 2782702 w 2892860"/>
              <a:gd name="connsiteY95" fmla="*/ 42863 h 1839372"/>
              <a:gd name="connsiteX96" fmla="*/ 2787465 w 2892860"/>
              <a:gd name="connsiteY96" fmla="*/ 57150 h 1839372"/>
              <a:gd name="connsiteX97" fmla="*/ 2792227 w 2892860"/>
              <a:gd name="connsiteY97" fmla="*/ 95250 h 1839372"/>
              <a:gd name="connsiteX98" fmla="*/ 2796990 w 2892860"/>
              <a:gd name="connsiteY98" fmla="*/ 109538 h 1839372"/>
              <a:gd name="connsiteX99" fmla="*/ 2801752 w 2892860"/>
              <a:gd name="connsiteY99" fmla="*/ 166688 h 1839372"/>
              <a:gd name="connsiteX100" fmla="*/ 2811277 w 2892860"/>
              <a:gd name="connsiteY100" fmla="*/ 228600 h 1839372"/>
              <a:gd name="connsiteX101" fmla="*/ 2825565 w 2892860"/>
              <a:gd name="connsiteY101" fmla="*/ 304800 h 1839372"/>
              <a:gd name="connsiteX102" fmla="*/ 2839852 w 2892860"/>
              <a:gd name="connsiteY102" fmla="*/ 314325 h 1839372"/>
              <a:gd name="connsiteX103" fmla="*/ 2806515 w 2892860"/>
              <a:gd name="connsiteY103" fmla="*/ 361950 h 1839372"/>
              <a:gd name="connsiteX104" fmla="*/ 2792227 w 2892860"/>
              <a:gd name="connsiteY104" fmla="*/ 357188 h 1839372"/>
              <a:gd name="connsiteX105" fmla="*/ 2777940 w 2892860"/>
              <a:gd name="connsiteY105" fmla="*/ 366713 h 1839372"/>
              <a:gd name="connsiteX106" fmla="*/ 2720790 w 2892860"/>
              <a:gd name="connsiteY106" fmla="*/ 376238 h 1839372"/>
              <a:gd name="connsiteX107" fmla="*/ 2716027 w 2892860"/>
              <a:gd name="connsiteY107" fmla="*/ 390525 h 1839372"/>
              <a:gd name="connsiteX108" fmla="*/ 2711265 w 2892860"/>
              <a:gd name="connsiteY108" fmla="*/ 442913 h 1839372"/>
              <a:gd name="connsiteX109" fmla="*/ 2682690 w 2892860"/>
              <a:gd name="connsiteY109" fmla="*/ 452438 h 1839372"/>
              <a:gd name="connsiteX110" fmla="*/ 2668402 w 2892860"/>
              <a:gd name="connsiteY110" fmla="*/ 461963 h 1839372"/>
              <a:gd name="connsiteX111" fmla="*/ 2673165 w 2892860"/>
              <a:gd name="connsiteY111" fmla="*/ 538163 h 1839372"/>
              <a:gd name="connsiteX112" fmla="*/ 2682690 w 2892860"/>
              <a:gd name="connsiteY112" fmla="*/ 552450 h 1839372"/>
              <a:gd name="connsiteX113" fmla="*/ 2687452 w 2892860"/>
              <a:gd name="connsiteY113" fmla="*/ 595313 h 1839372"/>
              <a:gd name="connsiteX114" fmla="*/ 2696977 w 2892860"/>
              <a:gd name="connsiteY114" fmla="*/ 609600 h 1839372"/>
              <a:gd name="connsiteX115" fmla="*/ 2711265 w 2892860"/>
              <a:gd name="connsiteY115" fmla="*/ 638175 h 1839372"/>
              <a:gd name="connsiteX116" fmla="*/ 2711265 w 2892860"/>
              <a:gd name="connsiteY116" fmla="*/ 695325 h 1839372"/>
              <a:gd name="connsiteX117" fmla="*/ 2701740 w 2892860"/>
              <a:gd name="connsiteY117" fmla="*/ 709613 h 1839372"/>
              <a:gd name="connsiteX118" fmla="*/ 2706502 w 2892860"/>
              <a:gd name="connsiteY118" fmla="*/ 790575 h 1839372"/>
              <a:gd name="connsiteX119" fmla="*/ 2716027 w 2892860"/>
              <a:gd name="connsiteY119" fmla="*/ 819150 h 1839372"/>
              <a:gd name="connsiteX120" fmla="*/ 2720790 w 2892860"/>
              <a:gd name="connsiteY120" fmla="*/ 833438 h 1839372"/>
              <a:gd name="connsiteX121" fmla="*/ 2716027 w 2892860"/>
              <a:gd name="connsiteY121" fmla="*/ 933450 h 1839372"/>
              <a:gd name="connsiteX122" fmla="*/ 2701740 w 2892860"/>
              <a:gd name="connsiteY122" fmla="*/ 942975 h 1839372"/>
              <a:gd name="connsiteX123" fmla="*/ 2573152 w 2892860"/>
              <a:gd name="connsiteY123" fmla="*/ 947738 h 1839372"/>
              <a:gd name="connsiteX124" fmla="*/ 2577915 w 2892860"/>
              <a:gd name="connsiteY124" fmla="*/ 1004888 h 1839372"/>
              <a:gd name="connsiteX125" fmla="*/ 2592202 w 2892860"/>
              <a:gd name="connsiteY125" fmla="*/ 1014413 h 1839372"/>
              <a:gd name="connsiteX126" fmla="*/ 2620777 w 2892860"/>
              <a:gd name="connsiteY126" fmla="*/ 1023938 h 1839372"/>
              <a:gd name="connsiteX127" fmla="*/ 2649352 w 2892860"/>
              <a:gd name="connsiteY127" fmla="*/ 1042988 h 1839372"/>
              <a:gd name="connsiteX128" fmla="*/ 2644590 w 2892860"/>
              <a:gd name="connsiteY128" fmla="*/ 1081088 h 1839372"/>
              <a:gd name="connsiteX129" fmla="*/ 2649352 w 2892860"/>
              <a:gd name="connsiteY129" fmla="*/ 1123950 h 1839372"/>
              <a:gd name="connsiteX130" fmla="*/ 2687452 w 2892860"/>
              <a:gd name="connsiteY130" fmla="*/ 1128713 h 1839372"/>
              <a:gd name="connsiteX131" fmla="*/ 2701740 w 2892860"/>
              <a:gd name="connsiteY131" fmla="*/ 1133475 h 1839372"/>
              <a:gd name="connsiteX132" fmla="*/ 2716027 w 2892860"/>
              <a:gd name="connsiteY132" fmla="*/ 1143000 h 1839372"/>
              <a:gd name="connsiteX133" fmla="*/ 2720790 w 2892860"/>
              <a:gd name="connsiteY133" fmla="*/ 1157288 h 1839372"/>
              <a:gd name="connsiteX134" fmla="*/ 2730315 w 2892860"/>
              <a:gd name="connsiteY134" fmla="*/ 1200150 h 1839372"/>
              <a:gd name="connsiteX135" fmla="*/ 2735077 w 2892860"/>
              <a:gd name="connsiteY135" fmla="*/ 1214438 h 1839372"/>
              <a:gd name="connsiteX136" fmla="*/ 2749365 w 2892860"/>
              <a:gd name="connsiteY136" fmla="*/ 1223963 h 1839372"/>
              <a:gd name="connsiteX137" fmla="*/ 2763652 w 2892860"/>
              <a:gd name="connsiteY137" fmla="*/ 1266825 h 1839372"/>
              <a:gd name="connsiteX138" fmla="*/ 2768415 w 2892860"/>
              <a:gd name="connsiteY138" fmla="*/ 1281113 h 1839372"/>
              <a:gd name="connsiteX139" fmla="*/ 2796990 w 2892860"/>
              <a:gd name="connsiteY139" fmla="*/ 1295400 h 1839372"/>
              <a:gd name="connsiteX140" fmla="*/ 2825565 w 2892860"/>
              <a:gd name="connsiteY140" fmla="*/ 1314450 h 1839372"/>
              <a:gd name="connsiteX141" fmla="*/ 2854140 w 2892860"/>
              <a:gd name="connsiteY141" fmla="*/ 1323975 h 1839372"/>
              <a:gd name="connsiteX142" fmla="*/ 2868427 w 2892860"/>
              <a:gd name="connsiteY142" fmla="*/ 1352550 h 1839372"/>
              <a:gd name="connsiteX143" fmla="*/ 2873190 w 2892860"/>
              <a:gd name="connsiteY143" fmla="*/ 1376363 h 1839372"/>
              <a:gd name="connsiteX144" fmla="*/ 2887477 w 2892860"/>
              <a:gd name="connsiteY144" fmla="*/ 1381125 h 1839372"/>
              <a:gd name="connsiteX145" fmla="*/ 2887477 w 2892860"/>
              <a:gd name="connsiteY145" fmla="*/ 1428750 h 1839372"/>
              <a:gd name="connsiteX146" fmla="*/ 2882715 w 2892860"/>
              <a:gd name="connsiteY146" fmla="*/ 1447800 h 1839372"/>
              <a:gd name="connsiteX147" fmla="*/ 2868427 w 2892860"/>
              <a:gd name="connsiteY147" fmla="*/ 1457325 h 1839372"/>
              <a:gd name="connsiteX148" fmla="*/ 2849377 w 2892860"/>
              <a:gd name="connsiteY148" fmla="*/ 1500188 h 1839372"/>
              <a:gd name="connsiteX149" fmla="*/ 2839852 w 2892860"/>
              <a:gd name="connsiteY149" fmla="*/ 1528763 h 1839372"/>
              <a:gd name="connsiteX150" fmla="*/ 2796990 w 2892860"/>
              <a:gd name="connsiteY150" fmla="*/ 1552575 h 1839372"/>
              <a:gd name="connsiteX151" fmla="*/ 2773177 w 2892860"/>
              <a:gd name="connsiteY151" fmla="*/ 1557338 h 1839372"/>
              <a:gd name="connsiteX152" fmla="*/ 2758890 w 2892860"/>
              <a:gd name="connsiteY152" fmla="*/ 1571625 h 1839372"/>
              <a:gd name="connsiteX153" fmla="*/ 2754127 w 2892860"/>
              <a:gd name="connsiteY153" fmla="*/ 1619250 h 1839372"/>
              <a:gd name="connsiteX154" fmla="*/ 2725552 w 2892860"/>
              <a:gd name="connsiteY154" fmla="*/ 1624013 h 1839372"/>
              <a:gd name="connsiteX155" fmla="*/ 2682690 w 2892860"/>
              <a:gd name="connsiteY155" fmla="*/ 1643063 h 1839372"/>
              <a:gd name="connsiteX156" fmla="*/ 2673165 w 2892860"/>
              <a:gd name="connsiteY156" fmla="*/ 1671638 h 1839372"/>
              <a:gd name="connsiteX157" fmla="*/ 2668402 w 2892860"/>
              <a:gd name="connsiteY157" fmla="*/ 1685925 h 1839372"/>
              <a:gd name="connsiteX158" fmla="*/ 2663640 w 2892860"/>
              <a:gd name="connsiteY158" fmla="*/ 1724025 h 1839372"/>
              <a:gd name="connsiteX159" fmla="*/ 2654115 w 2892860"/>
              <a:gd name="connsiteY159" fmla="*/ 1752600 h 1839372"/>
              <a:gd name="connsiteX160" fmla="*/ 2649352 w 2892860"/>
              <a:gd name="connsiteY160" fmla="*/ 1785938 h 1839372"/>
              <a:gd name="connsiteX161" fmla="*/ 2644590 w 2892860"/>
              <a:gd name="connsiteY161" fmla="*/ 1800225 h 1839372"/>
              <a:gd name="connsiteX162" fmla="*/ 2630302 w 2892860"/>
              <a:gd name="connsiteY162" fmla="*/ 1804988 h 1839372"/>
              <a:gd name="connsiteX163" fmla="*/ 2625540 w 2892860"/>
              <a:gd name="connsiteY163" fmla="*/ 1819275 h 1839372"/>
              <a:gd name="connsiteX164" fmla="*/ 2620777 w 2892860"/>
              <a:gd name="connsiteY164" fmla="*/ 1838325 h 1839372"/>
              <a:gd name="connsiteX165" fmla="*/ 2596965 w 2892860"/>
              <a:gd name="connsiteY165" fmla="*/ 1833563 h 1839372"/>
              <a:gd name="connsiteX166" fmla="*/ 2592202 w 2892860"/>
              <a:gd name="connsiteY166" fmla="*/ 1819275 h 1839372"/>
              <a:gd name="connsiteX167" fmla="*/ 2549340 w 2892860"/>
              <a:gd name="connsiteY167" fmla="*/ 1804988 h 1839372"/>
              <a:gd name="connsiteX168" fmla="*/ 2535052 w 2892860"/>
              <a:gd name="connsiteY168" fmla="*/ 1795463 h 1839372"/>
              <a:gd name="connsiteX169" fmla="*/ 2477902 w 2892860"/>
              <a:gd name="connsiteY169" fmla="*/ 1785938 h 1839372"/>
              <a:gd name="connsiteX170" fmla="*/ 2463615 w 2892860"/>
              <a:gd name="connsiteY170" fmla="*/ 1776413 h 1839372"/>
              <a:gd name="connsiteX171" fmla="*/ 2354077 w 2892860"/>
              <a:gd name="connsiteY171" fmla="*/ 1766888 h 1839372"/>
              <a:gd name="connsiteX172" fmla="*/ 2339790 w 2892860"/>
              <a:gd name="connsiteY172" fmla="*/ 1757363 h 1839372"/>
              <a:gd name="connsiteX173" fmla="*/ 2330265 w 2892860"/>
              <a:gd name="connsiteY173" fmla="*/ 1728788 h 1839372"/>
              <a:gd name="connsiteX174" fmla="*/ 2301690 w 2892860"/>
              <a:gd name="connsiteY174" fmla="*/ 1719263 h 1839372"/>
              <a:gd name="connsiteX175" fmla="*/ 2292165 w 2892860"/>
              <a:gd name="connsiteY175" fmla="*/ 1704975 h 1839372"/>
              <a:gd name="connsiteX176" fmla="*/ 2287402 w 2892860"/>
              <a:gd name="connsiteY176" fmla="*/ 1690688 h 1839372"/>
              <a:gd name="connsiteX177" fmla="*/ 2258827 w 2892860"/>
              <a:gd name="connsiteY177" fmla="*/ 1676400 h 1839372"/>
              <a:gd name="connsiteX178" fmla="*/ 2254065 w 2892860"/>
              <a:gd name="connsiteY178" fmla="*/ 1585913 h 1839372"/>
              <a:gd name="connsiteX179" fmla="*/ 2249302 w 2892860"/>
              <a:gd name="connsiteY179" fmla="*/ 1562100 h 1839372"/>
              <a:gd name="connsiteX180" fmla="*/ 2239777 w 2892860"/>
              <a:gd name="connsiteY180" fmla="*/ 1547813 h 1839372"/>
              <a:gd name="connsiteX181" fmla="*/ 2235015 w 2892860"/>
              <a:gd name="connsiteY181" fmla="*/ 1524000 h 1839372"/>
              <a:gd name="connsiteX182" fmla="*/ 2230252 w 2892860"/>
              <a:gd name="connsiteY182" fmla="*/ 1509713 h 1839372"/>
              <a:gd name="connsiteX183" fmla="*/ 2201677 w 2892860"/>
              <a:gd name="connsiteY183" fmla="*/ 1490663 h 1839372"/>
              <a:gd name="connsiteX184" fmla="*/ 2173102 w 2892860"/>
              <a:gd name="connsiteY184" fmla="*/ 1476375 h 1839372"/>
              <a:gd name="connsiteX185" fmla="*/ 2163577 w 2892860"/>
              <a:gd name="connsiteY185" fmla="*/ 1428750 h 1839372"/>
              <a:gd name="connsiteX186" fmla="*/ 2158815 w 2892860"/>
              <a:gd name="connsiteY186" fmla="*/ 1404938 h 1839372"/>
              <a:gd name="connsiteX187" fmla="*/ 2149290 w 2892860"/>
              <a:gd name="connsiteY187" fmla="*/ 1390650 h 1839372"/>
              <a:gd name="connsiteX188" fmla="*/ 2144527 w 2892860"/>
              <a:gd name="connsiteY188" fmla="*/ 1376363 h 1839372"/>
              <a:gd name="connsiteX189" fmla="*/ 2115952 w 2892860"/>
              <a:gd name="connsiteY189" fmla="*/ 1357313 h 1839372"/>
              <a:gd name="connsiteX190" fmla="*/ 2092140 w 2892860"/>
              <a:gd name="connsiteY190" fmla="*/ 1314450 h 1839372"/>
              <a:gd name="connsiteX191" fmla="*/ 2063565 w 2892860"/>
              <a:gd name="connsiteY191" fmla="*/ 1304925 h 1839372"/>
              <a:gd name="connsiteX192" fmla="*/ 2034990 w 2892860"/>
              <a:gd name="connsiteY192" fmla="*/ 1290638 h 1839372"/>
              <a:gd name="connsiteX193" fmla="*/ 2020702 w 2892860"/>
              <a:gd name="connsiteY193" fmla="*/ 1281113 h 1839372"/>
              <a:gd name="connsiteX194" fmla="*/ 1901640 w 2892860"/>
              <a:gd name="connsiteY194" fmla="*/ 1262063 h 1839372"/>
              <a:gd name="connsiteX195" fmla="*/ 1882590 w 2892860"/>
              <a:gd name="connsiteY195" fmla="*/ 1219200 h 1839372"/>
              <a:gd name="connsiteX196" fmla="*/ 1854015 w 2892860"/>
              <a:gd name="connsiteY196" fmla="*/ 1223963 h 1839372"/>
              <a:gd name="connsiteX197" fmla="*/ 1834965 w 2892860"/>
              <a:gd name="connsiteY197" fmla="*/ 1252538 h 1839372"/>
              <a:gd name="connsiteX198" fmla="*/ 1806390 w 2892860"/>
              <a:gd name="connsiteY198" fmla="*/ 1262063 h 1839372"/>
              <a:gd name="connsiteX199" fmla="*/ 1777815 w 2892860"/>
              <a:gd name="connsiteY199" fmla="*/ 1281113 h 1839372"/>
              <a:gd name="connsiteX200" fmla="*/ 1734952 w 2892860"/>
              <a:gd name="connsiteY200" fmla="*/ 1300163 h 1839372"/>
              <a:gd name="connsiteX201" fmla="*/ 1682565 w 2892860"/>
              <a:gd name="connsiteY201" fmla="*/ 1295400 h 1839372"/>
              <a:gd name="connsiteX202" fmla="*/ 1653990 w 2892860"/>
              <a:gd name="connsiteY202" fmla="*/ 1285875 h 1839372"/>
              <a:gd name="connsiteX203" fmla="*/ 1544452 w 2892860"/>
              <a:gd name="connsiteY203" fmla="*/ 1276350 h 1839372"/>
              <a:gd name="connsiteX204" fmla="*/ 1453965 w 2892860"/>
              <a:gd name="connsiteY204" fmla="*/ 1290638 h 1839372"/>
              <a:gd name="connsiteX205" fmla="*/ 1449202 w 2892860"/>
              <a:gd name="connsiteY205" fmla="*/ 1304925 h 1839372"/>
              <a:gd name="connsiteX206" fmla="*/ 1434915 w 2892860"/>
              <a:gd name="connsiteY206" fmla="*/ 1314450 h 1839372"/>
              <a:gd name="connsiteX207" fmla="*/ 1406340 w 2892860"/>
              <a:gd name="connsiteY207" fmla="*/ 1323975 h 1839372"/>
              <a:gd name="connsiteX208" fmla="*/ 1392052 w 2892860"/>
              <a:gd name="connsiteY208" fmla="*/ 1352550 h 1839372"/>
              <a:gd name="connsiteX209" fmla="*/ 1377765 w 2892860"/>
              <a:gd name="connsiteY209" fmla="*/ 1357313 h 1839372"/>
              <a:gd name="connsiteX210" fmla="*/ 1363477 w 2892860"/>
              <a:gd name="connsiteY210" fmla="*/ 1371600 h 1839372"/>
              <a:gd name="connsiteX211" fmla="*/ 1334902 w 2892860"/>
              <a:gd name="connsiteY211" fmla="*/ 1390650 h 1839372"/>
              <a:gd name="connsiteX212" fmla="*/ 1320615 w 2892860"/>
              <a:gd name="connsiteY212" fmla="*/ 1400175 h 1839372"/>
              <a:gd name="connsiteX213" fmla="*/ 1306327 w 2892860"/>
              <a:gd name="connsiteY213" fmla="*/ 1409700 h 1839372"/>
              <a:gd name="connsiteX214" fmla="*/ 1292040 w 2892860"/>
              <a:gd name="connsiteY214" fmla="*/ 1419225 h 1839372"/>
              <a:gd name="connsiteX215" fmla="*/ 1282515 w 2892860"/>
              <a:gd name="connsiteY215" fmla="*/ 1433513 h 1839372"/>
              <a:gd name="connsiteX216" fmla="*/ 1239652 w 2892860"/>
              <a:gd name="connsiteY216" fmla="*/ 1447800 h 1839372"/>
              <a:gd name="connsiteX217" fmla="*/ 1196790 w 2892860"/>
              <a:gd name="connsiteY217" fmla="*/ 1462088 h 1839372"/>
              <a:gd name="connsiteX218" fmla="*/ 1182502 w 2892860"/>
              <a:gd name="connsiteY218" fmla="*/ 1466850 h 1839372"/>
              <a:gd name="connsiteX219" fmla="*/ 1168215 w 2892860"/>
              <a:gd name="connsiteY219" fmla="*/ 1471613 h 1839372"/>
              <a:gd name="connsiteX220" fmla="*/ 1092015 w 2892860"/>
              <a:gd name="connsiteY220" fmla="*/ 1481138 h 1839372"/>
              <a:gd name="connsiteX221" fmla="*/ 1077727 w 2892860"/>
              <a:gd name="connsiteY221" fmla="*/ 1485900 h 1839372"/>
              <a:gd name="connsiteX222" fmla="*/ 1063440 w 2892860"/>
              <a:gd name="connsiteY222" fmla="*/ 1495425 h 1839372"/>
              <a:gd name="connsiteX223" fmla="*/ 1034865 w 2892860"/>
              <a:gd name="connsiteY223" fmla="*/ 1519238 h 1839372"/>
              <a:gd name="connsiteX224" fmla="*/ 1011052 w 2892860"/>
              <a:gd name="connsiteY224" fmla="*/ 1547813 h 1839372"/>
              <a:gd name="connsiteX225" fmla="*/ 996765 w 2892860"/>
              <a:gd name="connsiteY225" fmla="*/ 1552575 h 1839372"/>
              <a:gd name="connsiteX226" fmla="*/ 982477 w 2892860"/>
              <a:gd name="connsiteY226" fmla="*/ 1566863 h 1839372"/>
              <a:gd name="connsiteX227" fmla="*/ 934852 w 2892860"/>
              <a:gd name="connsiteY227" fmla="*/ 1571625 h 1839372"/>
              <a:gd name="connsiteX228" fmla="*/ 863415 w 2892860"/>
              <a:gd name="connsiteY228" fmla="*/ 1576388 h 1839372"/>
              <a:gd name="connsiteX229" fmla="*/ 711015 w 2892860"/>
              <a:gd name="connsiteY229" fmla="*/ 1585913 h 1839372"/>
              <a:gd name="connsiteX230" fmla="*/ 606240 w 2892860"/>
              <a:gd name="connsiteY230" fmla="*/ 1590675 h 1839372"/>
              <a:gd name="connsiteX231" fmla="*/ 577665 w 2892860"/>
              <a:gd name="connsiteY231" fmla="*/ 1600200 h 1839372"/>
              <a:gd name="connsiteX232" fmla="*/ 563377 w 2892860"/>
              <a:gd name="connsiteY232" fmla="*/ 1609725 h 1839372"/>
              <a:gd name="connsiteX233" fmla="*/ 534802 w 2892860"/>
              <a:gd name="connsiteY233" fmla="*/ 1619250 h 1839372"/>
              <a:gd name="connsiteX234" fmla="*/ 520515 w 2892860"/>
              <a:gd name="connsiteY234" fmla="*/ 1624013 h 1839372"/>
              <a:gd name="connsiteX235" fmla="*/ 506227 w 2892860"/>
              <a:gd name="connsiteY235" fmla="*/ 1628775 h 1839372"/>
              <a:gd name="connsiteX236" fmla="*/ 453840 w 2892860"/>
              <a:gd name="connsiteY236" fmla="*/ 1643063 h 1839372"/>
              <a:gd name="connsiteX237" fmla="*/ 439552 w 2892860"/>
              <a:gd name="connsiteY237" fmla="*/ 1633538 h 1839372"/>
              <a:gd name="connsiteX238" fmla="*/ 192614 w 2892860"/>
              <a:gd name="connsiteY238" fmla="*/ 1699288 h 1839372"/>
              <a:gd name="connsiteX239" fmla="*/ 122 w 2892860"/>
              <a:gd name="connsiteY239" fmla="*/ 1632258 h 1839372"/>
              <a:gd name="connsiteX240" fmla="*/ 233557 w 2892860"/>
              <a:gd name="connsiteY240" fmla="*/ 1508220 h 1839372"/>
              <a:gd name="connsiteX241" fmla="*/ 444315 w 2892860"/>
              <a:gd name="connsiteY241" fmla="*/ 1409700 h 1839372"/>
              <a:gd name="connsiteX0" fmla="*/ 457951 w 2906496"/>
              <a:gd name="connsiteY0" fmla="*/ 1409700 h 1839372"/>
              <a:gd name="connsiteX1" fmla="*/ 486526 w 2906496"/>
              <a:gd name="connsiteY1" fmla="*/ 1414463 h 1839372"/>
              <a:gd name="connsiteX2" fmla="*/ 500813 w 2906496"/>
              <a:gd name="connsiteY2" fmla="*/ 1423988 h 1839372"/>
              <a:gd name="connsiteX3" fmla="*/ 519863 w 2906496"/>
              <a:gd name="connsiteY3" fmla="*/ 1428750 h 1839372"/>
              <a:gd name="connsiteX4" fmla="*/ 534151 w 2906496"/>
              <a:gd name="connsiteY4" fmla="*/ 1433513 h 1839372"/>
              <a:gd name="connsiteX5" fmla="*/ 624638 w 2906496"/>
              <a:gd name="connsiteY5" fmla="*/ 1443038 h 1839372"/>
              <a:gd name="connsiteX6" fmla="*/ 672263 w 2906496"/>
              <a:gd name="connsiteY6" fmla="*/ 1438275 h 1839372"/>
              <a:gd name="connsiteX7" fmla="*/ 686551 w 2906496"/>
              <a:gd name="connsiteY7" fmla="*/ 1428750 h 1839372"/>
              <a:gd name="connsiteX8" fmla="*/ 777038 w 2906496"/>
              <a:gd name="connsiteY8" fmla="*/ 1433513 h 1839372"/>
              <a:gd name="connsiteX9" fmla="*/ 791326 w 2906496"/>
              <a:gd name="connsiteY9" fmla="*/ 1438275 h 1839372"/>
              <a:gd name="connsiteX10" fmla="*/ 824663 w 2906496"/>
              <a:gd name="connsiteY10" fmla="*/ 1428750 h 1839372"/>
              <a:gd name="connsiteX11" fmla="*/ 834188 w 2906496"/>
              <a:gd name="connsiteY11" fmla="*/ 1414463 h 1839372"/>
              <a:gd name="connsiteX12" fmla="*/ 862763 w 2906496"/>
              <a:gd name="connsiteY12" fmla="*/ 1404938 h 1839372"/>
              <a:gd name="connsiteX13" fmla="*/ 872288 w 2906496"/>
              <a:gd name="connsiteY13" fmla="*/ 1390650 h 1839372"/>
              <a:gd name="connsiteX14" fmla="*/ 900863 w 2906496"/>
              <a:gd name="connsiteY14" fmla="*/ 1381125 h 1839372"/>
              <a:gd name="connsiteX15" fmla="*/ 915151 w 2906496"/>
              <a:gd name="connsiteY15" fmla="*/ 1376363 h 1839372"/>
              <a:gd name="connsiteX16" fmla="*/ 1005638 w 2906496"/>
              <a:gd name="connsiteY16" fmla="*/ 1366838 h 1839372"/>
              <a:gd name="connsiteX17" fmla="*/ 1015163 w 2906496"/>
              <a:gd name="connsiteY17" fmla="*/ 1352550 h 1839372"/>
              <a:gd name="connsiteX18" fmla="*/ 1029451 w 2906496"/>
              <a:gd name="connsiteY18" fmla="*/ 1343025 h 1839372"/>
              <a:gd name="connsiteX19" fmla="*/ 1048501 w 2906496"/>
              <a:gd name="connsiteY19" fmla="*/ 1319213 h 1839372"/>
              <a:gd name="connsiteX20" fmla="*/ 1053263 w 2906496"/>
              <a:gd name="connsiteY20" fmla="*/ 1119188 h 1839372"/>
              <a:gd name="connsiteX21" fmla="*/ 1062788 w 2906496"/>
              <a:gd name="connsiteY21" fmla="*/ 1090613 h 1839372"/>
              <a:gd name="connsiteX22" fmla="*/ 1077076 w 2906496"/>
              <a:gd name="connsiteY22" fmla="*/ 1028700 h 1839372"/>
              <a:gd name="connsiteX23" fmla="*/ 1086601 w 2906496"/>
              <a:gd name="connsiteY23" fmla="*/ 1014413 h 1839372"/>
              <a:gd name="connsiteX24" fmla="*/ 1100888 w 2906496"/>
              <a:gd name="connsiteY24" fmla="*/ 985838 h 1839372"/>
              <a:gd name="connsiteX25" fmla="*/ 1115176 w 2906496"/>
              <a:gd name="connsiteY25" fmla="*/ 981075 h 1839372"/>
              <a:gd name="connsiteX26" fmla="*/ 1134226 w 2906496"/>
              <a:gd name="connsiteY26" fmla="*/ 952500 h 1839372"/>
              <a:gd name="connsiteX27" fmla="*/ 1138988 w 2906496"/>
              <a:gd name="connsiteY27" fmla="*/ 938213 h 1839372"/>
              <a:gd name="connsiteX28" fmla="*/ 1148513 w 2906496"/>
              <a:gd name="connsiteY28" fmla="*/ 923925 h 1839372"/>
              <a:gd name="connsiteX29" fmla="*/ 1153276 w 2906496"/>
              <a:gd name="connsiteY29" fmla="*/ 909638 h 1839372"/>
              <a:gd name="connsiteX30" fmla="*/ 1167563 w 2906496"/>
              <a:gd name="connsiteY30" fmla="*/ 904875 h 1839372"/>
              <a:gd name="connsiteX31" fmla="*/ 1181851 w 2906496"/>
              <a:gd name="connsiteY31" fmla="*/ 895350 h 1839372"/>
              <a:gd name="connsiteX32" fmla="*/ 1191376 w 2906496"/>
              <a:gd name="connsiteY32" fmla="*/ 881063 h 1839372"/>
              <a:gd name="connsiteX33" fmla="*/ 1219951 w 2906496"/>
              <a:gd name="connsiteY33" fmla="*/ 862013 h 1839372"/>
              <a:gd name="connsiteX34" fmla="*/ 1243763 w 2906496"/>
              <a:gd name="connsiteY34" fmla="*/ 819150 h 1839372"/>
              <a:gd name="connsiteX35" fmla="*/ 1248526 w 2906496"/>
              <a:gd name="connsiteY35" fmla="*/ 776288 h 1839372"/>
              <a:gd name="connsiteX36" fmla="*/ 1258051 w 2906496"/>
              <a:gd name="connsiteY36" fmla="*/ 738188 h 1839372"/>
              <a:gd name="connsiteX37" fmla="*/ 1262813 w 2906496"/>
              <a:gd name="connsiteY37" fmla="*/ 642938 h 1839372"/>
              <a:gd name="connsiteX38" fmla="*/ 1258051 w 2906496"/>
              <a:gd name="connsiteY38" fmla="*/ 609600 h 1839372"/>
              <a:gd name="connsiteX39" fmla="*/ 1253288 w 2906496"/>
              <a:gd name="connsiteY39" fmla="*/ 595313 h 1839372"/>
              <a:gd name="connsiteX40" fmla="*/ 1239001 w 2906496"/>
              <a:gd name="connsiteY40" fmla="*/ 590550 h 1839372"/>
              <a:gd name="connsiteX41" fmla="*/ 1234238 w 2906496"/>
              <a:gd name="connsiteY41" fmla="*/ 576263 h 1839372"/>
              <a:gd name="connsiteX42" fmla="*/ 1243763 w 2906496"/>
              <a:gd name="connsiteY42" fmla="*/ 519113 h 1839372"/>
              <a:gd name="connsiteX43" fmla="*/ 1253288 w 2906496"/>
              <a:gd name="connsiteY43" fmla="*/ 476250 h 1839372"/>
              <a:gd name="connsiteX44" fmla="*/ 1267576 w 2906496"/>
              <a:gd name="connsiteY44" fmla="*/ 466725 h 1839372"/>
              <a:gd name="connsiteX45" fmla="*/ 1277101 w 2906496"/>
              <a:gd name="connsiteY45" fmla="*/ 452438 h 1839372"/>
              <a:gd name="connsiteX46" fmla="*/ 1281863 w 2906496"/>
              <a:gd name="connsiteY46" fmla="*/ 438150 h 1839372"/>
              <a:gd name="connsiteX47" fmla="*/ 1296151 w 2906496"/>
              <a:gd name="connsiteY47" fmla="*/ 428625 h 1839372"/>
              <a:gd name="connsiteX48" fmla="*/ 1310438 w 2906496"/>
              <a:gd name="connsiteY48" fmla="*/ 395288 h 1839372"/>
              <a:gd name="connsiteX49" fmla="*/ 1319963 w 2906496"/>
              <a:gd name="connsiteY49" fmla="*/ 366713 h 1839372"/>
              <a:gd name="connsiteX50" fmla="*/ 1324726 w 2906496"/>
              <a:gd name="connsiteY50" fmla="*/ 352425 h 1839372"/>
              <a:gd name="connsiteX51" fmla="*/ 1334251 w 2906496"/>
              <a:gd name="connsiteY51" fmla="*/ 338138 h 1839372"/>
              <a:gd name="connsiteX52" fmla="*/ 1339013 w 2906496"/>
              <a:gd name="connsiteY52" fmla="*/ 271463 h 1839372"/>
              <a:gd name="connsiteX53" fmla="*/ 1324726 w 2906496"/>
              <a:gd name="connsiteY53" fmla="*/ 261938 h 1839372"/>
              <a:gd name="connsiteX54" fmla="*/ 1319963 w 2906496"/>
              <a:gd name="connsiteY54" fmla="*/ 242888 h 1839372"/>
              <a:gd name="connsiteX55" fmla="*/ 1315201 w 2906496"/>
              <a:gd name="connsiteY55" fmla="*/ 228600 h 1839372"/>
              <a:gd name="connsiteX56" fmla="*/ 1334251 w 2906496"/>
              <a:gd name="connsiteY56" fmla="*/ 209550 h 1839372"/>
              <a:gd name="connsiteX57" fmla="*/ 1362826 w 2906496"/>
              <a:gd name="connsiteY57" fmla="*/ 195263 h 1839372"/>
              <a:gd name="connsiteX58" fmla="*/ 1377113 w 2906496"/>
              <a:gd name="connsiteY58" fmla="*/ 166688 h 1839372"/>
              <a:gd name="connsiteX59" fmla="*/ 1381876 w 2906496"/>
              <a:gd name="connsiteY59" fmla="*/ 147638 h 1839372"/>
              <a:gd name="connsiteX60" fmla="*/ 1443788 w 2906496"/>
              <a:gd name="connsiteY60" fmla="*/ 133350 h 1839372"/>
              <a:gd name="connsiteX61" fmla="*/ 1539038 w 2906496"/>
              <a:gd name="connsiteY61" fmla="*/ 138113 h 1839372"/>
              <a:gd name="connsiteX62" fmla="*/ 1558088 w 2906496"/>
              <a:gd name="connsiteY62" fmla="*/ 142875 h 1839372"/>
              <a:gd name="connsiteX63" fmla="*/ 1620001 w 2906496"/>
              <a:gd name="connsiteY63" fmla="*/ 147638 h 1839372"/>
              <a:gd name="connsiteX64" fmla="*/ 1886701 w 2906496"/>
              <a:gd name="connsiteY64" fmla="*/ 147638 h 1839372"/>
              <a:gd name="connsiteX65" fmla="*/ 1900988 w 2906496"/>
              <a:gd name="connsiteY65" fmla="*/ 142875 h 1839372"/>
              <a:gd name="connsiteX66" fmla="*/ 1958138 w 2906496"/>
              <a:gd name="connsiteY66" fmla="*/ 138113 h 1839372"/>
              <a:gd name="connsiteX67" fmla="*/ 1986713 w 2906496"/>
              <a:gd name="connsiteY67" fmla="*/ 128588 h 1839372"/>
              <a:gd name="connsiteX68" fmla="*/ 2001001 w 2906496"/>
              <a:gd name="connsiteY68" fmla="*/ 123825 h 1839372"/>
              <a:gd name="connsiteX69" fmla="*/ 2005763 w 2906496"/>
              <a:gd name="connsiteY69" fmla="*/ 109538 h 1839372"/>
              <a:gd name="connsiteX70" fmla="*/ 2034338 w 2906496"/>
              <a:gd name="connsiteY70" fmla="*/ 90488 h 1839372"/>
              <a:gd name="connsiteX71" fmla="*/ 2043863 w 2906496"/>
              <a:gd name="connsiteY71" fmla="*/ 76200 h 1839372"/>
              <a:gd name="connsiteX72" fmla="*/ 2072438 w 2906496"/>
              <a:gd name="connsiteY72" fmla="*/ 57150 h 1839372"/>
              <a:gd name="connsiteX73" fmla="*/ 2105776 w 2906496"/>
              <a:gd name="connsiteY73" fmla="*/ 61913 h 1839372"/>
              <a:gd name="connsiteX74" fmla="*/ 2134351 w 2906496"/>
              <a:gd name="connsiteY74" fmla="*/ 76200 h 1839372"/>
              <a:gd name="connsiteX75" fmla="*/ 2167688 w 2906496"/>
              <a:gd name="connsiteY75" fmla="*/ 80963 h 1839372"/>
              <a:gd name="connsiteX76" fmla="*/ 2172451 w 2906496"/>
              <a:gd name="connsiteY76" fmla="*/ 95250 h 1839372"/>
              <a:gd name="connsiteX77" fmla="*/ 2201026 w 2906496"/>
              <a:gd name="connsiteY77" fmla="*/ 109538 h 1839372"/>
              <a:gd name="connsiteX78" fmla="*/ 2277226 w 2906496"/>
              <a:gd name="connsiteY78" fmla="*/ 104775 h 1839372"/>
              <a:gd name="connsiteX79" fmla="*/ 2291513 w 2906496"/>
              <a:gd name="connsiteY79" fmla="*/ 100013 h 1839372"/>
              <a:gd name="connsiteX80" fmla="*/ 2310563 w 2906496"/>
              <a:gd name="connsiteY80" fmla="*/ 104775 h 1839372"/>
              <a:gd name="connsiteX81" fmla="*/ 2339138 w 2906496"/>
              <a:gd name="connsiteY81" fmla="*/ 119063 h 1839372"/>
              <a:gd name="connsiteX82" fmla="*/ 2343901 w 2906496"/>
              <a:gd name="connsiteY82" fmla="*/ 133350 h 1839372"/>
              <a:gd name="connsiteX83" fmla="*/ 2358188 w 2906496"/>
              <a:gd name="connsiteY83" fmla="*/ 138113 h 1839372"/>
              <a:gd name="connsiteX84" fmla="*/ 2448676 w 2906496"/>
              <a:gd name="connsiteY84" fmla="*/ 142875 h 1839372"/>
              <a:gd name="connsiteX85" fmla="*/ 2486776 w 2906496"/>
              <a:gd name="connsiteY85" fmla="*/ 138113 h 1839372"/>
              <a:gd name="connsiteX86" fmla="*/ 2501063 w 2906496"/>
              <a:gd name="connsiteY86" fmla="*/ 133350 h 1839372"/>
              <a:gd name="connsiteX87" fmla="*/ 2510588 w 2906496"/>
              <a:gd name="connsiteY87" fmla="*/ 104775 h 1839372"/>
              <a:gd name="connsiteX88" fmla="*/ 2515351 w 2906496"/>
              <a:gd name="connsiteY88" fmla="*/ 90488 h 1839372"/>
              <a:gd name="connsiteX89" fmla="*/ 2520113 w 2906496"/>
              <a:gd name="connsiteY89" fmla="*/ 76200 h 1839372"/>
              <a:gd name="connsiteX90" fmla="*/ 2534401 w 2906496"/>
              <a:gd name="connsiteY90" fmla="*/ 71438 h 1839372"/>
              <a:gd name="connsiteX91" fmla="*/ 2672513 w 2906496"/>
              <a:gd name="connsiteY91" fmla="*/ 38100 h 1839372"/>
              <a:gd name="connsiteX92" fmla="*/ 2686801 w 2906496"/>
              <a:gd name="connsiteY92" fmla="*/ 28575 h 1839372"/>
              <a:gd name="connsiteX93" fmla="*/ 2715376 w 2906496"/>
              <a:gd name="connsiteY93" fmla="*/ 19050 h 1839372"/>
              <a:gd name="connsiteX94" fmla="*/ 2743951 w 2906496"/>
              <a:gd name="connsiteY94" fmla="*/ 0 h 1839372"/>
              <a:gd name="connsiteX95" fmla="*/ 2796338 w 2906496"/>
              <a:gd name="connsiteY95" fmla="*/ 42863 h 1839372"/>
              <a:gd name="connsiteX96" fmla="*/ 2801101 w 2906496"/>
              <a:gd name="connsiteY96" fmla="*/ 57150 h 1839372"/>
              <a:gd name="connsiteX97" fmla="*/ 2805863 w 2906496"/>
              <a:gd name="connsiteY97" fmla="*/ 95250 h 1839372"/>
              <a:gd name="connsiteX98" fmla="*/ 2810626 w 2906496"/>
              <a:gd name="connsiteY98" fmla="*/ 109538 h 1839372"/>
              <a:gd name="connsiteX99" fmla="*/ 2815388 w 2906496"/>
              <a:gd name="connsiteY99" fmla="*/ 166688 h 1839372"/>
              <a:gd name="connsiteX100" fmla="*/ 2824913 w 2906496"/>
              <a:gd name="connsiteY100" fmla="*/ 228600 h 1839372"/>
              <a:gd name="connsiteX101" fmla="*/ 2839201 w 2906496"/>
              <a:gd name="connsiteY101" fmla="*/ 304800 h 1839372"/>
              <a:gd name="connsiteX102" fmla="*/ 2853488 w 2906496"/>
              <a:gd name="connsiteY102" fmla="*/ 314325 h 1839372"/>
              <a:gd name="connsiteX103" fmla="*/ 2820151 w 2906496"/>
              <a:gd name="connsiteY103" fmla="*/ 361950 h 1839372"/>
              <a:gd name="connsiteX104" fmla="*/ 2805863 w 2906496"/>
              <a:gd name="connsiteY104" fmla="*/ 357188 h 1839372"/>
              <a:gd name="connsiteX105" fmla="*/ 2791576 w 2906496"/>
              <a:gd name="connsiteY105" fmla="*/ 366713 h 1839372"/>
              <a:gd name="connsiteX106" fmla="*/ 2734426 w 2906496"/>
              <a:gd name="connsiteY106" fmla="*/ 376238 h 1839372"/>
              <a:gd name="connsiteX107" fmla="*/ 2729663 w 2906496"/>
              <a:gd name="connsiteY107" fmla="*/ 390525 h 1839372"/>
              <a:gd name="connsiteX108" fmla="*/ 2724901 w 2906496"/>
              <a:gd name="connsiteY108" fmla="*/ 442913 h 1839372"/>
              <a:gd name="connsiteX109" fmla="*/ 2696326 w 2906496"/>
              <a:gd name="connsiteY109" fmla="*/ 452438 h 1839372"/>
              <a:gd name="connsiteX110" fmla="*/ 2682038 w 2906496"/>
              <a:gd name="connsiteY110" fmla="*/ 461963 h 1839372"/>
              <a:gd name="connsiteX111" fmla="*/ 2686801 w 2906496"/>
              <a:gd name="connsiteY111" fmla="*/ 538163 h 1839372"/>
              <a:gd name="connsiteX112" fmla="*/ 2696326 w 2906496"/>
              <a:gd name="connsiteY112" fmla="*/ 552450 h 1839372"/>
              <a:gd name="connsiteX113" fmla="*/ 2701088 w 2906496"/>
              <a:gd name="connsiteY113" fmla="*/ 595313 h 1839372"/>
              <a:gd name="connsiteX114" fmla="*/ 2710613 w 2906496"/>
              <a:gd name="connsiteY114" fmla="*/ 609600 h 1839372"/>
              <a:gd name="connsiteX115" fmla="*/ 2724901 w 2906496"/>
              <a:gd name="connsiteY115" fmla="*/ 638175 h 1839372"/>
              <a:gd name="connsiteX116" fmla="*/ 2724901 w 2906496"/>
              <a:gd name="connsiteY116" fmla="*/ 695325 h 1839372"/>
              <a:gd name="connsiteX117" fmla="*/ 2715376 w 2906496"/>
              <a:gd name="connsiteY117" fmla="*/ 709613 h 1839372"/>
              <a:gd name="connsiteX118" fmla="*/ 2720138 w 2906496"/>
              <a:gd name="connsiteY118" fmla="*/ 790575 h 1839372"/>
              <a:gd name="connsiteX119" fmla="*/ 2729663 w 2906496"/>
              <a:gd name="connsiteY119" fmla="*/ 819150 h 1839372"/>
              <a:gd name="connsiteX120" fmla="*/ 2734426 w 2906496"/>
              <a:gd name="connsiteY120" fmla="*/ 833438 h 1839372"/>
              <a:gd name="connsiteX121" fmla="*/ 2729663 w 2906496"/>
              <a:gd name="connsiteY121" fmla="*/ 933450 h 1839372"/>
              <a:gd name="connsiteX122" fmla="*/ 2715376 w 2906496"/>
              <a:gd name="connsiteY122" fmla="*/ 942975 h 1839372"/>
              <a:gd name="connsiteX123" fmla="*/ 2586788 w 2906496"/>
              <a:gd name="connsiteY123" fmla="*/ 947738 h 1839372"/>
              <a:gd name="connsiteX124" fmla="*/ 2591551 w 2906496"/>
              <a:gd name="connsiteY124" fmla="*/ 1004888 h 1839372"/>
              <a:gd name="connsiteX125" fmla="*/ 2605838 w 2906496"/>
              <a:gd name="connsiteY125" fmla="*/ 1014413 h 1839372"/>
              <a:gd name="connsiteX126" fmla="*/ 2634413 w 2906496"/>
              <a:gd name="connsiteY126" fmla="*/ 1023938 h 1839372"/>
              <a:gd name="connsiteX127" fmla="*/ 2662988 w 2906496"/>
              <a:gd name="connsiteY127" fmla="*/ 1042988 h 1839372"/>
              <a:gd name="connsiteX128" fmla="*/ 2658226 w 2906496"/>
              <a:gd name="connsiteY128" fmla="*/ 1081088 h 1839372"/>
              <a:gd name="connsiteX129" fmla="*/ 2662988 w 2906496"/>
              <a:gd name="connsiteY129" fmla="*/ 1123950 h 1839372"/>
              <a:gd name="connsiteX130" fmla="*/ 2701088 w 2906496"/>
              <a:gd name="connsiteY130" fmla="*/ 1128713 h 1839372"/>
              <a:gd name="connsiteX131" fmla="*/ 2715376 w 2906496"/>
              <a:gd name="connsiteY131" fmla="*/ 1133475 h 1839372"/>
              <a:gd name="connsiteX132" fmla="*/ 2729663 w 2906496"/>
              <a:gd name="connsiteY132" fmla="*/ 1143000 h 1839372"/>
              <a:gd name="connsiteX133" fmla="*/ 2734426 w 2906496"/>
              <a:gd name="connsiteY133" fmla="*/ 1157288 h 1839372"/>
              <a:gd name="connsiteX134" fmla="*/ 2743951 w 2906496"/>
              <a:gd name="connsiteY134" fmla="*/ 1200150 h 1839372"/>
              <a:gd name="connsiteX135" fmla="*/ 2748713 w 2906496"/>
              <a:gd name="connsiteY135" fmla="*/ 1214438 h 1839372"/>
              <a:gd name="connsiteX136" fmla="*/ 2763001 w 2906496"/>
              <a:gd name="connsiteY136" fmla="*/ 1223963 h 1839372"/>
              <a:gd name="connsiteX137" fmla="*/ 2777288 w 2906496"/>
              <a:gd name="connsiteY137" fmla="*/ 1266825 h 1839372"/>
              <a:gd name="connsiteX138" fmla="*/ 2782051 w 2906496"/>
              <a:gd name="connsiteY138" fmla="*/ 1281113 h 1839372"/>
              <a:gd name="connsiteX139" fmla="*/ 2810626 w 2906496"/>
              <a:gd name="connsiteY139" fmla="*/ 1295400 h 1839372"/>
              <a:gd name="connsiteX140" fmla="*/ 2839201 w 2906496"/>
              <a:gd name="connsiteY140" fmla="*/ 1314450 h 1839372"/>
              <a:gd name="connsiteX141" fmla="*/ 2867776 w 2906496"/>
              <a:gd name="connsiteY141" fmla="*/ 1323975 h 1839372"/>
              <a:gd name="connsiteX142" fmla="*/ 2882063 w 2906496"/>
              <a:gd name="connsiteY142" fmla="*/ 1352550 h 1839372"/>
              <a:gd name="connsiteX143" fmla="*/ 2886826 w 2906496"/>
              <a:gd name="connsiteY143" fmla="*/ 1376363 h 1839372"/>
              <a:gd name="connsiteX144" fmla="*/ 2901113 w 2906496"/>
              <a:gd name="connsiteY144" fmla="*/ 1381125 h 1839372"/>
              <a:gd name="connsiteX145" fmla="*/ 2901113 w 2906496"/>
              <a:gd name="connsiteY145" fmla="*/ 1428750 h 1839372"/>
              <a:gd name="connsiteX146" fmla="*/ 2896351 w 2906496"/>
              <a:gd name="connsiteY146" fmla="*/ 1447800 h 1839372"/>
              <a:gd name="connsiteX147" fmla="*/ 2882063 w 2906496"/>
              <a:gd name="connsiteY147" fmla="*/ 1457325 h 1839372"/>
              <a:gd name="connsiteX148" fmla="*/ 2863013 w 2906496"/>
              <a:gd name="connsiteY148" fmla="*/ 1500188 h 1839372"/>
              <a:gd name="connsiteX149" fmla="*/ 2853488 w 2906496"/>
              <a:gd name="connsiteY149" fmla="*/ 1528763 h 1839372"/>
              <a:gd name="connsiteX150" fmla="*/ 2810626 w 2906496"/>
              <a:gd name="connsiteY150" fmla="*/ 1552575 h 1839372"/>
              <a:gd name="connsiteX151" fmla="*/ 2786813 w 2906496"/>
              <a:gd name="connsiteY151" fmla="*/ 1557338 h 1839372"/>
              <a:gd name="connsiteX152" fmla="*/ 2772526 w 2906496"/>
              <a:gd name="connsiteY152" fmla="*/ 1571625 h 1839372"/>
              <a:gd name="connsiteX153" fmla="*/ 2767763 w 2906496"/>
              <a:gd name="connsiteY153" fmla="*/ 1619250 h 1839372"/>
              <a:gd name="connsiteX154" fmla="*/ 2739188 w 2906496"/>
              <a:gd name="connsiteY154" fmla="*/ 1624013 h 1839372"/>
              <a:gd name="connsiteX155" fmla="*/ 2696326 w 2906496"/>
              <a:gd name="connsiteY155" fmla="*/ 1643063 h 1839372"/>
              <a:gd name="connsiteX156" fmla="*/ 2686801 w 2906496"/>
              <a:gd name="connsiteY156" fmla="*/ 1671638 h 1839372"/>
              <a:gd name="connsiteX157" fmla="*/ 2682038 w 2906496"/>
              <a:gd name="connsiteY157" fmla="*/ 1685925 h 1839372"/>
              <a:gd name="connsiteX158" fmla="*/ 2677276 w 2906496"/>
              <a:gd name="connsiteY158" fmla="*/ 1724025 h 1839372"/>
              <a:gd name="connsiteX159" fmla="*/ 2667751 w 2906496"/>
              <a:gd name="connsiteY159" fmla="*/ 1752600 h 1839372"/>
              <a:gd name="connsiteX160" fmla="*/ 2662988 w 2906496"/>
              <a:gd name="connsiteY160" fmla="*/ 1785938 h 1839372"/>
              <a:gd name="connsiteX161" fmla="*/ 2658226 w 2906496"/>
              <a:gd name="connsiteY161" fmla="*/ 1800225 h 1839372"/>
              <a:gd name="connsiteX162" fmla="*/ 2643938 w 2906496"/>
              <a:gd name="connsiteY162" fmla="*/ 1804988 h 1839372"/>
              <a:gd name="connsiteX163" fmla="*/ 2639176 w 2906496"/>
              <a:gd name="connsiteY163" fmla="*/ 1819275 h 1839372"/>
              <a:gd name="connsiteX164" fmla="*/ 2634413 w 2906496"/>
              <a:gd name="connsiteY164" fmla="*/ 1838325 h 1839372"/>
              <a:gd name="connsiteX165" fmla="*/ 2610601 w 2906496"/>
              <a:gd name="connsiteY165" fmla="*/ 1833563 h 1839372"/>
              <a:gd name="connsiteX166" fmla="*/ 2605838 w 2906496"/>
              <a:gd name="connsiteY166" fmla="*/ 1819275 h 1839372"/>
              <a:gd name="connsiteX167" fmla="*/ 2562976 w 2906496"/>
              <a:gd name="connsiteY167" fmla="*/ 1804988 h 1839372"/>
              <a:gd name="connsiteX168" fmla="*/ 2548688 w 2906496"/>
              <a:gd name="connsiteY168" fmla="*/ 1795463 h 1839372"/>
              <a:gd name="connsiteX169" fmla="*/ 2491538 w 2906496"/>
              <a:gd name="connsiteY169" fmla="*/ 1785938 h 1839372"/>
              <a:gd name="connsiteX170" fmla="*/ 2477251 w 2906496"/>
              <a:gd name="connsiteY170" fmla="*/ 1776413 h 1839372"/>
              <a:gd name="connsiteX171" fmla="*/ 2367713 w 2906496"/>
              <a:gd name="connsiteY171" fmla="*/ 1766888 h 1839372"/>
              <a:gd name="connsiteX172" fmla="*/ 2353426 w 2906496"/>
              <a:gd name="connsiteY172" fmla="*/ 1757363 h 1839372"/>
              <a:gd name="connsiteX173" fmla="*/ 2343901 w 2906496"/>
              <a:gd name="connsiteY173" fmla="*/ 1728788 h 1839372"/>
              <a:gd name="connsiteX174" fmla="*/ 2315326 w 2906496"/>
              <a:gd name="connsiteY174" fmla="*/ 1719263 h 1839372"/>
              <a:gd name="connsiteX175" fmla="*/ 2305801 w 2906496"/>
              <a:gd name="connsiteY175" fmla="*/ 1704975 h 1839372"/>
              <a:gd name="connsiteX176" fmla="*/ 2301038 w 2906496"/>
              <a:gd name="connsiteY176" fmla="*/ 1690688 h 1839372"/>
              <a:gd name="connsiteX177" fmla="*/ 2272463 w 2906496"/>
              <a:gd name="connsiteY177" fmla="*/ 1676400 h 1839372"/>
              <a:gd name="connsiteX178" fmla="*/ 2267701 w 2906496"/>
              <a:gd name="connsiteY178" fmla="*/ 1585913 h 1839372"/>
              <a:gd name="connsiteX179" fmla="*/ 2262938 w 2906496"/>
              <a:gd name="connsiteY179" fmla="*/ 1562100 h 1839372"/>
              <a:gd name="connsiteX180" fmla="*/ 2253413 w 2906496"/>
              <a:gd name="connsiteY180" fmla="*/ 1547813 h 1839372"/>
              <a:gd name="connsiteX181" fmla="*/ 2248651 w 2906496"/>
              <a:gd name="connsiteY181" fmla="*/ 1524000 h 1839372"/>
              <a:gd name="connsiteX182" fmla="*/ 2243888 w 2906496"/>
              <a:gd name="connsiteY182" fmla="*/ 1509713 h 1839372"/>
              <a:gd name="connsiteX183" fmla="*/ 2215313 w 2906496"/>
              <a:gd name="connsiteY183" fmla="*/ 1490663 h 1839372"/>
              <a:gd name="connsiteX184" fmla="*/ 2186738 w 2906496"/>
              <a:gd name="connsiteY184" fmla="*/ 1476375 h 1839372"/>
              <a:gd name="connsiteX185" fmla="*/ 2177213 w 2906496"/>
              <a:gd name="connsiteY185" fmla="*/ 1428750 h 1839372"/>
              <a:gd name="connsiteX186" fmla="*/ 2172451 w 2906496"/>
              <a:gd name="connsiteY186" fmla="*/ 1404938 h 1839372"/>
              <a:gd name="connsiteX187" fmla="*/ 2162926 w 2906496"/>
              <a:gd name="connsiteY187" fmla="*/ 1390650 h 1839372"/>
              <a:gd name="connsiteX188" fmla="*/ 2158163 w 2906496"/>
              <a:gd name="connsiteY188" fmla="*/ 1376363 h 1839372"/>
              <a:gd name="connsiteX189" fmla="*/ 2129588 w 2906496"/>
              <a:gd name="connsiteY189" fmla="*/ 1357313 h 1839372"/>
              <a:gd name="connsiteX190" fmla="*/ 2105776 w 2906496"/>
              <a:gd name="connsiteY190" fmla="*/ 1314450 h 1839372"/>
              <a:gd name="connsiteX191" fmla="*/ 2077201 w 2906496"/>
              <a:gd name="connsiteY191" fmla="*/ 1304925 h 1839372"/>
              <a:gd name="connsiteX192" fmla="*/ 2048626 w 2906496"/>
              <a:gd name="connsiteY192" fmla="*/ 1290638 h 1839372"/>
              <a:gd name="connsiteX193" fmla="*/ 2034338 w 2906496"/>
              <a:gd name="connsiteY193" fmla="*/ 1281113 h 1839372"/>
              <a:gd name="connsiteX194" fmla="*/ 1915276 w 2906496"/>
              <a:gd name="connsiteY194" fmla="*/ 1262063 h 1839372"/>
              <a:gd name="connsiteX195" fmla="*/ 1896226 w 2906496"/>
              <a:gd name="connsiteY195" fmla="*/ 1219200 h 1839372"/>
              <a:gd name="connsiteX196" fmla="*/ 1867651 w 2906496"/>
              <a:gd name="connsiteY196" fmla="*/ 1223963 h 1839372"/>
              <a:gd name="connsiteX197" fmla="*/ 1848601 w 2906496"/>
              <a:gd name="connsiteY197" fmla="*/ 1252538 h 1839372"/>
              <a:gd name="connsiteX198" fmla="*/ 1820026 w 2906496"/>
              <a:gd name="connsiteY198" fmla="*/ 1262063 h 1839372"/>
              <a:gd name="connsiteX199" fmla="*/ 1791451 w 2906496"/>
              <a:gd name="connsiteY199" fmla="*/ 1281113 h 1839372"/>
              <a:gd name="connsiteX200" fmla="*/ 1748588 w 2906496"/>
              <a:gd name="connsiteY200" fmla="*/ 1300163 h 1839372"/>
              <a:gd name="connsiteX201" fmla="*/ 1696201 w 2906496"/>
              <a:gd name="connsiteY201" fmla="*/ 1295400 h 1839372"/>
              <a:gd name="connsiteX202" fmla="*/ 1667626 w 2906496"/>
              <a:gd name="connsiteY202" fmla="*/ 1285875 h 1839372"/>
              <a:gd name="connsiteX203" fmla="*/ 1558088 w 2906496"/>
              <a:gd name="connsiteY203" fmla="*/ 1276350 h 1839372"/>
              <a:gd name="connsiteX204" fmla="*/ 1467601 w 2906496"/>
              <a:gd name="connsiteY204" fmla="*/ 1290638 h 1839372"/>
              <a:gd name="connsiteX205" fmla="*/ 1462838 w 2906496"/>
              <a:gd name="connsiteY205" fmla="*/ 1304925 h 1839372"/>
              <a:gd name="connsiteX206" fmla="*/ 1448551 w 2906496"/>
              <a:gd name="connsiteY206" fmla="*/ 1314450 h 1839372"/>
              <a:gd name="connsiteX207" fmla="*/ 1419976 w 2906496"/>
              <a:gd name="connsiteY207" fmla="*/ 1323975 h 1839372"/>
              <a:gd name="connsiteX208" fmla="*/ 1405688 w 2906496"/>
              <a:gd name="connsiteY208" fmla="*/ 1352550 h 1839372"/>
              <a:gd name="connsiteX209" fmla="*/ 1391401 w 2906496"/>
              <a:gd name="connsiteY209" fmla="*/ 1357313 h 1839372"/>
              <a:gd name="connsiteX210" fmla="*/ 1377113 w 2906496"/>
              <a:gd name="connsiteY210" fmla="*/ 1371600 h 1839372"/>
              <a:gd name="connsiteX211" fmla="*/ 1348538 w 2906496"/>
              <a:gd name="connsiteY211" fmla="*/ 1390650 h 1839372"/>
              <a:gd name="connsiteX212" fmla="*/ 1334251 w 2906496"/>
              <a:gd name="connsiteY212" fmla="*/ 1400175 h 1839372"/>
              <a:gd name="connsiteX213" fmla="*/ 1319963 w 2906496"/>
              <a:gd name="connsiteY213" fmla="*/ 1409700 h 1839372"/>
              <a:gd name="connsiteX214" fmla="*/ 1305676 w 2906496"/>
              <a:gd name="connsiteY214" fmla="*/ 1419225 h 1839372"/>
              <a:gd name="connsiteX215" fmla="*/ 1296151 w 2906496"/>
              <a:gd name="connsiteY215" fmla="*/ 1433513 h 1839372"/>
              <a:gd name="connsiteX216" fmla="*/ 1253288 w 2906496"/>
              <a:gd name="connsiteY216" fmla="*/ 1447800 h 1839372"/>
              <a:gd name="connsiteX217" fmla="*/ 1210426 w 2906496"/>
              <a:gd name="connsiteY217" fmla="*/ 1462088 h 1839372"/>
              <a:gd name="connsiteX218" fmla="*/ 1196138 w 2906496"/>
              <a:gd name="connsiteY218" fmla="*/ 1466850 h 1839372"/>
              <a:gd name="connsiteX219" fmla="*/ 1181851 w 2906496"/>
              <a:gd name="connsiteY219" fmla="*/ 1471613 h 1839372"/>
              <a:gd name="connsiteX220" fmla="*/ 1105651 w 2906496"/>
              <a:gd name="connsiteY220" fmla="*/ 1481138 h 1839372"/>
              <a:gd name="connsiteX221" fmla="*/ 1091363 w 2906496"/>
              <a:gd name="connsiteY221" fmla="*/ 1485900 h 1839372"/>
              <a:gd name="connsiteX222" fmla="*/ 1077076 w 2906496"/>
              <a:gd name="connsiteY222" fmla="*/ 1495425 h 1839372"/>
              <a:gd name="connsiteX223" fmla="*/ 1048501 w 2906496"/>
              <a:gd name="connsiteY223" fmla="*/ 1519238 h 1839372"/>
              <a:gd name="connsiteX224" fmla="*/ 1024688 w 2906496"/>
              <a:gd name="connsiteY224" fmla="*/ 1547813 h 1839372"/>
              <a:gd name="connsiteX225" fmla="*/ 1010401 w 2906496"/>
              <a:gd name="connsiteY225" fmla="*/ 1552575 h 1839372"/>
              <a:gd name="connsiteX226" fmla="*/ 996113 w 2906496"/>
              <a:gd name="connsiteY226" fmla="*/ 1566863 h 1839372"/>
              <a:gd name="connsiteX227" fmla="*/ 948488 w 2906496"/>
              <a:gd name="connsiteY227" fmla="*/ 1571625 h 1839372"/>
              <a:gd name="connsiteX228" fmla="*/ 877051 w 2906496"/>
              <a:gd name="connsiteY228" fmla="*/ 1576388 h 1839372"/>
              <a:gd name="connsiteX229" fmla="*/ 724651 w 2906496"/>
              <a:gd name="connsiteY229" fmla="*/ 1585913 h 1839372"/>
              <a:gd name="connsiteX230" fmla="*/ 619876 w 2906496"/>
              <a:gd name="connsiteY230" fmla="*/ 1590675 h 1839372"/>
              <a:gd name="connsiteX231" fmla="*/ 591301 w 2906496"/>
              <a:gd name="connsiteY231" fmla="*/ 1600200 h 1839372"/>
              <a:gd name="connsiteX232" fmla="*/ 577013 w 2906496"/>
              <a:gd name="connsiteY232" fmla="*/ 1609725 h 1839372"/>
              <a:gd name="connsiteX233" fmla="*/ 548438 w 2906496"/>
              <a:gd name="connsiteY233" fmla="*/ 1619250 h 1839372"/>
              <a:gd name="connsiteX234" fmla="*/ 534151 w 2906496"/>
              <a:gd name="connsiteY234" fmla="*/ 1624013 h 1839372"/>
              <a:gd name="connsiteX235" fmla="*/ 519863 w 2906496"/>
              <a:gd name="connsiteY235" fmla="*/ 1628775 h 1839372"/>
              <a:gd name="connsiteX236" fmla="*/ 467476 w 2906496"/>
              <a:gd name="connsiteY236" fmla="*/ 1643063 h 1839372"/>
              <a:gd name="connsiteX237" fmla="*/ 453188 w 2906496"/>
              <a:gd name="connsiteY237" fmla="*/ 1633538 h 1839372"/>
              <a:gd name="connsiteX238" fmla="*/ 206250 w 2906496"/>
              <a:gd name="connsiteY238" fmla="*/ 1699288 h 1839372"/>
              <a:gd name="connsiteX239" fmla="*/ 110 w 2906496"/>
              <a:gd name="connsiteY239" fmla="*/ 1652729 h 1839372"/>
              <a:gd name="connsiteX240" fmla="*/ 247193 w 2906496"/>
              <a:gd name="connsiteY240" fmla="*/ 1508220 h 1839372"/>
              <a:gd name="connsiteX241" fmla="*/ 457951 w 2906496"/>
              <a:gd name="connsiteY241" fmla="*/ 1409700 h 18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906496" h="1839372">
                <a:moveTo>
                  <a:pt x="457951" y="1409700"/>
                </a:moveTo>
                <a:cubicBezTo>
                  <a:pt x="497840" y="1394074"/>
                  <a:pt x="477365" y="1411409"/>
                  <a:pt x="486526" y="1414463"/>
                </a:cubicBezTo>
                <a:cubicBezTo>
                  <a:pt x="491956" y="1416273"/>
                  <a:pt x="495552" y="1421733"/>
                  <a:pt x="500813" y="1423988"/>
                </a:cubicBezTo>
                <a:cubicBezTo>
                  <a:pt x="506829" y="1426566"/>
                  <a:pt x="513569" y="1426952"/>
                  <a:pt x="519863" y="1428750"/>
                </a:cubicBezTo>
                <a:cubicBezTo>
                  <a:pt x="524690" y="1430129"/>
                  <a:pt x="529250" y="1432424"/>
                  <a:pt x="534151" y="1433513"/>
                </a:cubicBezTo>
                <a:cubicBezTo>
                  <a:pt x="564404" y="1440236"/>
                  <a:pt x="593264" y="1440624"/>
                  <a:pt x="624638" y="1443038"/>
                </a:cubicBezTo>
                <a:cubicBezTo>
                  <a:pt x="640513" y="1441450"/>
                  <a:pt x="656717" y="1441863"/>
                  <a:pt x="672263" y="1438275"/>
                </a:cubicBezTo>
                <a:cubicBezTo>
                  <a:pt x="677840" y="1436988"/>
                  <a:pt x="680833" y="1429010"/>
                  <a:pt x="686551" y="1428750"/>
                </a:cubicBezTo>
                <a:lnTo>
                  <a:pt x="777038" y="1433513"/>
                </a:lnTo>
                <a:cubicBezTo>
                  <a:pt x="781801" y="1435100"/>
                  <a:pt x="786306" y="1438275"/>
                  <a:pt x="791326" y="1438275"/>
                </a:cubicBezTo>
                <a:cubicBezTo>
                  <a:pt x="797310" y="1438275"/>
                  <a:pt x="817922" y="1430997"/>
                  <a:pt x="824663" y="1428750"/>
                </a:cubicBezTo>
                <a:cubicBezTo>
                  <a:pt x="827838" y="1423988"/>
                  <a:pt x="829334" y="1417496"/>
                  <a:pt x="834188" y="1414463"/>
                </a:cubicBezTo>
                <a:cubicBezTo>
                  <a:pt x="842702" y="1409142"/>
                  <a:pt x="862763" y="1404938"/>
                  <a:pt x="862763" y="1404938"/>
                </a:cubicBezTo>
                <a:cubicBezTo>
                  <a:pt x="865938" y="1400175"/>
                  <a:pt x="867434" y="1393684"/>
                  <a:pt x="872288" y="1390650"/>
                </a:cubicBezTo>
                <a:cubicBezTo>
                  <a:pt x="880802" y="1385329"/>
                  <a:pt x="891338" y="1384300"/>
                  <a:pt x="900863" y="1381125"/>
                </a:cubicBezTo>
                <a:cubicBezTo>
                  <a:pt x="905626" y="1379538"/>
                  <a:pt x="910170" y="1376986"/>
                  <a:pt x="915151" y="1376363"/>
                </a:cubicBezTo>
                <a:cubicBezTo>
                  <a:pt x="970650" y="1369425"/>
                  <a:pt x="940505" y="1372759"/>
                  <a:pt x="1005638" y="1366838"/>
                </a:cubicBezTo>
                <a:cubicBezTo>
                  <a:pt x="1008813" y="1362075"/>
                  <a:pt x="1011116" y="1356597"/>
                  <a:pt x="1015163" y="1352550"/>
                </a:cubicBezTo>
                <a:cubicBezTo>
                  <a:pt x="1019210" y="1348503"/>
                  <a:pt x="1025875" y="1347495"/>
                  <a:pt x="1029451" y="1343025"/>
                </a:cubicBezTo>
                <a:cubicBezTo>
                  <a:pt x="1055742" y="1310162"/>
                  <a:pt x="1007552" y="1346511"/>
                  <a:pt x="1048501" y="1319213"/>
                </a:cubicBezTo>
                <a:cubicBezTo>
                  <a:pt x="1050088" y="1252538"/>
                  <a:pt x="1049103" y="1185752"/>
                  <a:pt x="1053263" y="1119188"/>
                </a:cubicBezTo>
                <a:cubicBezTo>
                  <a:pt x="1053889" y="1109167"/>
                  <a:pt x="1062788" y="1090613"/>
                  <a:pt x="1062788" y="1090613"/>
                </a:cubicBezTo>
                <a:cubicBezTo>
                  <a:pt x="1064984" y="1075245"/>
                  <a:pt x="1067568" y="1042962"/>
                  <a:pt x="1077076" y="1028700"/>
                </a:cubicBezTo>
                <a:lnTo>
                  <a:pt x="1086601" y="1014413"/>
                </a:lnTo>
                <a:cubicBezTo>
                  <a:pt x="1089738" y="1005000"/>
                  <a:pt x="1092494" y="992553"/>
                  <a:pt x="1100888" y="985838"/>
                </a:cubicBezTo>
                <a:cubicBezTo>
                  <a:pt x="1104808" y="982702"/>
                  <a:pt x="1110413" y="982663"/>
                  <a:pt x="1115176" y="981075"/>
                </a:cubicBezTo>
                <a:cubicBezTo>
                  <a:pt x="1121526" y="971550"/>
                  <a:pt x="1130606" y="963360"/>
                  <a:pt x="1134226" y="952500"/>
                </a:cubicBezTo>
                <a:cubicBezTo>
                  <a:pt x="1135813" y="947738"/>
                  <a:pt x="1136743" y="942703"/>
                  <a:pt x="1138988" y="938213"/>
                </a:cubicBezTo>
                <a:cubicBezTo>
                  <a:pt x="1141548" y="933093"/>
                  <a:pt x="1145953" y="929045"/>
                  <a:pt x="1148513" y="923925"/>
                </a:cubicBezTo>
                <a:cubicBezTo>
                  <a:pt x="1150758" y="919435"/>
                  <a:pt x="1149726" y="913188"/>
                  <a:pt x="1153276" y="909638"/>
                </a:cubicBezTo>
                <a:cubicBezTo>
                  <a:pt x="1156826" y="906088"/>
                  <a:pt x="1163073" y="907120"/>
                  <a:pt x="1167563" y="904875"/>
                </a:cubicBezTo>
                <a:cubicBezTo>
                  <a:pt x="1172683" y="902315"/>
                  <a:pt x="1177088" y="898525"/>
                  <a:pt x="1181851" y="895350"/>
                </a:cubicBezTo>
                <a:cubicBezTo>
                  <a:pt x="1185026" y="890588"/>
                  <a:pt x="1187068" y="884832"/>
                  <a:pt x="1191376" y="881063"/>
                </a:cubicBezTo>
                <a:cubicBezTo>
                  <a:pt x="1199991" y="873525"/>
                  <a:pt x="1219951" y="862013"/>
                  <a:pt x="1219951" y="862013"/>
                </a:cubicBezTo>
                <a:cubicBezTo>
                  <a:pt x="1241786" y="829261"/>
                  <a:pt x="1235381" y="844298"/>
                  <a:pt x="1243763" y="819150"/>
                </a:cubicBezTo>
                <a:cubicBezTo>
                  <a:pt x="1245351" y="804863"/>
                  <a:pt x="1246028" y="790445"/>
                  <a:pt x="1248526" y="776288"/>
                </a:cubicBezTo>
                <a:cubicBezTo>
                  <a:pt x="1250801" y="763396"/>
                  <a:pt x="1258051" y="738188"/>
                  <a:pt x="1258051" y="738188"/>
                </a:cubicBezTo>
                <a:cubicBezTo>
                  <a:pt x="1259638" y="706438"/>
                  <a:pt x="1262813" y="674728"/>
                  <a:pt x="1262813" y="642938"/>
                </a:cubicBezTo>
                <a:cubicBezTo>
                  <a:pt x="1262813" y="631713"/>
                  <a:pt x="1260252" y="620607"/>
                  <a:pt x="1258051" y="609600"/>
                </a:cubicBezTo>
                <a:cubicBezTo>
                  <a:pt x="1257066" y="604677"/>
                  <a:pt x="1256838" y="598863"/>
                  <a:pt x="1253288" y="595313"/>
                </a:cubicBezTo>
                <a:cubicBezTo>
                  <a:pt x="1249738" y="591763"/>
                  <a:pt x="1243763" y="592138"/>
                  <a:pt x="1239001" y="590550"/>
                </a:cubicBezTo>
                <a:cubicBezTo>
                  <a:pt x="1237413" y="585788"/>
                  <a:pt x="1234238" y="581283"/>
                  <a:pt x="1234238" y="576263"/>
                </a:cubicBezTo>
                <a:cubicBezTo>
                  <a:pt x="1234238" y="512364"/>
                  <a:pt x="1236312" y="552641"/>
                  <a:pt x="1243763" y="519113"/>
                </a:cubicBezTo>
                <a:cubicBezTo>
                  <a:pt x="1243833" y="518797"/>
                  <a:pt x="1248342" y="482433"/>
                  <a:pt x="1253288" y="476250"/>
                </a:cubicBezTo>
                <a:cubicBezTo>
                  <a:pt x="1256864" y="471780"/>
                  <a:pt x="1262813" y="469900"/>
                  <a:pt x="1267576" y="466725"/>
                </a:cubicBezTo>
                <a:cubicBezTo>
                  <a:pt x="1270751" y="461963"/>
                  <a:pt x="1274541" y="457557"/>
                  <a:pt x="1277101" y="452438"/>
                </a:cubicBezTo>
                <a:cubicBezTo>
                  <a:pt x="1279346" y="447948"/>
                  <a:pt x="1278727" y="442070"/>
                  <a:pt x="1281863" y="438150"/>
                </a:cubicBezTo>
                <a:cubicBezTo>
                  <a:pt x="1285439" y="433680"/>
                  <a:pt x="1291388" y="431800"/>
                  <a:pt x="1296151" y="428625"/>
                </a:cubicBezTo>
                <a:cubicBezTo>
                  <a:pt x="1311477" y="382645"/>
                  <a:pt x="1286903" y="454125"/>
                  <a:pt x="1310438" y="395288"/>
                </a:cubicBezTo>
                <a:cubicBezTo>
                  <a:pt x="1314167" y="385966"/>
                  <a:pt x="1316788" y="376238"/>
                  <a:pt x="1319963" y="366713"/>
                </a:cubicBezTo>
                <a:cubicBezTo>
                  <a:pt x="1321551" y="361950"/>
                  <a:pt x="1321941" y="356602"/>
                  <a:pt x="1324726" y="352425"/>
                </a:cubicBezTo>
                <a:lnTo>
                  <a:pt x="1334251" y="338138"/>
                </a:lnTo>
                <a:cubicBezTo>
                  <a:pt x="1343111" y="311559"/>
                  <a:pt x="1351029" y="301503"/>
                  <a:pt x="1339013" y="271463"/>
                </a:cubicBezTo>
                <a:cubicBezTo>
                  <a:pt x="1336887" y="266149"/>
                  <a:pt x="1329488" y="265113"/>
                  <a:pt x="1324726" y="261938"/>
                </a:cubicBezTo>
                <a:cubicBezTo>
                  <a:pt x="1323138" y="255588"/>
                  <a:pt x="1321761" y="249182"/>
                  <a:pt x="1319963" y="242888"/>
                </a:cubicBezTo>
                <a:cubicBezTo>
                  <a:pt x="1318584" y="238061"/>
                  <a:pt x="1315201" y="233620"/>
                  <a:pt x="1315201" y="228600"/>
                </a:cubicBezTo>
                <a:cubicBezTo>
                  <a:pt x="1315201" y="209550"/>
                  <a:pt x="1321551" y="215900"/>
                  <a:pt x="1334251" y="209550"/>
                </a:cubicBezTo>
                <a:cubicBezTo>
                  <a:pt x="1371173" y="191089"/>
                  <a:pt x="1326919" y="207230"/>
                  <a:pt x="1362826" y="195263"/>
                </a:cubicBezTo>
                <a:cubicBezTo>
                  <a:pt x="1373263" y="179607"/>
                  <a:pt x="1372183" y="183942"/>
                  <a:pt x="1377113" y="166688"/>
                </a:cubicBezTo>
                <a:cubicBezTo>
                  <a:pt x="1378911" y="160394"/>
                  <a:pt x="1376906" y="151898"/>
                  <a:pt x="1381876" y="147638"/>
                </a:cubicBezTo>
                <a:cubicBezTo>
                  <a:pt x="1392335" y="138673"/>
                  <a:pt x="1432671" y="134938"/>
                  <a:pt x="1443788" y="133350"/>
                </a:cubicBezTo>
                <a:cubicBezTo>
                  <a:pt x="1475538" y="134938"/>
                  <a:pt x="1507358" y="135473"/>
                  <a:pt x="1539038" y="138113"/>
                </a:cubicBezTo>
                <a:cubicBezTo>
                  <a:pt x="1545561" y="138657"/>
                  <a:pt x="1551587" y="142110"/>
                  <a:pt x="1558088" y="142875"/>
                </a:cubicBezTo>
                <a:cubicBezTo>
                  <a:pt x="1578645" y="145293"/>
                  <a:pt x="1599363" y="146050"/>
                  <a:pt x="1620001" y="147638"/>
                </a:cubicBezTo>
                <a:cubicBezTo>
                  <a:pt x="1713422" y="178776"/>
                  <a:pt x="1641022" y="156412"/>
                  <a:pt x="1886701" y="147638"/>
                </a:cubicBezTo>
                <a:cubicBezTo>
                  <a:pt x="1891718" y="147459"/>
                  <a:pt x="1896012" y="143538"/>
                  <a:pt x="1900988" y="142875"/>
                </a:cubicBezTo>
                <a:cubicBezTo>
                  <a:pt x="1919936" y="140349"/>
                  <a:pt x="1939088" y="139700"/>
                  <a:pt x="1958138" y="138113"/>
                </a:cubicBezTo>
                <a:lnTo>
                  <a:pt x="1986713" y="128588"/>
                </a:lnTo>
                <a:lnTo>
                  <a:pt x="2001001" y="123825"/>
                </a:lnTo>
                <a:cubicBezTo>
                  <a:pt x="2002588" y="119063"/>
                  <a:pt x="2002213" y="113088"/>
                  <a:pt x="2005763" y="109538"/>
                </a:cubicBezTo>
                <a:cubicBezTo>
                  <a:pt x="2013858" y="101443"/>
                  <a:pt x="2034338" y="90488"/>
                  <a:pt x="2034338" y="90488"/>
                </a:cubicBezTo>
                <a:cubicBezTo>
                  <a:pt x="2037513" y="85725"/>
                  <a:pt x="2039555" y="79969"/>
                  <a:pt x="2043863" y="76200"/>
                </a:cubicBezTo>
                <a:cubicBezTo>
                  <a:pt x="2052478" y="68662"/>
                  <a:pt x="2072438" y="57150"/>
                  <a:pt x="2072438" y="57150"/>
                </a:cubicBezTo>
                <a:cubicBezTo>
                  <a:pt x="2083551" y="58738"/>
                  <a:pt x="2095024" y="58687"/>
                  <a:pt x="2105776" y="61913"/>
                </a:cubicBezTo>
                <a:cubicBezTo>
                  <a:pt x="2161976" y="78774"/>
                  <a:pt x="2081535" y="65637"/>
                  <a:pt x="2134351" y="76200"/>
                </a:cubicBezTo>
                <a:cubicBezTo>
                  <a:pt x="2145358" y="78401"/>
                  <a:pt x="2156576" y="79375"/>
                  <a:pt x="2167688" y="80963"/>
                </a:cubicBezTo>
                <a:cubicBezTo>
                  <a:pt x="2169276" y="85725"/>
                  <a:pt x="2169315" y="91330"/>
                  <a:pt x="2172451" y="95250"/>
                </a:cubicBezTo>
                <a:cubicBezTo>
                  <a:pt x="2179166" y="103643"/>
                  <a:pt x="2191614" y="106400"/>
                  <a:pt x="2201026" y="109538"/>
                </a:cubicBezTo>
                <a:cubicBezTo>
                  <a:pt x="2226426" y="107950"/>
                  <a:pt x="2251916" y="107439"/>
                  <a:pt x="2277226" y="104775"/>
                </a:cubicBezTo>
                <a:cubicBezTo>
                  <a:pt x="2282218" y="104249"/>
                  <a:pt x="2286493" y="100013"/>
                  <a:pt x="2291513" y="100013"/>
                </a:cubicBezTo>
                <a:cubicBezTo>
                  <a:pt x="2298058" y="100013"/>
                  <a:pt x="2304269" y="102977"/>
                  <a:pt x="2310563" y="104775"/>
                </a:cubicBezTo>
                <a:cubicBezTo>
                  <a:pt x="2327815" y="109704"/>
                  <a:pt x="2323485" y="108628"/>
                  <a:pt x="2339138" y="119063"/>
                </a:cubicBezTo>
                <a:cubicBezTo>
                  <a:pt x="2340726" y="123825"/>
                  <a:pt x="2340351" y="129800"/>
                  <a:pt x="2343901" y="133350"/>
                </a:cubicBezTo>
                <a:cubicBezTo>
                  <a:pt x="2347451" y="136900"/>
                  <a:pt x="2353189" y="137659"/>
                  <a:pt x="2358188" y="138113"/>
                </a:cubicBezTo>
                <a:cubicBezTo>
                  <a:pt x="2388268" y="140848"/>
                  <a:pt x="2418513" y="141288"/>
                  <a:pt x="2448676" y="142875"/>
                </a:cubicBezTo>
                <a:cubicBezTo>
                  <a:pt x="2461376" y="141288"/>
                  <a:pt x="2474184" y="140403"/>
                  <a:pt x="2486776" y="138113"/>
                </a:cubicBezTo>
                <a:cubicBezTo>
                  <a:pt x="2491715" y="137215"/>
                  <a:pt x="2498145" y="137435"/>
                  <a:pt x="2501063" y="133350"/>
                </a:cubicBezTo>
                <a:cubicBezTo>
                  <a:pt x="2506899" y="125180"/>
                  <a:pt x="2507413" y="114300"/>
                  <a:pt x="2510588" y="104775"/>
                </a:cubicBezTo>
                <a:lnTo>
                  <a:pt x="2515351" y="90488"/>
                </a:lnTo>
                <a:cubicBezTo>
                  <a:pt x="2516939" y="85725"/>
                  <a:pt x="2515350" y="77787"/>
                  <a:pt x="2520113" y="76200"/>
                </a:cubicBezTo>
                <a:lnTo>
                  <a:pt x="2534401" y="71438"/>
                </a:lnTo>
                <a:cubicBezTo>
                  <a:pt x="2557490" y="2172"/>
                  <a:pt x="2533893" y="43235"/>
                  <a:pt x="2672513" y="38100"/>
                </a:cubicBezTo>
                <a:cubicBezTo>
                  <a:pt x="2677276" y="34925"/>
                  <a:pt x="2681570" y="30900"/>
                  <a:pt x="2686801" y="28575"/>
                </a:cubicBezTo>
                <a:cubicBezTo>
                  <a:pt x="2695976" y="24497"/>
                  <a:pt x="2707022" y="24619"/>
                  <a:pt x="2715376" y="19050"/>
                </a:cubicBezTo>
                <a:lnTo>
                  <a:pt x="2743951" y="0"/>
                </a:lnTo>
                <a:cubicBezTo>
                  <a:pt x="2808203" y="6426"/>
                  <a:pt x="2786475" y="-11380"/>
                  <a:pt x="2796338" y="42863"/>
                </a:cubicBezTo>
                <a:cubicBezTo>
                  <a:pt x="2797236" y="47802"/>
                  <a:pt x="2799513" y="52388"/>
                  <a:pt x="2801101" y="57150"/>
                </a:cubicBezTo>
                <a:cubicBezTo>
                  <a:pt x="2802688" y="69850"/>
                  <a:pt x="2803573" y="82658"/>
                  <a:pt x="2805863" y="95250"/>
                </a:cubicBezTo>
                <a:cubicBezTo>
                  <a:pt x="2806761" y="100189"/>
                  <a:pt x="2809962" y="104562"/>
                  <a:pt x="2810626" y="109538"/>
                </a:cubicBezTo>
                <a:cubicBezTo>
                  <a:pt x="2813152" y="128486"/>
                  <a:pt x="2813387" y="147677"/>
                  <a:pt x="2815388" y="166688"/>
                </a:cubicBezTo>
                <a:cubicBezTo>
                  <a:pt x="2817137" y="183302"/>
                  <a:pt x="2822074" y="211562"/>
                  <a:pt x="2824913" y="228600"/>
                </a:cubicBezTo>
                <a:cubicBezTo>
                  <a:pt x="2826950" y="255075"/>
                  <a:pt x="2819069" y="284668"/>
                  <a:pt x="2839201" y="304800"/>
                </a:cubicBezTo>
                <a:cubicBezTo>
                  <a:pt x="2843248" y="308847"/>
                  <a:pt x="2848726" y="311150"/>
                  <a:pt x="2853488" y="314325"/>
                </a:cubicBezTo>
                <a:cubicBezTo>
                  <a:pt x="2848264" y="371796"/>
                  <a:pt x="2865795" y="372093"/>
                  <a:pt x="2820151" y="361950"/>
                </a:cubicBezTo>
                <a:cubicBezTo>
                  <a:pt x="2815250" y="360861"/>
                  <a:pt x="2810626" y="358775"/>
                  <a:pt x="2805863" y="357188"/>
                </a:cubicBezTo>
                <a:cubicBezTo>
                  <a:pt x="2801101" y="360363"/>
                  <a:pt x="2796837" y="364458"/>
                  <a:pt x="2791576" y="366713"/>
                </a:cubicBezTo>
                <a:cubicBezTo>
                  <a:pt x="2778622" y="372264"/>
                  <a:pt x="2742820" y="375189"/>
                  <a:pt x="2734426" y="376238"/>
                </a:cubicBezTo>
                <a:cubicBezTo>
                  <a:pt x="2732838" y="381000"/>
                  <a:pt x="2730373" y="385555"/>
                  <a:pt x="2729663" y="390525"/>
                </a:cubicBezTo>
                <a:cubicBezTo>
                  <a:pt x="2727183" y="407883"/>
                  <a:pt x="2733214" y="427474"/>
                  <a:pt x="2724901" y="442913"/>
                </a:cubicBezTo>
                <a:cubicBezTo>
                  <a:pt x="2720141" y="451753"/>
                  <a:pt x="2704680" y="446869"/>
                  <a:pt x="2696326" y="452438"/>
                </a:cubicBezTo>
                <a:lnTo>
                  <a:pt x="2682038" y="461963"/>
                </a:lnTo>
                <a:cubicBezTo>
                  <a:pt x="2683626" y="487363"/>
                  <a:pt x="2682832" y="513025"/>
                  <a:pt x="2686801" y="538163"/>
                </a:cubicBezTo>
                <a:cubicBezTo>
                  <a:pt x="2687694" y="543817"/>
                  <a:pt x="2694938" y="546897"/>
                  <a:pt x="2696326" y="552450"/>
                </a:cubicBezTo>
                <a:cubicBezTo>
                  <a:pt x="2699812" y="566396"/>
                  <a:pt x="2697602" y="581367"/>
                  <a:pt x="2701088" y="595313"/>
                </a:cubicBezTo>
                <a:cubicBezTo>
                  <a:pt x="2702476" y="600866"/>
                  <a:pt x="2708053" y="604481"/>
                  <a:pt x="2710613" y="609600"/>
                </a:cubicBezTo>
                <a:cubicBezTo>
                  <a:pt x="2730331" y="649034"/>
                  <a:pt x="2697605" y="597232"/>
                  <a:pt x="2724901" y="638175"/>
                </a:cubicBezTo>
                <a:cubicBezTo>
                  <a:pt x="2732882" y="662121"/>
                  <a:pt x="2734015" y="658868"/>
                  <a:pt x="2724901" y="695325"/>
                </a:cubicBezTo>
                <a:cubicBezTo>
                  <a:pt x="2723513" y="700878"/>
                  <a:pt x="2718551" y="704850"/>
                  <a:pt x="2715376" y="709613"/>
                </a:cubicBezTo>
                <a:cubicBezTo>
                  <a:pt x="2716963" y="736600"/>
                  <a:pt x="2716642" y="763768"/>
                  <a:pt x="2720138" y="790575"/>
                </a:cubicBezTo>
                <a:cubicBezTo>
                  <a:pt x="2721437" y="800531"/>
                  <a:pt x="2726488" y="809625"/>
                  <a:pt x="2729663" y="819150"/>
                </a:cubicBezTo>
                <a:lnTo>
                  <a:pt x="2734426" y="833438"/>
                </a:lnTo>
                <a:cubicBezTo>
                  <a:pt x="2732838" y="866775"/>
                  <a:pt x="2735382" y="900568"/>
                  <a:pt x="2729663" y="933450"/>
                </a:cubicBezTo>
                <a:cubicBezTo>
                  <a:pt x="2728682" y="939089"/>
                  <a:pt x="2721071" y="942405"/>
                  <a:pt x="2715376" y="942975"/>
                </a:cubicBezTo>
                <a:cubicBezTo>
                  <a:pt x="2672697" y="947243"/>
                  <a:pt x="2629651" y="946150"/>
                  <a:pt x="2586788" y="947738"/>
                </a:cubicBezTo>
                <a:cubicBezTo>
                  <a:pt x="2588376" y="966788"/>
                  <a:pt x="2586299" y="986507"/>
                  <a:pt x="2591551" y="1004888"/>
                </a:cubicBezTo>
                <a:cubicBezTo>
                  <a:pt x="2593123" y="1010391"/>
                  <a:pt x="2600608" y="1012088"/>
                  <a:pt x="2605838" y="1014413"/>
                </a:cubicBezTo>
                <a:cubicBezTo>
                  <a:pt x="2615013" y="1018491"/>
                  <a:pt x="2626059" y="1018369"/>
                  <a:pt x="2634413" y="1023938"/>
                </a:cubicBezTo>
                <a:lnTo>
                  <a:pt x="2662988" y="1042988"/>
                </a:lnTo>
                <a:cubicBezTo>
                  <a:pt x="2674323" y="1076993"/>
                  <a:pt x="2680867" y="1065994"/>
                  <a:pt x="2658226" y="1081088"/>
                </a:cubicBezTo>
                <a:cubicBezTo>
                  <a:pt x="2659813" y="1095375"/>
                  <a:pt x="2653372" y="1113265"/>
                  <a:pt x="2662988" y="1123950"/>
                </a:cubicBezTo>
                <a:cubicBezTo>
                  <a:pt x="2671550" y="1133463"/>
                  <a:pt x="2688496" y="1126423"/>
                  <a:pt x="2701088" y="1128713"/>
                </a:cubicBezTo>
                <a:cubicBezTo>
                  <a:pt x="2706027" y="1129611"/>
                  <a:pt x="2710613" y="1131888"/>
                  <a:pt x="2715376" y="1133475"/>
                </a:cubicBezTo>
                <a:cubicBezTo>
                  <a:pt x="2720138" y="1136650"/>
                  <a:pt x="2726087" y="1138531"/>
                  <a:pt x="2729663" y="1143000"/>
                </a:cubicBezTo>
                <a:cubicBezTo>
                  <a:pt x="2732799" y="1146920"/>
                  <a:pt x="2733047" y="1152461"/>
                  <a:pt x="2734426" y="1157288"/>
                </a:cubicBezTo>
                <a:cubicBezTo>
                  <a:pt x="2744194" y="1191478"/>
                  <a:pt x="2734141" y="1160908"/>
                  <a:pt x="2743951" y="1200150"/>
                </a:cubicBezTo>
                <a:cubicBezTo>
                  <a:pt x="2745169" y="1205020"/>
                  <a:pt x="2745577" y="1210518"/>
                  <a:pt x="2748713" y="1214438"/>
                </a:cubicBezTo>
                <a:cubicBezTo>
                  <a:pt x="2752289" y="1218908"/>
                  <a:pt x="2758238" y="1220788"/>
                  <a:pt x="2763001" y="1223963"/>
                </a:cubicBezTo>
                <a:lnTo>
                  <a:pt x="2777288" y="1266825"/>
                </a:lnTo>
                <a:cubicBezTo>
                  <a:pt x="2778876" y="1271588"/>
                  <a:pt x="2777874" y="1278328"/>
                  <a:pt x="2782051" y="1281113"/>
                </a:cubicBezTo>
                <a:cubicBezTo>
                  <a:pt x="2800515" y="1293423"/>
                  <a:pt x="2790908" y="1288828"/>
                  <a:pt x="2810626" y="1295400"/>
                </a:cubicBezTo>
                <a:cubicBezTo>
                  <a:pt x="2820151" y="1301750"/>
                  <a:pt x="2828341" y="1310830"/>
                  <a:pt x="2839201" y="1314450"/>
                </a:cubicBezTo>
                <a:lnTo>
                  <a:pt x="2867776" y="1323975"/>
                </a:lnTo>
                <a:cubicBezTo>
                  <a:pt x="2877089" y="1337944"/>
                  <a:pt x="2878119" y="1336775"/>
                  <a:pt x="2882063" y="1352550"/>
                </a:cubicBezTo>
                <a:cubicBezTo>
                  <a:pt x="2884026" y="1360403"/>
                  <a:pt x="2882336" y="1369628"/>
                  <a:pt x="2886826" y="1376363"/>
                </a:cubicBezTo>
                <a:cubicBezTo>
                  <a:pt x="2889611" y="1380540"/>
                  <a:pt x="2896351" y="1379538"/>
                  <a:pt x="2901113" y="1381125"/>
                </a:cubicBezTo>
                <a:cubicBezTo>
                  <a:pt x="2908994" y="1404767"/>
                  <a:pt x="2907551" y="1393339"/>
                  <a:pt x="2901113" y="1428750"/>
                </a:cubicBezTo>
                <a:cubicBezTo>
                  <a:pt x="2899942" y="1435190"/>
                  <a:pt x="2899982" y="1442354"/>
                  <a:pt x="2896351" y="1447800"/>
                </a:cubicBezTo>
                <a:cubicBezTo>
                  <a:pt x="2893176" y="1452563"/>
                  <a:pt x="2886826" y="1454150"/>
                  <a:pt x="2882063" y="1457325"/>
                </a:cubicBezTo>
                <a:cubicBezTo>
                  <a:pt x="2870728" y="1491330"/>
                  <a:pt x="2878107" y="1477546"/>
                  <a:pt x="2863013" y="1500188"/>
                </a:cubicBezTo>
                <a:cubicBezTo>
                  <a:pt x="2859838" y="1509713"/>
                  <a:pt x="2861842" y="1523194"/>
                  <a:pt x="2853488" y="1528763"/>
                </a:cubicBezTo>
                <a:cubicBezTo>
                  <a:pt x="2832202" y="1542953"/>
                  <a:pt x="2830745" y="1547545"/>
                  <a:pt x="2810626" y="1552575"/>
                </a:cubicBezTo>
                <a:cubicBezTo>
                  <a:pt x="2802773" y="1554538"/>
                  <a:pt x="2794751" y="1555750"/>
                  <a:pt x="2786813" y="1557338"/>
                </a:cubicBezTo>
                <a:cubicBezTo>
                  <a:pt x="2782051" y="1562100"/>
                  <a:pt x="2774507" y="1565188"/>
                  <a:pt x="2772526" y="1571625"/>
                </a:cubicBezTo>
                <a:cubicBezTo>
                  <a:pt x="2767834" y="1586874"/>
                  <a:pt x="2776328" y="1605790"/>
                  <a:pt x="2767763" y="1619250"/>
                </a:cubicBezTo>
                <a:cubicBezTo>
                  <a:pt x="2762579" y="1627397"/>
                  <a:pt x="2748556" y="1621671"/>
                  <a:pt x="2739188" y="1624013"/>
                </a:cubicBezTo>
                <a:cubicBezTo>
                  <a:pt x="2711983" y="1630814"/>
                  <a:pt x="2715090" y="1630553"/>
                  <a:pt x="2696326" y="1643063"/>
                </a:cubicBezTo>
                <a:lnTo>
                  <a:pt x="2686801" y="1671638"/>
                </a:lnTo>
                <a:lnTo>
                  <a:pt x="2682038" y="1685925"/>
                </a:lnTo>
                <a:cubicBezTo>
                  <a:pt x="2680451" y="1698625"/>
                  <a:pt x="2679958" y="1711510"/>
                  <a:pt x="2677276" y="1724025"/>
                </a:cubicBezTo>
                <a:cubicBezTo>
                  <a:pt x="2675172" y="1733842"/>
                  <a:pt x="2667751" y="1752600"/>
                  <a:pt x="2667751" y="1752600"/>
                </a:cubicBezTo>
                <a:cubicBezTo>
                  <a:pt x="2666163" y="1763713"/>
                  <a:pt x="2665190" y="1774930"/>
                  <a:pt x="2662988" y="1785938"/>
                </a:cubicBezTo>
                <a:cubicBezTo>
                  <a:pt x="2662004" y="1790860"/>
                  <a:pt x="2661776" y="1796675"/>
                  <a:pt x="2658226" y="1800225"/>
                </a:cubicBezTo>
                <a:cubicBezTo>
                  <a:pt x="2654676" y="1803775"/>
                  <a:pt x="2648701" y="1803400"/>
                  <a:pt x="2643938" y="1804988"/>
                </a:cubicBezTo>
                <a:cubicBezTo>
                  <a:pt x="2642351" y="1809750"/>
                  <a:pt x="2640555" y="1814448"/>
                  <a:pt x="2639176" y="1819275"/>
                </a:cubicBezTo>
                <a:cubicBezTo>
                  <a:pt x="2637378" y="1825569"/>
                  <a:pt x="2640267" y="1835398"/>
                  <a:pt x="2634413" y="1838325"/>
                </a:cubicBezTo>
                <a:cubicBezTo>
                  <a:pt x="2627173" y="1841945"/>
                  <a:pt x="2618538" y="1835150"/>
                  <a:pt x="2610601" y="1833563"/>
                </a:cubicBezTo>
                <a:cubicBezTo>
                  <a:pt x="2609013" y="1828800"/>
                  <a:pt x="2608974" y="1823195"/>
                  <a:pt x="2605838" y="1819275"/>
                </a:cubicBezTo>
                <a:cubicBezTo>
                  <a:pt x="2595535" y="1806396"/>
                  <a:pt x="2576920" y="1807312"/>
                  <a:pt x="2562976" y="1804988"/>
                </a:cubicBezTo>
                <a:cubicBezTo>
                  <a:pt x="2558213" y="1801813"/>
                  <a:pt x="2553808" y="1798023"/>
                  <a:pt x="2548688" y="1795463"/>
                </a:cubicBezTo>
                <a:cubicBezTo>
                  <a:pt x="2532728" y="1787483"/>
                  <a:pt x="2505128" y="1787448"/>
                  <a:pt x="2491538" y="1785938"/>
                </a:cubicBezTo>
                <a:cubicBezTo>
                  <a:pt x="2486776" y="1782763"/>
                  <a:pt x="2482927" y="1777153"/>
                  <a:pt x="2477251" y="1776413"/>
                </a:cubicBezTo>
                <a:cubicBezTo>
                  <a:pt x="2337229" y="1758149"/>
                  <a:pt x="2418438" y="1783794"/>
                  <a:pt x="2367713" y="1766888"/>
                </a:cubicBezTo>
                <a:cubicBezTo>
                  <a:pt x="2362951" y="1763713"/>
                  <a:pt x="2356459" y="1762217"/>
                  <a:pt x="2353426" y="1757363"/>
                </a:cubicBezTo>
                <a:cubicBezTo>
                  <a:pt x="2348105" y="1748849"/>
                  <a:pt x="2353426" y="1731963"/>
                  <a:pt x="2343901" y="1728788"/>
                </a:cubicBezTo>
                <a:lnTo>
                  <a:pt x="2315326" y="1719263"/>
                </a:lnTo>
                <a:cubicBezTo>
                  <a:pt x="2312151" y="1714500"/>
                  <a:pt x="2308361" y="1710095"/>
                  <a:pt x="2305801" y="1704975"/>
                </a:cubicBezTo>
                <a:cubicBezTo>
                  <a:pt x="2303556" y="1700485"/>
                  <a:pt x="2304174" y="1694608"/>
                  <a:pt x="2301038" y="1690688"/>
                </a:cubicBezTo>
                <a:cubicBezTo>
                  <a:pt x="2294323" y="1682295"/>
                  <a:pt x="2281875" y="1679538"/>
                  <a:pt x="2272463" y="1676400"/>
                </a:cubicBezTo>
                <a:cubicBezTo>
                  <a:pt x="2270876" y="1646238"/>
                  <a:pt x="2270209" y="1616013"/>
                  <a:pt x="2267701" y="1585913"/>
                </a:cubicBezTo>
                <a:cubicBezTo>
                  <a:pt x="2267029" y="1577846"/>
                  <a:pt x="2265780" y="1569679"/>
                  <a:pt x="2262938" y="1562100"/>
                </a:cubicBezTo>
                <a:cubicBezTo>
                  <a:pt x="2260928" y="1556741"/>
                  <a:pt x="2256588" y="1552575"/>
                  <a:pt x="2253413" y="1547813"/>
                </a:cubicBezTo>
                <a:cubicBezTo>
                  <a:pt x="2251826" y="1539875"/>
                  <a:pt x="2250614" y="1531853"/>
                  <a:pt x="2248651" y="1524000"/>
                </a:cubicBezTo>
                <a:cubicBezTo>
                  <a:pt x="2247433" y="1519130"/>
                  <a:pt x="2247438" y="1513263"/>
                  <a:pt x="2243888" y="1509713"/>
                </a:cubicBezTo>
                <a:cubicBezTo>
                  <a:pt x="2235793" y="1501618"/>
                  <a:pt x="2224838" y="1497013"/>
                  <a:pt x="2215313" y="1490663"/>
                </a:cubicBezTo>
                <a:cubicBezTo>
                  <a:pt x="2196848" y="1478353"/>
                  <a:pt x="2206457" y="1482948"/>
                  <a:pt x="2186738" y="1476375"/>
                </a:cubicBezTo>
                <a:lnTo>
                  <a:pt x="2177213" y="1428750"/>
                </a:lnTo>
                <a:cubicBezTo>
                  <a:pt x="2175626" y="1420813"/>
                  <a:pt x="2176941" y="1411673"/>
                  <a:pt x="2172451" y="1404938"/>
                </a:cubicBezTo>
                <a:cubicBezTo>
                  <a:pt x="2169276" y="1400175"/>
                  <a:pt x="2165486" y="1395770"/>
                  <a:pt x="2162926" y="1390650"/>
                </a:cubicBezTo>
                <a:cubicBezTo>
                  <a:pt x="2160681" y="1386160"/>
                  <a:pt x="2161713" y="1379913"/>
                  <a:pt x="2158163" y="1376363"/>
                </a:cubicBezTo>
                <a:cubicBezTo>
                  <a:pt x="2150068" y="1368268"/>
                  <a:pt x="2129588" y="1357313"/>
                  <a:pt x="2129588" y="1357313"/>
                </a:cubicBezTo>
                <a:cubicBezTo>
                  <a:pt x="2125395" y="1344732"/>
                  <a:pt x="2118060" y="1318545"/>
                  <a:pt x="2105776" y="1314450"/>
                </a:cubicBezTo>
                <a:cubicBezTo>
                  <a:pt x="2096251" y="1311275"/>
                  <a:pt x="2085555" y="1310494"/>
                  <a:pt x="2077201" y="1304925"/>
                </a:cubicBezTo>
                <a:cubicBezTo>
                  <a:pt x="2058736" y="1292616"/>
                  <a:pt x="2068343" y="1297210"/>
                  <a:pt x="2048626" y="1290638"/>
                </a:cubicBezTo>
                <a:cubicBezTo>
                  <a:pt x="2043863" y="1287463"/>
                  <a:pt x="2039569" y="1283438"/>
                  <a:pt x="2034338" y="1281113"/>
                </a:cubicBezTo>
                <a:cubicBezTo>
                  <a:pt x="1997122" y="1264573"/>
                  <a:pt x="1954848" y="1265107"/>
                  <a:pt x="1915276" y="1262063"/>
                </a:cubicBezTo>
                <a:cubicBezTo>
                  <a:pt x="1903941" y="1228058"/>
                  <a:pt x="1911320" y="1241842"/>
                  <a:pt x="1896226" y="1219200"/>
                </a:cubicBezTo>
                <a:cubicBezTo>
                  <a:pt x="1886701" y="1220788"/>
                  <a:pt x="1875562" y="1218425"/>
                  <a:pt x="1867651" y="1223963"/>
                </a:cubicBezTo>
                <a:cubicBezTo>
                  <a:pt x="1858273" y="1230528"/>
                  <a:pt x="1859461" y="1248918"/>
                  <a:pt x="1848601" y="1252538"/>
                </a:cubicBezTo>
                <a:cubicBezTo>
                  <a:pt x="1839076" y="1255713"/>
                  <a:pt x="1828380" y="1256494"/>
                  <a:pt x="1820026" y="1262063"/>
                </a:cubicBezTo>
                <a:cubicBezTo>
                  <a:pt x="1810501" y="1268413"/>
                  <a:pt x="1802311" y="1277493"/>
                  <a:pt x="1791451" y="1281113"/>
                </a:cubicBezTo>
                <a:cubicBezTo>
                  <a:pt x="1757446" y="1292448"/>
                  <a:pt x="1771230" y="1285069"/>
                  <a:pt x="1748588" y="1300163"/>
                </a:cubicBezTo>
                <a:cubicBezTo>
                  <a:pt x="1731126" y="1298575"/>
                  <a:pt x="1713469" y="1298447"/>
                  <a:pt x="1696201" y="1295400"/>
                </a:cubicBezTo>
                <a:cubicBezTo>
                  <a:pt x="1686314" y="1293655"/>
                  <a:pt x="1677641" y="1286590"/>
                  <a:pt x="1667626" y="1285875"/>
                </a:cubicBezTo>
                <a:cubicBezTo>
                  <a:pt x="1586612" y="1280089"/>
                  <a:pt x="1623096" y="1283574"/>
                  <a:pt x="1558088" y="1276350"/>
                </a:cubicBezTo>
                <a:cubicBezTo>
                  <a:pt x="1553627" y="1276629"/>
                  <a:pt x="1485644" y="1268085"/>
                  <a:pt x="1467601" y="1290638"/>
                </a:cubicBezTo>
                <a:cubicBezTo>
                  <a:pt x="1464465" y="1294558"/>
                  <a:pt x="1465974" y="1301005"/>
                  <a:pt x="1462838" y="1304925"/>
                </a:cubicBezTo>
                <a:cubicBezTo>
                  <a:pt x="1459262" y="1309394"/>
                  <a:pt x="1453781" y="1312125"/>
                  <a:pt x="1448551" y="1314450"/>
                </a:cubicBezTo>
                <a:cubicBezTo>
                  <a:pt x="1439376" y="1318528"/>
                  <a:pt x="1419976" y="1323975"/>
                  <a:pt x="1419976" y="1323975"/>
                </a:cubicBezTo>
                <a:cubicBezTo>
                  <a:pt x="1416838" y="1333387"/>
                  <a:pt x="1414081" y="1345835"/>
                  <a:pt x="1405688" y="1352550"/>
                </a:cubicBezTo>
                <a:cubicBezTo>
                  <a:pt x="1401768" y="1355686"/>
                  <a:pt x="1396163" y="1355725"/>
                  <a:pt x="1391401" y="1357313"/>
                </a:cubicBezTo>
                <a:cubicBezTo>
                  <a:pt x="1386638" y="1362075"/>
                  <a:pt x="1382429" y="1367465"/>
                  <a:pt x="1377113" y="1371600"/>
                </a:cubicBezTo>
                <a:cubicBezTo>
                  <a:pt x="1368077" y="1378628"/>
                  <a:pt x="1358063" y="1384300"/>
                  <a:pt x="1348538" y="1390650"/>
                </a:cubicBezTo>
                <a:lnTo>
                  <a:pt x="1334251" y="1400175"/>
                </a:lnTo>
                <a:lnTo>
                  <a:pt x="1319963" y="1409700"/>
                </a:lnTo>
                <a:lnTo>
                  <a:pt x="1305676" y="1419225"/>
                </a:lnTo>
                <a:cubicBezTo>
                  <a:pt x="1302501" y="1423988"/>
                  <a:pt x="1301005" y="1430479"/>
                  <a:pt x="1296151" y="1433513"/>
                </a:cubicBezTo>
                <a:cubicBezTo>
                  <a:pt x="1296143" y="1433518"/>
                  <a:pt x="1260436" y="1445417"/>
                  <a:pt x="1253288" y="1447800"/>
                </a:cubicBezTo>
                <a:lnTo>
                  <a:pt x="1210426" y="1462088"/>
                </a:lnTo>
                <a:lnTo>
                  <a:pt x="1196138" y="1466850"/>
                </a:lnTo>
                <a:cubicBezTo>
                  <a:pt x="1191376" y="1468437"/>
                  <a:pt x="1186846" y="1471114"/>
                  <a:pt x="1181851" y="1471613"/>
                </a:cubicBezTo>
                <a:cubicBezTo>
                  <a:pt x="1157881" y="1474010"/>
                  <a:pt x="1129830" y="1475765"/>
                  <a:pt x="1105651" y="1481138"/>
                </a:cubicBezTo>
                <a:cubicBezTo>
                  <a:pt x="1100750" y="1482227"/>
                  <a:pt x="1096126" y="1484313"/>
                  <a:pt x="1091363" y="1485900"/>
                </a:cubicBezTo>
                <a:cubicBezTo>
                  <a:pt x="1086601" y="1489075"/>
                  <a:pt x="1081473" y="1491761"/>
                  <a:pt x="1077076" y="1495425"/>
                </a:cubicBezTo>
                <a:cubicBezTo>
                  <a:pt x="1040407" y="1525983"/>
                  <a:pt x="1083972" y="1495590"/>
                  <a:pt x="1048501" y="1519238"/>
                </a:cubicBezTo>
                <a:cubicBezTo>
                  <a:pt x="1041473" y="1529780"/>
                  <a:pt x="1035689" y="1540479"/>
                  <a:pt x="1024688" y="1547813"/>
                </a:cubicBezTo>
                <a:cubicBezTo>
                  <a:pt x="1020511" y="1550598"/>
                  <a:pt x="1015163" y="1550988"/>
                  <a:pt x="1010401" y="1552575"/>
                </a:cubicBezTo>
                <a:cubicBezTo>
                  <a:pt x="1005638" y="1557338"/>
                  <a:pt x="1002551" y="1564882"/>
                  <a:pt x="996113" y="1566863"/>
                </a:cubicBezTo>
                <a:cubicBezTo>
                  <a:pt x="980864" y="1571555"/>
                  <a:pt x="964391" y="1570353"/>
                  <a:pt x="948488" y="1571625"/>
                </a:cubicBezTo>
                <a:cubicBezTo>
                  <a:pt x="924699" y="1573528"/>
                  <a:pt x="900863" y="1574800"/>
                  <a:pt x="877051" y="1576388"/>
                </a:cubicBezTo>
                <a:cubicBezTo>
                  <a:pt x="818811" y="1595799"/>
                  <a:pt x="870082" y="1580210"/>
                  <a:pt x="724651" y="1585913"/>
                </a:cubicBezTo>
                <a:lnTo>
                  <a:pt x="619876" y="1590675"/>
                </a:lnTo>
                <a:cubicBezTo>
                  <a:pt x="610351" y="1593850"/>
                  <a:pt x="599655" y="1594631"/>
                  <a:pt x="591301" y="1600200"/>
                </a:cubicBezTo>
                <a:cubicBezTo>
                  <a:pt x="586538" y="1603375"/>
                  <a:pt x="582244" y="1607400"/>
                  <a:pt x="577013" y="1609725"/>
                </a:cubicBezTo>
                <a:cubicBezTo>
                  <a:pt x="567838" y="1613803"/>
                  <a:pt x="557963" y="1616075"/>
                  <a:pt x="548438" y="1619250"/>
                </a:cubicBezTo>
                <a:lnTo>
                  <a:pt x="534151" y="1624013"/>
                </a:lnTo>
                <a:lnTo>
                  <a:pt x="519863" y="1628775"/>
                </a:lnTo>
                <a:cubicBezTo>
                  <a:pt x="484553" y="1652315"/>
                  <a:pt x="502513" y="1650070"/>
                  <a:pt x="467476" y="1643063"/>
                </a:cubicBezTo>
                <a:cubicBezTo>
                  <a:pt x="462713" y="1639888"/>
                  <a:pt x="456222" y="1638392"/>
                  <a:pt x="453188" y="1633538"/>
                </a:cubicBezTo>
                <a:cubicBezTo>
                  <a:pt x="414200" y="1631536"/>
                  <a:pt x="279488" y="1699501"/>
                  <a:pt x="206250" y="1699288"/>
                </a:cubicBezTo>
                <a:cubicBezTo>
                  <a:pt x="133012" y="1699075"/>
                  <a:pt x="-4439" y="1689123"/>
                  <a:pt x="110" y="1652729"/>
                </a:cubicBezTo>
                <a:cubicBezTo>
                  <a:pt x="4659" y="1616335"/>
                  <a:pt x="173161" y="1545313"/>
                  <a:pt x="247193" y="1508220"/>
                </a:cubicBezTo>
                <a:cubicBezTo>
                  <a:pt x="321225" y="1471127"/>
                  <a:pt x="418062" y="1425326"/>
                  <a:pt x="457951" y="140970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/>
          <p:cNvSpPr/>
          <p:nvPr/>
        </p:nvSpPr>
        <p:spPr>
          <a:xfrm>
            <a:off x="5292218" y="3036826"/>
            <a:ext cx="3601801" cy="1825005"/>
          </a:xfrm>
          <a:custGeom>
            <a:avLst/>
            <a:gdLst>
              <a:gd name="connsiteX0" fmla="*/ 11523 w 3378611"/>
              <a:gd name="connsiteY0" fmla="*/ 409575 h 1819275"/>
              <a:gd name="connsiteX1" fmla="*/ 35336 w 3378611"/>
              <a:gd name="connsiteY1" fmla="*/ 419100 h 1819275"/>
              <a:gd name="connsiteX2" fmla="*/ 49623 w 3378611"/>
              <a:gd name="connsiteY2" fmla="*/ 423863 h 1819275"/>
              <a:gd name="connsiteX3" fmla="*/ 78198 w 3378611"/>
              <a:gd name="connsiteY3" fmla="*/ 419100 h 1819275"/>
              <a:gd name="connsiteX4" fmla="*/ 106773 w 3378611"/>
              <a:gd name="connsiteY4" fmla="*/ 400050 h 1819275"/>
              <a:gd name="connsiteX5" fmla="*/ 121061 w 3378611"/>
              <a:gd name="connsiteY5" fmla="*/ 390525 h 1819275"/>
              <a:gd name="connsiteX6" fmla="*/ 144873 w 3378611"/>
              <a:gd name="connsiteY6" fmla="*/ 385763 h 1819275"/>
              <a:gd name="connsiteX7" fmla="*/ 154398 w 3378611"/>
              <a:gd name="connsiteY7" fmla="*/ 371475 h 1819275"/>
              <a:gd name="connsiteX8" fmla="*/ 187736 w 3378611"/>
              <a:gd name="connsiteY8" fmla="*/ 366713 h 1819275"/>
              <a:gd name="connsiteX9" fmla="*/ 311561 w 3378611"/>
              <a:gd name="connsiteY9" fmla="*/ 361950 h 1819275"/>
              <a:gd name="connsiteX10" fmla="*/ 340136 w 3378611"/>
              <a:gd name="connsiteY10" fmla="*/ 357188 h 1819275"/>
              <a:gd name="connsiteX11" fmla="*/ 354423 w 3378611"/>
              <a:gd name="connsiteY11" fmla="*/ 352425 h 1819275"/>
              <a:gd name="connsiteX12" fmla="*/ 468723 w 3378611"/>
              <a:gd name="connsiteY12" fmla="*/ 357188 h 1819275"/>
              <a:gd name="connsiteX13" fmla="*/ 544923 w 3378611"/>
              <a:gd name="connsiteY13" fmla="*/ 352425 h 1819275"/>
              <a:gd name="connsiteX14" fmla="*/ 559211 w 3378611"/>
              <a:gd name="connsiteY14" fmla="*/ 342900 h 1819275"/>
              <a:gd name="connsiteX15" fmla="*/ 573498 w 3378611"/>
              <a:gd name="connsiteY15" fmla="*/ 338138 h 1819275"/>
              <a:gd name="connsiteX16" fmla="*/ 597311 w 3378611"/>
              <a:gd name="connsiteY16" fmla="*/ 314325 h 1819275"/>
              <a:gd name="connsiteX17" fmla="*/ 602073 w 3378611"/>
              <a:gd name="connsiteY17" fmla="*/ 300038 h 1819275"/>
              <a:gd name="connsiteX18" fmla="*/ 630648 w 3378611"/>
              <a:gd name="connsiteY18" fmla="*/ 280988 h 1819275"/>
              <a:gd name="connsiteX19" fmla="*/ 659223 w 3378611"/>
              <a:gd name="connsiteY19" fmla="*/ 266700 h 1819275"/>
              <a:gd name="connsiteX20" fmla="*/ 673511 w 3378611"/>
              <a:gd name="connsiteY20" fmla="*/ 252413 h 1819275"/>
              <a:gd name="connsiteX21" fmla="*/ 730661 w 3378611"/>
              <a:gd name="connsiteY21" fmla="*/ 247650 h 1819275"/>
              <a:gd name="connsiteX22" fmla="*/ 749711 w 3378611"/>
              <a:gd name="connsiteY22" fmla="*/ 242888 h 1819275"/>
              <a:gd name="connsiteX23" fmla="*/ 792573 w 3378611"/>
              <a:gd name="connsiteY23" fmla="*/ 238125 h 1819275"/>
              <a:gd name="connsiteX24" fmla="*/ 821148 w 3378611"/>
              <a:gd name="connsiteY24" fmla="*/ 228600 h 1819275"/>
              <a:gd name="connsiteX25" fmla="*/ 835436 w 3378611"/>
              <a:gd name="connsiteY25" fmla="*/ 223838 h 1819275"/>
              <a:gd name="connsiteX26" fmla="*/ 849723 w 3378611"/>
              <a:gd name="connsiteY26" fmla="*/ 214313 h 1819275"/>
              <a:gd name="connsiteX27" fmla="*/ 868773 w 3378611"/>
              <a:gd name="connsiteY27" fmla="*/ 185738 h 1819275"/>
              <a:gd name="connsiteX28" fmla="*/ 892586 w 3378611"/>
              <a:gd name="connsiteY28" fmla="*/ 180975 h 1819275"/>
              <a:gd name="connsiteX29" fmla="*/ 911636 w 3378611"/>
              <a:gd name="connsiteY29" fmla="*/ 157163 h 1819275"/>
              <a:gd name="connsiteX30" fmla="*/ 940211 w 3378611"/>
              <a:gd name="connsiteY30" fmla="*/ 147638 h 1819275"/>
              <a:gd name="connsiteX31" fmla="*/ 944973 w 3378611"/>
              <a:gd name="connsiteY31" fmla="*/ 133350 h 1819275"/>
              <a:gd name="connsiteX32" fmla="*/ 973548 w 3378611"/>
              <a:gd name="connsiteY32" fmla="*/ 123825 h 1819275"/>
              <a:gd name="connsiteX33" fmla="*/ 987836 w 3378611"/>
              <a:gd name="connsiteY33" fmla="*/ 114300 h 1819275"/>
              <a:gd name="connsiteX34" fmla="*/ 992598 w 3378611"/>
              <a:gd name="connsiteY34" fmla="*/ 100013 h 1819275"/>
              <a:gd name="connsiteX35" fmla="*/ 1006886 w 3378611"/>
              <a:gd name="connsiteY35" fmla="*/ 95250 h 1819275"/>
              <a:gd name="connsiteX36" fmla="*/ 1021173 w 3378611"/>
              <a:gd name="connsiteY36" fmla="*/ 85725 h 1819275"/>
              <a:gd name="connsiteX37" fmla="*/ 1025936 w 3378611"/>
              <a:gd name="connsiteY37" fmla="*/ 71438 h 1819275"/>
              <a:gd name="connsiteX38" fmla="*/ 1059273 w 3378611"/>
              <a:gd name="connsiteY38" fmla="*/ 66675 h 1819275"/>
              <a:gd name="connsiteX39" fmla="*/ 1073561 w 3378611"/>
              <a:gd name="connsiteY39" fmla="*/ 57150 h 1819275"/>
              <a:gd name="connsiteX40" fmla="*/ 1140236 w 3378611"/>
              <a:gd name="connsiteY40" fmla="*/ 66675 h 1819275"/>
              <a:gd name="connsiteX41" fmla="*/ 1159286 w 3378611"/>
              <a:gd name="connsiteY41" fmla="*/ 71438 h 1819275"/>
              <a:gd name="connsiteX42" fmla="*/ 1183098 w 3378611"/>
              <a:gd name="connsiteY42" fmla="*/ 76200 h 1819275"/>
              <a:gd name="connsiteX43" fmla="*/ 1340261 w 3378611"/>
              <a:gd name="connsiteY43" fmla="*/ 71438 h 1819275"/>
              <a:gd name="connsiteX44" fmla="*/ 1354548 w 3378611"/>
              <a:gd name="connsiteY44" fmla="*/ 66675 h 1819275"/>
              <a:gd name="connsiteX45" fmla="*/ 1373598 w 3378611"/>
              <a:gd name="connsiteY45" fmla="*/ 42863 h 1819275"/>
              <a:gd name="connsiteX46" fmla="*/ 1397411 w 3378611"/>
              <a:gd name="connsiteY46" fmla="*/ 19050 h 1819275"/>
              <a:gd name="connsiteX47" fmla="*/ 1425986 w 3378611"/>
              <a:gd name="connsiteY47" fmla="*/ 0 h 1819275"/>
              <a:gd name="connsiteX48" fmla="*/ 1449798 w 3378611"/>
              <a:gd name="connsiteY48" fmla="*/ 4763 h 1819275"/>
              <a:gd name="connsiteX49" fmla="*/ 1473611 w 3378611"/>
              <a:gd name="connsiteY49" fmla="*/ 38100 h 1819275"/>
              <a:gd name="connsiteX50" fmla="*/ 1554573 w 3378611"/>
              <a:gd name="connsiteY50" fmla="*/ 42863 h 1819275"/>
              <a:gd name="connsiteX51" fmla="*/ 1597436 w 3378611"/>
              <a:gd name="connsiteY51" fmla="*/ 57150 h 1819275"/>
              <a:gd name="connsiteX52" fmla="*/ 1611723 w 3378611"/>
              <a:gd name="connsiteY52" fmla="*/ 61913 h 1819275"/>
              <a:gd name="connsiteX53" fmla="*/ 1621248 w 3378611"/>
              <a:gd name="connsiteY53" fmla="*/ 76200 h 1819275"/>
              <a:gd name="connsiteX54" fmla="*/ 1649823 w 3378611"/>
              <a:gd name="connsiteY54" fmla="*/ 85725 h 1819275"/>
              <a:gd name="connsiteX55" fmla="*/ 1664111 w 3378611"/>
              <a:gd name="connsiteY55" fmla="*/ 95250 h 1819275"/>
              <a:gd name="connsiteX56" fmla="*/ 1687923 w 3378611"/>
              <a:gd name="connsiteY56" fmla="*/ 119063 h 1819275"/>
              <a:gd name="connsiteX57" fmla="*/ 1711736 w 3378611"/>
              <a:gd name="connsiteY57" fmla="*/ 142875 h 1819275"/>
              <a:gd name="connsiteX58" fmla="*/ 1721261 w 3378611"/>
              <a:gd name="connsiteY58" fmla="*/ 157163 h 1819275"/>
              <a:gd name="connsiteX59" fmla="*/ 1740311 w 3378611"/>
              <a:gd name="connsiteY59" fmla="*/ 214313 h 1819275"/>
              <a:gd name="connsiteX60" fmla="*/ 1754598 w 3378611"/>
              <a:gd name="connsiteY60" fmla="*/ 242888 h 1819275"/>
              <a:gd name="connsiteX61" fmla="*/ 1768886 w 3378611"/>
              <a:gd name="connsiteY61" fmla="*/ 252413 h 1819275"/>
              <a:gd name="connsiteX62" fmla="*/ 1806986 w 3378611"/>
              <a:gd name="connsiteY62" fmla="*/ 309563 h 1819275"/>
              <a:gd name="connsiteX63" fmla="*/ 1816511 w 3378611"/>
              <a:gd name="connsiteY63" fmla="*/ 323850 h 1819275"/>
              <a:gd name="connsiteX64" fmla="*/ 1830798 w 3378611"/>
              <a:gd name="connsiteY64" fmla="*/ 333375 h 1819275"/>
              <a:gd name="connsiteX65" fmla="*/ 1840323 w 3378611"/>
              <a:gd name="connsiteY65" fmla="*/ 404813 h 1819275"/>
              <a:gd name="connsiteX66" fmla="*/ 1849848 w 3378611"/>
              <a:gd name="connsiteY66" fmla="*/ 433388 h 1819275"/>
              <a:gd name="connsiteX67" fmla="*/ 1854611 w 3378611"/>
              <a:gd name="connsiteY67" fmla="*/ 447675 h 1819275"/>
              <a:gd name="connsiteX68" fmla="*/ 1868898 w 3378611"/>
              <a:gd name="connsiteY68" fmla="*/ 476250 h 1819275"/>
              <a:gd name="connsiteX69" fmla="*/ 1883186 w 3378611"/>
              <a:gd name="connsiteY69" fmla="*/ 485775 h 1819275"/>
              <a:gd name="connsiteX70" fmla="*/ 1906998 w 3378611"/>
              <a:gd name="connsiteY70" fmla="*/ 528638 h 1819275"/>
              <a:gd name="connsiteX71" fmla="*/ 1921286 w 3378611"/>
              <a:gd name="connsiteY71" fmla="*/ 538163 h 1819275"/>
              <a:gd name="connsiteX72" fmla="*/ 1968911 w 3378611"/>
              <a:gd name="connsiteY72" fmla="*/ 552450 h 1819275"/>
              <a:gd name="connsiteX73" fmla="*/ 2011773 w 3378611"/>
              <a:gd name="connsiteY73" fmla="*/ 557213 h 1819275"/>
              <a:gd name="connsiteX74" fmla="*/ 2059398 w 3378611"/>
              <a:gd name="connsiteY74" fmla="*/ 566738 h 1819275"/>
              <a:gd name="connsiteX75" fmla="*/ 2073686 w 3378611"/>
              <a:gd name="connsiteY75" fmla="*/ 571500 h 1819275"/>
              <a:gd name="connsiteX76" fmla="*/ 2097498 w 3378611"/>
              <a:gd name="connsiteY76" fmla="*/ 576263 h 1819275"/>
              <a:gd name="connsiteX77" fmla="*/ 2111786 w 3378611"/>
              <a:gd name="connsiteY77" fmla="*/ 581025 h 1819275"/>
              <a:gd name="connsiteX78" fmla="*/ 2154648 w 3378611"/>
              <a:gd name="connsiteY78" fmla="*/ 585788 h 1819275"/>
              <a:gd name="connsiteX79" fmla="*/ 2173698 w 3378611"/>
              <a:gd name="connsiteY79" fmla="*/ 609600 h 1819275"/>
              <a:gd name="connsiteX80" fmla="*/ 2202273 w 3378611"/>
              <a:gd name="connsiteY80" fmla="*/ 619125 h 1819275"/>
              <a:gd name="connsiteX81" fmla="*/ 2216561 w 3378611"/>
              <a:gd name="connsiteY81" fmla="*/ 628650 h 1819275"/>
              <a:gd name="connsiteX82" fmla="*/ 2259423 w 3378611"/>
              <a:gd name="connsiteY82" fmla="*/ 623888 h 1819275"/>
              <a:gd name="connsiteX83" fmla="*/ 2273711 w 3378611"/>
              <a:gd name="connsiteY83" fmla="*/ 614363 h 1819275"/>
              <a:gd name="connsiteX84" fmla="*/ 2287998 w 3378611"/>
              <a:gd name="connsiteY84" fmla="*/ 609600 h 1819275"/>
              <a:gd name="connsiteX85" fmla="*/ 2335623 w 3378611"/>
              <a:gd name="connsiteY85" fmla="*/ 619125 h 1819275"/>
              <a:gd name="connsiteX86" fmla="*/ 2349911 w 3378611"/>
              <a:gd name="connsiteY86" fmla="*/ 623888 h 1819275"/>
              <a:gd name="connsiteX87" fmla="*/ 2407061 w 3378611"/>
              <a:gd name="connsiteY87" fmla="*/ 647700 h 1819275"/>
              <a:gd name="connsiteX88" fmla="*/ 2421348 w 3378611"/>
              <a:gd name="connsiteY88" fmla="*/ 652463 h 1819275"/>
              <a:gd name="connsiteX89" fmla="*/ 2449923 w 3378611"/>
              <a:gd name="connsiteY89" fmla="*/ 671513 h 1819275"/>
              <a:gd name="connsiteX90" fmla="*/ 2478498 w 3378611"/>
              <a:gd name="connsiteY90" fmla="*/ 681038 h 1819275"/>
              <a:gd name="connsiteX91" fmla="*/ 2507073 w 3378611"/>
              <a:gd name="connsiteY91" fmla="*/ 695325 h 1819275"/>
              <a:gd name="connsiteX92" fmla="*/ 2516598 w 3378611"/>
              <a:gd name="connsiteY92" fmla="*/ 709613 h 1819275"/>
              <a:gd name="connsiteX93" fmla="*/ 2540411 w 3378611"/>
              <a:gd name="connsiteY93" fmla="*/ 733425 h 1819275"/>
              <a:gd name="connsiteX94" fmla="*/ 2559461 w 3378611"/>
              <a:gd name="connsiteY94" fmla="*/ 757238 h 1819275"/>
              <a:gd name="connsiteX95" fmla="*/ 2564223 w 3378611"/>
              <a:gd name="connsiteY95" fmla="*/ 771525 h 1819275"/>
              <a:gd name="connsiteX96" fmla="*/ 2592798 w 3378611"/>
              <a:gd name="connsiteY96" fmla="*/ 790575 h 1819275"/>
              <a:gd name="connsiteX97" fmla="*/ 2616611 w 3378611"/>
              <a:gd name="connsiteY97" fmla="*/ 814388 h 1819275"/>
              <a:gd name="connsiteX98" fmla="*/ 2621373 w 3378611"/>
              <a:gd name="connsiteY98" fmla="*/ 828675 h 1819275"/>
              <a:gd name="connsiteX99" fmla="*/ 2635661 w 3378611"/>
              <a:gd name="connsiteY99" fmla="*/ 838200 h 1819275"/>
              <a:gd name="connsiteX100" fmla="*/ 2664236 w 3378611"/>
              <a:gd name="connsiteY100" fmla="*/ 881063 h 1819275"/>
              <a:gd name="connsiteX101" fmla="*/ 2673761 w 3378611"/>
              <a:gd name="connsiteY101" fmla="*/ 895350 h 1819275"/>
              <a:gd name="connsiteX102" fmla="*/ 2702336 w 3378611"/>
              <a:gd name="connsiteY102" fmla="*/ 914400 h 1819275"/>
              <a:gd name="connsiteX103" fmla="*/ 2711861 w 3378611"/>
              <a:gd name="connsiteY103" fmla="*/ 928688 h 1819275"/>
              <a:gd name="connsiteX104" fmla="*/ 2754723 w 3378611"/>
              <a:gd name="connsiteY104" fmla="*/ 952500 h 1819275"/>
              <a:gd name="connsiteX105" fmla="*/ 2797586 w 3378611"/>
              <a:gd name="connsiteY105" fmla="*/ 976313 h 1819275"/>
              <a:gd name="connsiteX106" fmla="*/ 2821398 w 3378611"/>
              <a:gd name="connsiteY106" fmla="*/ 971550 h 1819275"/>
              <a:gd name="connsiteX107" fmla="*/ 2826161 w 3378611"/>
              <a:gd name="connsiteY107" fmla="*/ 952500 h 1819275"/>
              <a:gd name="connsiteX108" fmla="*/ 2830923 w 3378611"/>
              <a:gd name="connsiteY108" fmla="*/ 938213 h 1819275"/>
              <a:gd name="connsiteX109" fmla="*/ 2845211 w 3378611"/>
              <a:gd name="connsiteY109" fmla="*/ 933450 h 1819275"/>
              <a:gd name="connsiteX110" fmla="*/ 2897598 w 3378611"/>
              <a:gd name="connsiteY110" fmla="*/ 942975 h 1819275"/>
              <a:gd name="connsiteX111" fmla="*/ 2926173 w 3378611"/>
              <a:gd name="connsiteY111" fmla="*/ 957263 h 1819275"/>
              <a:gd name="connsiteX112" fmla="*/ 2969036 w 3378611"/>
              <a:gd name="connsiteY112" fmla="*/ 962025 h 1819275"/>
              <a:gd name="connsiteX113" fmla="*/ 3016661 w 3378611"/>
              <a:gd name="connsiteY113" fmla="*/ 976313 h 1819275"/>
              <a:gd name="connsiteX114" fmla="*/ 3030948 w 3378611"/>
              <a:gd name="connsiteY114" fmla="*/ 981075 h 1819275"/>
              <a:gd name="connsiteX115" fmla="*/ 3045236 w 3378611"/>
              <a:gd name="connsiteY115" fmla="*/ 985838 h 1819275"/>
              <a:gd name="connsiteX116" fmla="*/ 3064286 w 3378611"/>
              <a:gd name="connsiteY116" fmla="*/ 990600 h 1819275"/>
              <a:gd name="connsiteX117" fmla="*/ 3102386 w 3378611"/>
              <a:gd name="connsiteY117" fmla="*/ 985838 h 1819275"/>
              <a:gd name="connsiteX118" fmla="*/ 3116673 w 3378611"/>
              <a:gd name="connsiteY118" fmla="*/ 981075 h 1819275"/>
              <a:gd name="connsiteX119" fmla="*/ 3126198 w 3378611"/>
              <a:gd name="connsiteY119" fmla="*/ 995363 h 1819275"/>
              <a:gd name="connsiteX120" fmla="*/ 3130961 w 3378611"/>
              <a:gd name="connsiteY120" fmla="*/ 1038225 h 1819275"/>
              <a:gd name="connsiteX121" fmla="*/ 3145248 w 3378611"/>
              <a:gd name="connsiteY121" fmla="*/ 1104900 h 1819275"/>
              <a:gd name="connsiteX122" fmla="*/ 3145248 w 3378611"/>
              <a:gd name="connsiteY122" fmla="*/ 1228725 h 1819275"/>
              <a:gd name="connsiteX123" fmla="*/ 3130961 w 3378611"/>
              <a:gd name="connsiteY123" fmla="*/ 1257300 h 1819275"/>
              <a:gd name="connsiteX124" fmla="*/ 3126198 w 3378611"/>
              <a:gd name="connsiteY124" fmla="*/ 1271588 h 1819275"/>
              <a:gd name="connsiteX125" fmla="*/ 3130961 w 3378611"/>
              <a:gd name="connsiteY125" fmla="*/ 1333500 h 1819275"/>
              <a:gd name="connsiteX126" fmla="*/ 3145248 w 3378611"/>
              <a:gd name="connsiteY126" fmla="*/ 1338263 h 1819275"/>
              <a:gd name="connsiteX127" fmla="*/ 3159536 w 3378611"/>
              <a:gd name="connsiteY127" fmla="*/ 1347788 h 1819275"/>
              <a:gd name="connsiteX128" fmla="*/ 3173823 w 3378611"/>
              <a:gd name="connsiteY128" fmla="*/ 1362075 h 1819275"/>
              <a:gd name="connsiteX129" fmla="*/ 3183348 w 3378611"/>
              <a:gd name="connsiteY129" fmla="*/ 1376363 h 1819275"/>
              <a:gd name="connsiteX130" fmla="*/ 3197636 w 3378611"/>
              <a:gd name="connsiteY130" fmla="*/ 1381125 h 1819275"/>
              <a:gd name="connsiteX131" fmla="*/ 3230973 w 3378611"/>
              <a:gd name="connsiteY131" fmla="*/ 1385888 h 1819275"/>
              <a:gd name="connsiteX132" fmla="*/ 3259548 w 3378611"/>
              <a:gd name="connsiteY132" fmla="*/ 1400175 h 1819275"/>
              <a:gd name="connsiteX133" fmla="*/ 3269073 w 3378611"/>
              <a:gd name="connsiteY133" fmla="*/ 1414463 h 1819275"/>
              <a:gd name="connsiteX134" fmla="*/ 3273836 w 3378611"/>
              <a:gd name="connsiteY134" fmla="*/ 1428750 h 1819275"/>
              <a:gd name="connsiteX135" fmla="*/ 3302411 w 3378611"/>
              <a:gd name="connsiteY135" fmla="*/ 1443038 h 1819275"/>
              <a:gd name="connsiteX136" fmla="*/ 3321461 w 3378611"/>
              <a:gd name="connsiteY136" fmla="*/ 1466850 h 1819275"/>
              <a:gd name="connsiteX137" fmla="*/ 3330986 w 3378611"/>
              <a:gd name="connsiteY137" fmla="*/ 1504950 h 1819275"/>
              <a:gd name="connsiteX138" fmla="*/ 3340511 w 3378611"/>
              <a:gd name="connsiteY138" fmla="*/ 1533525 h 1819275"/>
              <a:gd name="connsiteX139" fmla="*/ 3345273 w 3378611"/>
              <a:gd name="connsiteY139" fmla="*/ 1557338 h 1819275"/>
              <a:gd name="connsiteX140" fmla="*/ 3350036 w 3378611"/>
              <a:gd name="connsiteY140" fmla="*/ 1585913 h 1819275"/>
              <a:gd name="connsiteX141" fmla="*/ 3364323 w 3378611"/>
              <a:gd name="connsiteY141" fmla="*/ 1619250 h 1819275"/>
              <a:gd name="connsiteX142" fmla="*/ 3373848 w 3378611"/>
              <a:gd name="connsiteY142" fmla="*/ 1647825 h 1819275"/>
              <a:gd name="connsiteX143" fmla="*/ 3378611 w 3378611"/>
              <a:gd name="connsiteY143" fmla="*/ 1662113 h 1819275"/>
              <a:gd name="connsiteX144" fmla="*/ 3373848 w 3378611"/>
              <a:gd name="connsiteY144" fmla="*/ 1690688 h 1819275"/>
              <a:gd name="connsiteX145" fmla="*/ 3345273 w 3378611"/>
              <a:gd name="connsiteY145" fmla="*/ 1700213 h 1819275"/>
              <a:gd name="connsiteX146" fmla="*/ 3316698 w 3378611"/>
              <a:gd name="connsiteY146" fmla="*/ 1719263 h 1819275"/>
              <a:gd name="connsiteX147" fmla="*/ 3288123 w 3378611"/>
              <a:gd name="connsiteY147" fmla="*/ 1728788 h 1819275"/>
              <a:gd name="connsiteX148" fmla="*/ 3259548 w 3378611"/>
              <a:gd name="connsiteY148" fmla="*/ 1743075 h 1819275"/>
              <a:gd name="connsiteX149" fmla="*/ 3230973 w 3378611"/>
              <a:gd name="connsiteY149" fmla="*/ 1747838 h 1819275"/>
              <a:gd name="connsiteX150" fmla="*/ 3216686 w 3378611"/>
              <a:gd name="connsiteY150" fmla="*/ 1752600 h 1819275"/>
              <a:gd name="connsiteX151" fmla="*/ 3183348 w 3378611"/>
              <a:gd name="connsiteY151" fmla="*/ 1757363 h 1819275"/>
              <a:gd name="connsiteX152" fmla="*/ 3169061 w 3378611"/>
              <a:gd name="connsiteY152" fmla="*/ 1762125 h 1819275"/>
              <a:gd name="connsiteX153" fmla="*/ 3164298 w 3378611"/>
              <a:gd name="connsiteY153" fmla="*/ 1776413 h 1819275"/>
              <a:gd name="connsiteX154" fmla="*/ 3107148 w 3378611"/>
              <a:gd name="connsiteY154" fmla="*/ 1781175 h 1819275"/>
              <a:gd name="connsiteX155" fmla="*/ 3073811 w 3378611"/>
              <a:gd name="connsiteY155" fmla="*/ 1785938 h 1819275"/>
              <a:gd name="connsiteX156" fmla="*/ 3059523 w 3378611"/>
              <a:gd name="connsiteY156" fmla="*/ 1790700 h 1819275"/>
              <a:gd name="connsiteX157" fmla="*/ 2902361 w 3378611"/>
              <a:gd name="connsiteY157" fmla="*/ 1790700 h 1819275"/>
              <a:gd name="connsiteX158" fmla="*/ 2888073 w 3378611"/>
              <a:gd name="connsiteY158" fmla="*/ 1781175 h 1819275"/>
              <a:gd name="connsiteX159" fmla="*/ 2854736 w 3378611"/>
              <a:gd name="connsiteY159" fmla="*/ 1771650 h 1819275"/>
              <a:gd name="connsiteX160" fmla="*/ 2840448 w 3378611"/>
              <a:gd name="connsiteY160" fmla="*/ 1766888 h 1819275"/>
              <a:gd name="connsiteX161" fmla="*/ 2792823 w 3378611"/>
              <a:gd name="connsiteY161" fmla="*/ 1771650 h 1819275"/>
              <a:gd name="connsiteX162" fmla="*/ 2778536 w 3378611"/>
              <a:gd name="connsiteY162" fmla="*/ 1776413 h 1819275"/>
              <a:gd name="connsiteX163" fmla="*/ 2759486 w 3378611"/>
              <a:gd name="connsiteY163" fmla="*/ 1781175 h 1819275"/>
              <a:gd name="connsiteX164" fmla="*/ 2745198 w 3378611"/>
              <a:gd name="connsiteY164" fmla="*/ 1795463 h 1819275"/>
              <a:gd name="connsiteX165" fmla="*/ 2735673 w 3378611"/>
              <a:gd name="connsiteY165" fmla="*/ 1809750 h 1819275"/>
              <a:gd name="connsiteX166" fmla="*/ 2697573 w 3378611"/>
              <a:gd name="connsiteY166" fmla="*/ 1814513 h 1819275"/>
              <a:gd name="connsiteX167" fmla="*/ 2673761 w 3378611"/>
              <a:gd name="connsiteY167" fmla="*/ 1819275 h 1819275"/>
              <a:gd name="connsiteX168" fmla="*/ 2640423 w 3378611"/>
              <a:gd name="connsiteY168" fmla="*/ 1814513 h 1819275"/>
              <a:gd name="connsiteX169" fmla="*/ 2611848 w 3378611"/>
              <a:gd name="connsiteY169" fmla="*/ 1795463 h 1819275"/>
              <a:gd name="connsiteX170" fmla="*/ 2583273 w 3378611"/>
              <a:gd name="connsiteY170" fmla="*/ 1776413 h 1819275"/>
              <a:gd name="connsiteX171" fmla="*/ 2568986 w 3378611"/>
              <a:gd name="connsiteY171" fmla="*/ 1771650 h 1819275"/>
              <a:gd name="connsiteX172" fmla="*/ 2516598 w 3378611"/>
              <a:gd name="connsiteY172" fmla="*/ 1771650 h 1819275"/>
              <a:gd name="connsiteX173" fmla="*/ 2507073 w 3378611"/>
              <a:gd name="connsiteY173" fmla="*/ 1757363 h 1819275"/>
              <a:gd name="connsiteX174" fmla="*/ 2488023 w 3378611"/>
              <a:gd name="connsiteY174" fmla="*/ 1728788 h 1819275"/>
              <a:gd name="connsiteX175" fmla="*/ 2478498 w 3378611"/>
              <a:gd name="connsiteY175" fmla="*/ 1714500 h 1819275"/>
              <a:gd name="connsiteX176" fmla="*/ 2459448 w 3378611"/>
              <a:gd name="connsiteY176" fmla="*/ 1709738 h 1819275"/>
              <a:gd name="connsiteX177" fmla="*/ 2445161 w 3378611"/>
              <a:gd name="connsiteY177" fmla="*/ 1704975 h 1819275"/>
              <a:gd name="connsiteX178" fmla="*/ 2416586 w 3378611"/>
              <a:gd name="connsiteY178" fmla="*/ 1685925 h 1819275"/>
              <a:gd name="connsiteX179" fmla="*/ 2402298 w 3378611"/>
              <a:gd name="connsiteY179" fmla="*/ 1676400 h 1819275"/>
              <a:gd name="connsiteX180" fmla="*/ 2368961 w 3378611"/>
              <a:gd name="connsiteY180" fmla="*/ 1666875 h 1819275"/>
              <a:gd name="connsiteX181" fmla="*/ 2354673 w 3378611"/>
              <a:gd name="connsiteY181" fmla="*/ 1657350 h 1819275"/>
              <a:gd name="connsiteX182" fmla="*/ 2340386 w 3378611"/>
              <a:gd name="connsiteY182" fmla="*/ 1652588 h 1819275"/>
              <a:gd name="connsiteX183" fmla="*/ 2311811 w 3378611"/>
              <a:gd name="connsiteY183" fmla="*/ 1633538 h 1819275"/>
              <a:gd name="connsiteX184" fmla="*/ 2297523 w 3378611"/>
              <a:gd name="connsiteY184" fmla="*/ 1624013 h 1819275"/>
              <a:gd name="connsiteX185" fmla="*/ 2283236 w 3378611"/>
              <a:gd name="connsiteY185" fmla="*/ 1619250 h 1819275"/>
              <a:gd name="connsiteX186" fmla="*/ 2268948 w 3378611"/>
              <a:gd name="connsiteY186" fmla="*/ 1604963 h 1819275"/>
              <a:gd name="connsiteX187" fmla="*/ 2254661 w 3378611"/>
              <a:gd name="connsiteY187" fmla="*/ 1600200 h 1819275"/>
              <a:gd name="connsiteX188" fmla="*/ 2240373 w 3378611"/>
              <a:gd name="connsiteY188" fmla="*/ 1590675 h 1819275"/>
              <a:gd name="connsiteX189" fmla="*/ 2197511 w 3378611"/>
              <a:gd name="connsiteY189" fmla="*/ 1571625 h 1819275"/>
              <a:gd name="connsiteX190" fmla="*/ 2187986 w 3378611"/>
              <a:gd name="connsiteY190" fmla="*/ 1557338 h 1819275"/>
              <a:gd name="connsiteX191" fmla="*/ 2173698 w 3378611"/>
              <a:gd name="connsiteY191" fmla="*/ 1547813 h 1819275"/>
              <a:gd name="connsiteX192" fmla="*/ 2168936 w 3378611"/>
              <a:gd name="connsiteY192" fmla="*/ 1533525 h 1819275"/>
              <a:gd name="connsiteX193" fmla="*/ 2140361 w 3378611"/>
              <a:gd name="connsiteY193" fmla="*/ 1524000 h 1819275"/>
              <a:gd name="connsiteX194" fmla="*/ 2126073 w 3378611"/>
              <a:gd name="connsiteY194" fmla="*/ 1509713 h 1819275"/>
              <a:gd name="connsiteX195" fmla="*/ 2116548 w 3378611"/>
              <a:gd name="connsiteY195" fmla="*/ 1495425 h 1819275"/>
              <a:gd name="connsiteX196" fmla="*/ 2087973 w 3378611"/>
              <a:gd name="connsiteY196" fmla="*/ 1485900 h 1819275"/>
              <a:gd name="connsiteX197" fmla="*/ 2059398 w 3378611"/>
              <a:gd name="connsiteY197" fmla="*/ 1466850 h 1819275"/>
              <a:gd name="connsiteX198" fmla="*/ 1992723 w 3378611"/>
              <a:gd name="connsiteY198" fmla="*/ 1452563 h 1819275"/>
              <a:gd name="connsiteX199" fmla="*/ 1978436 w 3378611"/>
              <a:gd name="connsiteY199" fmla="*/ 1443038 h 1819275"/>
              <a:gd name="connsiteX200" fmla="*/ 1968911 w 3378611"/>
              <a:gd name="connsiteY200" fmla="*/ 1428750 h 1819275"/>
              <a:gd name="connsiteX201" fmla="*/ 1949861 w 3378611"/>
              <a:gd name="connsiteY201" fmla="*/ 1423988 h 1819275"/>
              <a:gd name="connsiteX202" fmla="*/ 1854611 w 3378611"/>
              <a:gd name="connsiteY202" fmla="*/ 1400175 h 1819275"/>
              <a:gd name="connsiteX203" fmla="*/ 1740311 w 3378611"/>
              <a:gd name="connsiteY203" fmla="*/ 1385888 h 1819275"/>
              <a:gd name="connsiteX204" fmla="*/ 1668873 w 3378611"/>
              <a:gd name="connsiteY204" fmla="*/ 1381125 h 1819275"/>
              <a:gd name="connsiteX205" fmla="*/ 1578386 w 3378611"/>
              <a:gd name="connsiteY205" fmla="*/ 1371600 h 1819275"/>
              <a:gd name="connsiteX206" fmla="*/ 1564098 w 3378611"/>
              <a:gd name="connsiteY206" fmla="*/ 1366838 h 1819275"/>
              <a:gd name="connsiteX207" fmla="*/ 1530761 w 3378611"/>
              <a:gd name="connsiteY207" fmla="*/ 1362075 h 1819275"/>
              <a:gd name="connsiteX208" fmla="*/ 1516473 w 3378611"/>
              <a:gd name="connsiteY208" fmla="*/ 1357313 h 1819275"/>
              <a:gd name="connsiteX209" fmla="*/ 1473611 w 3378611"/>
              <a:gd name="connsiteY209" fmla="*/ 1366838 h 1819275"/>
              <a:gd name="connsiteX210" fmla="*/ 1468848 w 3378611"/>
              <a:gd name="connsiteY210" fmla="*/ 1385888 h 1819275"/>
              <a:gd name="connsiteX211" fmla="*/ 1440273 w 3378611"/>
              <a:gd name="connsiteY211" fmla="*/ 1400175 h 1819275"/>
              <a:gd name="connsiteX212" fmla="*/ 1378361 w 3378611"/>
              <a:gd name="connsiteY212" fmla="*/ 1390650 h 1819275"/>
              <a:gd name="connsiteX213" fmla="*/ 1283111 w 3378611"/>
              <a:gd name="connsiteY213" fmla="*/ 1385888 h 1819275"/>
              <a:gd name="connsiteX214" fmla="*/ 1268823 w 3378611"/>
              <a:gd name="connsiteY214" fmla="*/ 1381125 h 1819275"/>
              <a:gd name="connsiteX215" fmla="*/ 1259298 w 3378611"/>
              <a:gd name="connsiteY215" fmla="*/ 1366838 h 1819275"/>
              <a:gd name="connsiteX216" fmla="*/ 1225961 w 3378611"/>
              <a:gd name="connsiteY216" fmla="*/ 1362075 h 1819275"/>
              <a:gd name="connsiteX217" fmla="*/ 1192623 w 3378611"/>
              <a:gd name="connsiteY217" fmla="*/ 1338263 h 1819275"/>
              <a:gd name="connsiteX218" fmla="*/ 1187861 w 3378611"/>
              <a:gd name="connsiteY218" fmla="*/ 1319213 h 1819275"/>
              <a:gd name="connsiteX219" fmla="*/ 1159286 w 3378611"/>
              <a:gd name="connsiteY219" fmla="*/ 1309688 h 1819275"/>
              <a:gd name="connsiteX220" fmla="*/ 1144998 w 3378611"/>
              <a:gd name="connsiteY220" fmla="*/ 1281113 h 1819275"/>
              <a:gd name="connsiteX221" fmla="*/ 1130711 w 3378611"/>
              <a:gd name="connsiteY221" fmla="*/ 1271588 h 1819275"/>
              <a:gd name="connsiteX222" fmla="*/ 1064036 w 3378611"/>
              <a:gd name="connsiteY222" fmla="*/ 1276350 h 1819275"/>
              <a:gd name="connsiteX223" fmla="*/ 1040223 w 3378611"/>
              <a:gd name="connsiteY223" fmla="*/ 1300163 h 1819275"/>
              <a:gd name="connsiteX224" fmla="*/ 1011648 w 3378611"/>
              <a:gd name="connsiteY224" fmla="*/ 1314450 h 1819275"/>
              <a:gd name="connsiteX225" fmla="*/ 997361 w 3378611"/>
              <a:gd name="connsiteY225" fmla="*/ 1343025 h 1819275"/>
              <a:gd name="connsiteX226" fmla="*/ 983073 w 3378611"/>
              <a:gd name="connsiteY226" fmla="*/ 1347788 h 1819275"/>
              <a:gd name="connsiteX227" fmla="*/ 944973 w 3378611"/>
              <a:gd name="connsiteY227" fmla="*/ 1357313 h 1819275"/>
              <a:gd name="connsiteX228" fmla="*/ 916398 w 3378611"/>
              <a:gd name="connsiteY228" fmla="*/ 1371600 h 1819275"/>
              <a:gd name="connsiteX229" fmla="*/ 902111 w 3378611"/>
              <a:gd name="connsiteY229" fmla="*/ 1381125 h 1819275"/>
              <a:gd name="connsiteX230" fmla="*/ 811623 w 3378611"/>
              <a:gd name="connsiteY230" fmla="*/ 1381125 h 1819275"/>
              <a:gd name="connsiteX231" fmla="*/ 778286 w 3378611"/>
              <a:gd name="connsiteY231" fmla="*/ 1376363 h 1819275"/>
              <a:gd name="connsiteX232" fmla="*/ 759236 w 3378611"/>
              <a:gd name="connsiteY232" fmla="*/ 1371600 h 1819275"/>
              <a:gd name="connsiteX233" fmla="*/ 697323 w 3378611"/>
              <a:gd name="connsiteY233" fmla="*/ 1366838 h 1819275"/>
              <a:gd name="connsiteX234" fmla="*/ 635411 w 3378611"/>
              <a:gd name="connsiteY234" fmla="*/ 1333500 h 1819275"/>
              <a:gd name="connsiteX235" fmla="*/ 592548 w 3378611"/>
              <a:gd name="connsiteY235" fmla="*/ 1323975 h 1819275"/>
              <a:gd name="connsiteX236" fmla="*/ 578261 w 3378611"/>
              <a:gd name="connsiteY236" fmla="*/ 1319213 h 1819275"/>
              <a:gd name="connsiteX237" fmla="*/ 549686 w 3378611"/>
              <a:gd name="connsiteY237" fmla="*/ 1314450 h 1819275"/>
              <a:gd name="connsiteX238" fmla="*/ 530636 w 3378611"/>
              <a:gd name="connsiteY238" fmla="*/ 1271588 h 1819275"/>
              <a:gd name="connsiteX239" fmla="*/ 525873 w 3378611"/>
              <a:gd name="connsiteY239" fmla="*/ 1257300 h 1819275"/>
              <a:gd name="connsiteX240" fmla="*/ 521111 w 3378611"/>
              <a:gd name="connsiteY240" fmla="*/ 1243013 h 1819275"/>
              <a:gd name="connsiteX241" fmla="*/ 506823 w 3378611"/>
              <a:gd name="connsiteY241" fmla="*/ 1233488 h 1819275"/>
              <a:gd name="connsiteX242" fmla="*/ 483011 w 3378611"/>
              <a:gd name="connsiteY242" fmla="*/ 1238250 h 1819275"/>
              <a:gd name="connsiteX243" fmla="*/ 473486 w 3378611"/>
              <a:gd name="connsiteY243" fmla="*/ 1252538 h 1819275"/>
              <a:gd name="connsiteX244" fmla="*/ 459198 w 3378611"/>
              <a:gd name="connsiteY244" fmla="*/ 1257300 h 1819275"/>
              <a:gd name="connsiteX245" fmla="*/ 435386 w 3378611"/>
              <a:gd name="connsiteY245" fmla="*/ 1238250 h 1819275"/>
              <a:gd name="connsiteX246" fmla="*/ 430623 w 3378611"/>
              <a:gd name="connsiteY246" fmla="*/ 1223963 h 1819275"/>
              <a:gd name="connsiteX247" fmla="*/ 406811 w 3378611"/>
              <a:gd name="connsiteY247" fmla="*/ 1219200 h 1819275"/>
              <a:gd name="connsiteX248" fmla="*/ 378236 w 3378611"/>
              <a:gd name="connsiteY248" fmla="*/ 1228725 h 1819275"/>
              <a:gd name="connsiteX249" fmla="*/ 373473 w 3378611"/>
              <a:gd name="connsiteY249" fmla="*/ 1243013 h 1819275"/>
              <a:gd name="connsiteX250" fmla="*/ 359186 w 3378611"/>
              <a:gd name="connsiteY250" fmla="*/ 1252538 h 1819275"/>
              <a:gd name="connsiteX251" fmla="*/ 335373 w 3378611"/>
              <a:gd name="connsiteY251" fmla="*/ 1228725 h 1819275"/>
              <a:gd name="connsiteX252" fmla="*/ 330611 w 3378611"/>
              <a:gd name="connsiteY252" fmla="*/ 1214438 h 1819275"/>
              <a:gd name="connsiteX253" fmla="*/ 316323 w 3378611"/>
              <a:gd name="connsiteY253" fmla="*/ 1204913 h 1819275"/>
              <a:gd name="connsiteX254" fmla="*/ 306798 w 3378611"/>
              <a:gd name="connsiteY254" fmla="*/ 1190625 h 1819275"/>
              <a:gd name="connsiteX255" fmla="*/ 292511 w 3378611"/>
              <a:gd name="connsiteY255" fmla="*/ 1181100 h 1819275"/>
              <a:gd name="connsiteX256" fmla="*/ 268698 w 3378611"/>
              <a:gd name="connsiteY256" fmla="*/ 1157288 h 1819275"/>
              <a:gd name="connsiteX257" fmla="*/ 254411 w 3378611"/>
              <a:gd name="connsiteY257" fmla="*/ 1147763 h 1819275"/>
              <a:gd name="connsiteX258" fmla="*/ 235361 w 3378611"/>
              <a:gd name="connsiteY258" fmla="*/ 1119188 h 1819275"/>
              <a:gd name="connsiteX259" fmla="*/ 216311 w 3378611"/>
              <a:gd name="connsiteY259" fmla="*/ 1114425 h 1819275"/>
              <a:gd name="connsiteX260" fmla="*/ 187736 w 3378611"/>
              <a:gd name="connsiteY260" fmla="*/ 1095375 h 1819275"/>
              <a:gd name="connsiteX261" fmla="*/ 159161 w 3378611"/>
              <a:gd name="connsiteY261" fmla="*/ 1085850 h 1819275"/>
              <a:gd name="connsiteX262" fmla="*/ 144873 w 3378611"/>
              <a:gd name="connsiteY262" fmla="*/ 1076325 h 1819275"/>
              <a:gd name="connsiteX263" fmla="*/ 116298 w 3378611"/>
              <a:gd name="connsiteY263" fmla="*/ 1066800 h 1819275"/>
              <a:gd name="connsiteX264" fmla="*/ 102011 w 3378611"/>
              <a:gd name="connsiteY264" fmla="*/ 1062038 h 1819275"/>
              <a:gd name="connsiteX265" fmla="*/ 87723 w 3378611"/>
              <a:gd name="connsiteY265" fmla="*/ 1052513 h 1819275"/>
              <a:gd name="connsiteX266" fmla="*/ 73436 w 3378611"/>
              <a:gd name="connsiteY266" fmla="*/ 1038225 h 1819275"/>
              <a:gd name="connsiteX267" fmla="*/ 44861 w 3378611"/>
              <a:gd name="connsiteY267" fmla="*/ 1028700 h 1819275"/>
              <a:gd name="connsiteX268" fmla="*/ 30573 w 3378611"/>
              <a:gd name="connsiteY268" fmla="*/ 1023938 h 1819275"/>
              <a:gd name="connsiteX269" fmla="*/ 16286 w 3378611"/>
              <a:gd name="connsiteY269" fmla="*/ 1019175 h 1819275"/>
              <a:gd name="connsiteX270" fmla="*/ 1998 w 3378611"/>
              <a:gd name="connsiteY270" fmla="*/ 804863 h 1819275"/>
              <a:gd name="connsiteX271" fmla="*/ 11523 w 3378611"/>
              <a:gd name="connsiteY271" fmla="*/ 409575 h 1819275"/>
              <a:gd name="connsiteX0" fmla="*/ 202558 w 3569646"/>
              <a:gd name="connsiteY0" fmla="*/ 409575 h 1819275"/>
              <a:gd name="connsiteX1" fmla="*/ 226371 w 3569646"/>
              <a:gd name="connsiteY1" fmla="*/ 419100 h 1819275"/>
              <a:gd name="connsiteX2" fmla="*/ 240658 w 3569646"/>
              <a:gd name="connsiteY2" fmla="*/ 423863 h 1819275"/>
              <a:gd name="connsiteX3" fmla="*/ 269233 w 3569646"/>
              <a:gd name="connsiteY3" fmla="*/ 419100 h 1819275"/>
              <a:gd name="connsiteX4" fmla="*/ 297808 w 3569646"/>
              <a:gd name="connsiteY4" fmla="*/ 400050 h 1819275"/>
              <a:gd name="connsiteX5" fmla="*/ 312096 w 3569646"/>
              <a:gd name="connsiteY5" fmla="*/ 390525 h 1819275"/>
              <a:gd name="connsiteX6" fmla="*/ 335908 w 3569646"/>
              <a:gd name="connsiteY6" fmla="*/ 385763 h 1819275"/>
              <a:gd name="connsiteX7" fmla="*/ 345433 w 3569646"/>
              <a:gd name="connsiteY7" fmla="*/ 371475 h 1819275"/>
              <a:gd name="connsiteX8" fmla="*/ 378771 w 3569646"/>
              <a:gd name="connsiteY8" fmla="*/ 366713 h 1819275"/>
              <a:gd name="connsiteX9" fmla="*/ 502596 w 3569646"/>
              <a:gd name="connsiteY9" fmla="*/ 361950 h 1819275"/>
              <a:gd name="connsiteX10" fmla="*/ 531171 w 3569646"/>
              <a:gd name="connsiteY10" fmla="*/ 357188 h 1819275"/>
              <a:gd name="connsiteX11" fmla="*/ 545458 w 3569646"/>
              <a:gd name="connsiteY11" fmla="*/ 352425 h 1819275"/>
              <a:gd name="connsiteX12" fmla="*/ 659758 w 3569646"/>
              <a:gd name="connsiteY12" fmla="*/ 357188 h 1819275"/>
              <a:gd name="connsiteX13" fmla="*/ 735958 w 3569646"/>
              <a:gd name="connsiteY13" fmla="*/ 352425 h 1819275"/>
              <a:gd name="connsiteX14" fmla="*/ 750246 w 3569646"/>
              <a:gd name="connsiteY14" fmla="*/ 342900 h 1819275"/>
              <a:gd name="connsiteX15" fmla="*/ 764533 w 3569646"/>
              <a:gd name="connsiteY15" fmla="*/ 338138 h 1819275"/>
              <a:gd name="connsiteX16" fmla="*/ 788346 w 3569646"/>
              <a:gd name="connsiteY16" fmla="*/ 314325 h 1819275"/>
              <a:gd name="connsiteX17" fmla="*/ 793108 w 3569646"/>
              <a:gd name="connsiteY17" fmla="*/ 300038 h 1819275"/>
              <a:gd name="connsiteX18" fmla="*/ 821683 w 3569646"/>
              <a:gd name="connsiteY18" fmla="*/ 280988 h 1819275"/>
              <a:gd name="connsiteX19" fmla="*/ 850258 w 3569646"/>
              <a:gd name="connsiteY19" fmla="*/ 266700 h 1819275"/>
              <a:gd name="connsiteX20" fmla="*/ 864546 w 3569646"/>
              <a:gd name="connsiteY20" fmla="*/ 252413 h 1819275"/>
              <a:gd name="connsiteX21" fmla="*/ 921696 w 3569646"/>
              <a:gd name="connsiteY21" fmla="*/ 247650 h 1819275"/>
              <a:gd name="connsiteX22" fmla="*/ 940746 w 3569646"/>
              <a:gd name="connsiteY22" fmla="*/ 242888 h 1819275"/>
              <a:gd name="connsiteX23" fmla="*/ 983608 w 3569646"/>
              <a:gd name="connsiteY23" fmla="*/ 238125 h 1819275"/>
              <a:gd name="connsiteX24" fmla="*/ 1012183 w 3569646"/>
              <a:gd name="connsiteY24" fmla="*/ 228600 h 1819275"/>
              <a:gd name="connsiteX25" fmla="*/ 1026471 w 3569646"/>
              <a:gd name="connsiteY25" fmla="*/ 223838 h 1819275"/>
              <a:gd name="connsiteX26" fmla="*/ 1040758 w 3569646"/>
              <a:gd name="connsiteY26" fmla="*/ 214313 h 1819275"/>
              <a:gd name="connsiteX27" fmla="*/ 1059808 w 3569646"/>
              <a:gd name="connsiteY27" fmla="*/ 185738 h 1819275"/>
              <a:gd name="connsiteX28" fmla="*/ 1083621 w 3569646"/>
              <a:gd name="connsiteY28" fmla="*/ 180975 h 1819275"/>
              <a:gd name="connsiteX29" fmla="*/ 1102671 w 3569646"/>
              <a:gd name="connsiteY29" fmla="*/ 157163 h 1819275"/>
              <a:gd name="connsiteX30" fmla="*/ 1131246 w 3569646"/>
              <a:gd name="connsiteY30" fmla="*/ 147638 h 1819275"/>
              <a:gd name="connsiteX31" fmla="*/ 1136008 w 3569646"/>
              <a:gd name="connsiteY31" fmla="*/ 133350 h 1819275"/>
              <a:gd name="connsiteX32" fmla="*/ 1164583 w 3569646"/>
              <a:gd name="connsiteY32" fmla="*/ 123825 h 1819275"/>
              <a:gd name="connsiteX33" fmla="*/ 1178871 w 3569646"/>
              <a:gd name="connsiteY33" fmla="*/ 114300 h 1819275"/>
              <a:gd name="connsiteX34" fmla="*/ 1183633 w 3569646"/>
              <a:gd name="connsiteY34" fmla="*/ 100013 h 1819275"/>
              <a:gd name="connsiteX35" fmla="*/ 1197921 w 3569646"/>
              <a:gd name="connsiteY35" fmla="*/ 95250 h 1819275"/>
              <a:gd name="connsiteX36" fmla="*/ 1212208 w 3569646"/>
              <a:gd name="connsiteY36" fmla="*/ 85725 h 1819275"/>
              <a:gd name="connsiteX37" fmla="*/ 1216971 w 3569646"/>
              <a:gd name="connsiteY37" fmla="*/ 71438 h 1819275"/>
              <a:gd name="connsiteX38" fmla="*/ 1250308 w 3569646"/>
              <a:gd name="connsiteY38" fmla="*/ 66675 h 1819275"/>
              <a:gd name="connsiteX39" fmla="*/ 1264596 w 3569646"/>
              <a:gd name="connsiteY39" fmla="*/ 57150 h 1819275"/>
              <a:gd name="connsiteX40" fmla="*/ 1331271 w 3569646"/>
              <a:gd name="connsiteY40" fmla="*/ 66675 h 1819275"/>
              <a:gd name="connsiteX41" fmla="*/ 1350321 w 3569646"/>
              <a:gd name="connsiteY41" fmla="*/ 71438 h 1819275"/>
              <a:gd name="connsiteX42" fmla="*/ 1374133 w 3569646"/>
              <a:gd name="connsiteY42" fmla="*/ 76200 h 1819275"/>
              <a:gd name="connsiteX43" fmla="*/ 1531296 w 3569646"/>
              <a:gd name="connsiteY43" fmla="*/ 71438 h 1819275"/>
              <a:gd name="connsiteX44" fmla="*/ 1545583 w 3569646"/>
              <a:gd name="connsiteY44" fmla="*/ 66675 h 1819275"/>
              <a:gd name="connsiteX45" fmla="*/ 1564633 w 3569646"/>
              <a:gd name="connsiteY45" fmla="*/ 42863 h 1819275"/>
              <a:gd name="connsiteX46" fmla="*/ 1588446 w 3569646"/>
              <a:gd name="connsiteY46" fmla="*/ 19050 h 1819275"/>
              <a:gd name="connsiteX47" fmla="*/ 1617021 w 3569646"/>
              <a:gd name="connsiteY47" fmla="*/ 0 h 1819275"/>
              <a:gd name="connsiteX48" fmla="*/ 1640833 w 3569646"/>
              <a:gd name="connsiteY48" fmla="*/ 4763 h 1819275"/>
              <a:gd name="connsiteX49" fmla="*/ 1664646 w 3569646"/>
              <a:gd name="connsiteY49" fmla="*/ 38100 h 1819275"/>
              <a:gd name="connsiteX50" fmla="*/ 1745608 w 3569646"/>
              <a:gd name="connsiteY50" fmla="*/ 42863 h 1819275"/>
              <a:gd name="connsiteX51" fmla="*/ 1788471 w 3569646"/>
              <a:gd name="connsiteY51" fmla="*/ 57150 h 1819275"/>
              <a:gd name="connsiteX52" fmla="*/ 1802758 w 3569646"/>
              <a:gd name="connsiteY52" fmla="*/ 61913 h 1819275"/>
              <a:gd name="connsiteX53" fmla="*/ 1812283 w 3569646"/>
              <a:gd name="connsiteY53" fmla="*/ 76200 h 1819275"/>
              <a:gd name="connsiteX54" fmla="*/ 1840858 w 3569646"/>
              <a:gd name="connsiteY54" fmla="*/ 85725 h 1819275"/>
              <a:gd name="connsiteX55" fmla="*/ 1855146 w 3569646"/>
              <a:gd name="connsiteY55" fmla="*/ 95250 h 1819275"/>
              <a:gd name="connsiteX56" fmla="*/ 1878958 w 3569646"/>
              <a:gd name="connsiteY56" fmla="*/ 119063 h 1819275"/>
              <a:gd name="connsiteX57" fmla="*/ 1902771 w 3569646"/>
              <a:gd name="connsiteY57" fmla="*/ 142875 h 1819275"/>
              <a:gd name="connsiteX58" fmla="*/ 1912296 w 3569646"/>
              <a:gd name="connsiteY58" fmla="*/ 157163 h 1819275"/>
              <a:gd name="connsiteX59" fmla="*/ 1931346 w 3569646"/>
              <a:gd name="connsiteY59" fmla="*/ 214313 h 1819275"/>
              <a:gd name="connsiteX60" fmla="*/ 1945633 w 3569646"/>
              <a:gd name="connsiteY60" fmla="*/ 242888 h 1819275"/>
              <a:gd name="connsiteX61" fmla="*/ 1959921 w 3569646"/>
              <a:gd name="connsiteY61" fmla="*/ 252413 h 1819275"/>
              <a:gd name="connsiteX62" fmla="*/ 1998021 w 3569646"/>
              <a:gd name="connsiteY62" fmla="*/ 309563 h 1819275"/>
              <a:gd name="connsiteX63" fmla="*/ 2007546 w 3569646"/>
              <a:gd name="connsiteY63" fmla="*/ 323850 h 1819275"/>
              <a:gd name="connsiteX64" fmla="*/ 2021833 w 3569646"/>
              <a:gd name="connsiteY64" fmla="*/ 333375 h 1819275"/>
              <a:gd name="connsiteX65" fmla="*/ 2031358 w 3569646"/>
              <a:gd name="connsiteY65" fmla="*/ 404813 h 1819275"/>
              <a:gd name="connsiteX66" fmla="*/ 2040883 w 3569646"/>
              <a:gd name="connsiteY66" fmla="*/ 433388 h 1819275"/>
              <a:gd name="connsiteX67" fmla="*/ 2045646 w 3569646"/>
              <a:gd name="connsiteY67" fmla="*/ 447675 h 1819275"/>
              <a:gd name="connsiteX68" fmla="*/ 2059933 w 3569646"/>
              <a:gd name="connsiteY68" fmla="*/ 476250 h 1819275"/>
              <a:gd name="connsiteX69" fmla="*/ 2074221 w 3569646"/>
              <a:gd name="connsiteY69" fmla="*/ 485775 h 1819275"/>
              <a:gd name="connsiteX70" fmla="*/ 2098033 w 3569646"/>
              <a:gd name="connsiteY70" fmla="*/ 528638 h 1819275"/>
              <a:gd name="connsiteX71" fmla="*/ 2112321 w 3569646"/>
              <a:gd name="connsiteY71" fmla="*/ 538163 h 1819275"/>
              <a:gd name="connsiteX72" fmla="*/ 2159946 w 3569646"/>
              <a:gd name="connsiteY72" fmla="*/ 552450 h 1819275"/>
              <a:gd name="connsiteX73" fmla="*/ 2202808 w 3569646"/>
              <a:gd name="connsiteY73" fmla="*/ 557213 h 1819275"/>
              <a:gd name="connsiteX74" fmla="*/ 2250433 w 3569646"/>
              <a:gd name="connsiteY74" fmla="*/ 566738 h 1819275"/>
              <a:gd name="connsiteX75" fmla="*/ 2264721 w 3569646"/>
              <a:gd name="connsiteY75" fmla="*/ 571500 h 1819275"/>
              <a:gd name="connsiteX76" fmla="*/ 2288533 w 3569646"/>
              <a:gd name="connsiteY76" fmla="*/ 576263 h 1819275"/>
              <a:gd name="connsiteX77" fmla="*/ 2302821 w 3569646"/>
              <a:gd name="connsiteY77" fmla="*/ 581025 h 1819275"/>
              <a:gd name="connsiteX78" fmla="*/ 2345683 w 3569646"/>
              <a:gd name="connsiteY78" fmla="*/ 585788 h 1819275"/>
              <a:gd name="connsiteX79" fmla="*/ 2364733 w 3569646"/>
              <a:gd name="connsiteY79" fmla="*/ 609600 h 1819275"/>
              <a:gd name="connsiteX80" fmla="*/ 2393308 w 3569646"/>
              <a:gd name="connsiteY80" fmla="*/ 619125 h 1819275"/>
              <a:gd name="connsiteX81" fmla="*/ 2407596 w 3569646"/>
              <a:gd name="connsiteY81" fmla="*/ 628650 h 1819275"/>
              <a:gd name="connsiteX82" fmla="*/ 2450458 w 3569646"/>
              <a:gd name="connsiteY82" fmla="*/ 623888 h 1819275"/>
              <a:gd name="connsiteX83" fmla="*/ 2464746 w 3569646"/>
              <a:gd name="connsiteY83" fmla="*/ 614363 h 1819275"/>
              <a:gd name="connsiteX84" fmla="*/ 2479033 w 3569646"/>
              <a:gd name="connsiteY84" fmla="*/ 609600 h 1819275"/>
              <a:gd name="connsiteX85" fmla="*/ 2526658 w 3569646"/>
              <a:gd name="connsiteY85" fmla="*/ 619125 h 1819275"/>
              <a:gd name="connsiteX86" fmla="*/ 2540946 w 3569646"/>
              <a:gd name="connsiteY86" fmla="*/ 623888 h 1819275"/>
              <a:gd name="connsiteX87" fmla="*/ 2598096 w 3569646"/>
              <a:gd name="connsiteY87" fmla="*/ 647700 h 1819275"/>
              <a:gd name="connsiteX88" fmla="*/ 2612383 w 3569646"/>
              <a:gd name="connsiteY88" fmla="*/ 652463 h 1819275"/>
              <a:gd name="connsiteX89" fmla="*/ 2640958 w 3569646"/>
              <a:gd name="connsiteY89" fmla="*/ 671513 h 1819275"/>
              <a:gd name="connsiteX90" fmla="*/ 2669533 w 3569646"/>
              <a:gd name="connsiteY90" fmla="*/ 681038 h 1819275"/>
              <a:gd name="connsiteX91" fmla="*/ 2698108 w 3569646"/>
              <a:gd name="connsiteY91" fmla="*/ 695325 h 1819275"/>
              <a:gd name="connsiteX92" fmla="*/ 2707633 w 3569646"/>
              <a:gd name="connsiteY92" fmla="*/ 709613 h 1819275"/>
              <a:gd name="connsiteX93" fmla="*/ 2731446 w 3569646"/>
              <a:gd name="connsiteY93" fmla="*/ 733425 h 1819275"/>
              <a:gd name="connsiteX94" fmla="*/ 2750496 w 3569646"/>
              <a:gd name="connsiteY94" fmla="*/ 757238 h 1819275"/>
              <a:gd name="connsiteX95" fmla="*/ 2755258 w 3569646"/>
              <a:gd name="connsiteY95" fmla="*/ 771525 h 1819275"/>
              <a:gd name="connsiteX96" fmla="*/ 2783833 w 3569646"/>
              <a:gd name="connsiteY96" fmla="*/ 790575 h 1819275"/>
              <a:gd name="connsiteX97" fmla="*/ 2807646 w 3569646"/>
              <a:gd name="connsiteY97" fmla="*/ 814388 h 1819275"/>
              <a:gd name="connsiteX98" fmla="*/ 2812408 w 3569646"/>
              <a:gd name="connsiteY98" fmla="*/ 828675 h 1819275"/>
              <a:gd name="connsiteX99" fmla="*/ 2826696 w 3569646"/>
              <a:gd name="connsiteY99" fmla="*/ 838200 h 1819275"/>
              <a:gd name="connsiteX100" fmla="*/ 2855271 w 3569646"/>
              <a:gd name="connsiteY100" fmla="*/ 881063 h 1819275"/>
              <a:gd name="connsiteX101" fmla="*/ 2864796 w 3569646"/>
              <a:gd name="connsiteY101" fmla="*/ 895350 h 1819275"/>
              <a:gd name="connsiteX102" fmla="*/ 2893371 w 3569646"/>
              <a:gd name="connsiteY102" fmla="*/ 914400 h 1819275"/>
              <a:gd name="connsiteX103" fmla="*/ 2902896 w 3569646"/>
              <a:gd name="connsiteY103" fmla="*/ 928688 h 1819275"/>
              <a:gd name="connsiteX104" fmla="*/ 2945758 w 3569646"/>
              <a:gd name="connsiteY104" fmla="*/ 952500 h 1819275"/>
              <a:gd name="connsiteX105" fmla="*/ 2988621 w 3569646"/>
              <a:gd name="connsiteY105" fmla="*/ 976313 h 1819275"/>
              <a:gd name="connsiteX106" fmla="*/ 3012433 w 3569646"/>
              <a:gd name="connsiteY106" fmla="*/ 971550 h 1819275"/>
              <a:gd name="connsiteX107" fmla="*/ 3017196 w 3569646"/>
              <a:gd name="connsiteY107" fmla="*/ 952500 h 1819275"/>
              <a:gd name="connsiteX108" fmla="*/ 3021958 w 3569646"/>
              <a:gd name="connsiteY108" fmla="*/ 938213 h 1819275"/>
              <a:gd name="connsiteX109" fmla="*/ 3036246 w 3569646"/>
              <a:gd name="connsiteY109" fmla="*/ 933450 h 1819275"/>
              <a:gd name="connsiteX110" fmla="*/ 3088633 w 3569646"/>
              <a:gd name="connsiteY110" fmla="*/ 942975 h 1819275"/>
              <a:gd name="connsiteX111" fmla="*/ 3117208 w 3569646"/>
              <a:gd name="connsiteY111" fmla="*/ 957263 h 1819275"/>
              <a:gd name="connsiteX112" fmla="*/ 3160071 w 3569646"/>
              <a:gd name="connsiteY112" fmla="*/ 962025 h 1819275"/>
              <a:gd name="connsiteX113" fmla="*/ 3207696 w 3569646"/>
              <a:gd name="connsiteY113" fmla="*/ 976313 h 1819275"/>
              <a:gd name="connsiteX114" fmla="*/ 3221983 w 3569646"/>
              <a:gd name="connsiteY114" fmla="*/ 981075 h 1819275"/>
              <a:gd name="connsiteX115" fmla="*/ 3236271 w 3569646"/>
              <a:gd name="connsiteY115" fmla="*/ 985838 h 1819275"/>
              <a:gd name="connsiteX116" fmla="*/ 3255321 w 3569646"/>
              <a:gd name="connsiteY116" fmla="*/ 990600 h 1819275"/>
              <a:gd name="connsiteX117" fmla="*/ 3293421 w 3569646"/>
              <a:gd name="connsiteY117" fmla="*/ 985838 h 1819275"/>
              <a:gd name="connsiteX118" fmla="*/ 3307708 w 3569646"/>
              <a:gd name="connsiteY118" fmla="*/ 981075 h 1819275"/>
              <a:gd name="connsiteX119" fmla="*/ 3317233 w 3569646"/>
              <a:gd name="connsiteY119" fmla="*/ 995363 h 1819275"/>
              <a:gd name="connsiteX120" fmla="*/ 3321996 w 3569646"/>
              <a:gd name="connsiteY120" fmla="*/ 1038225 h 1819275"/>
              <a:gd name="connsiteX121" fmla="*/ 3336283 w 3569646"/>
              <a:gd name="connsiteY121" fmla="*/ 1104900 h 1819275"/>
              <a:gd name="connsiteX122" fmla="*/ 3336283 w 3569646"/>
              <a:gd name="connsiteY122" fmla="*/ 1228725 h 1819275"/>
              <a:gd name="connsiteX123" fmla="*/ 3321996 w 3569646"/>
              <a:gd name="connsiteY123" fmla="*/ 1257300 h 1819275"/>
              <a:gd name="connsiteX124" fmla="*/ 3317233 w 3569646"/>
              <a:gd name="connsiteY124" fmla="*/ 1271588 h 1819275"/>
              <a:gd name="connsiteX125" fmla="*/ 3321996 w 3569646"/>
              <a:gd name="connsiteY125" fmla="*/ 1333500 h 1819275"/>
              <a:gd name="connsiteX126" fmla="*/ 3336283 w 3569646"/>
              <a:gd name="connsiteY126" fmla="*/ 1338263 h 1819275"/>
              <a:gd name="connsiteX127" fmla="*/ 3350571 w 3569646"/>
              <a:gd name="connsiteY127" fmla="*/ 1347788 h 1819275"/>
              <a:gd name="connsiteX128" fmla="*/ 3364858 w 3569646"/>
              <a:gd name="connsiteY128" fmla="*/ 1362075 h 1819275"/>
              <a:gd name="connsiteX129" fmla="*/ 3374383 w 3569646"/>
              <a:gd name="connsiteY129" fmla="*/ 1376363 h 1819275"/>
              <a:gd name="connsiteX130" fmla="*/ 3388671 w 3569646"/>
              <a:gd name="connsiteY130" fmla="*/ 1381125 h 1819275"/>
              <a:gd name="connsiteX131" fmla="*/ 3422008 w 3569646"/>
              <a:gd name="connsiteY131" fmla="*/ 1385888 h 1819275"/>
              <a:gd name="connsiteX132" fmla="*/ 3450583 w 3569646"/>
              <a:gd name="connsiteY132" fmla="*/ 1400175 h 1819275"/>
              <a:gd name="connsiteX133" fmla="*/ 3460108 w 3569646"/>
              <a:gd name="connsiteY133" fmla="*/ 1414463 h 1819275"/>
              <a:gd name="connsiteX134" fmla="*/ 3464871 w 3569646"/>
              <a:gd name="connsiteY134" fmla="*/ 1428750 h 1819275"/>
              <a:gd name="connsiteX135" fmla="*/ 3493446 w 3569646"/>
              <a:gd name="connsiteY135" fmla="*/ 1443038 h 1819275"/>
              <a:gd name="connsiteX136" fmla="*/ 3512496 w 3569646"/>
              <a:gd name="connsiteY136" fmla="*/ 1466850 h 1819275"/>
              <a:gd name="connsiteX137" fmla="*/ 3522021 w 3569646"/>
              <a:gd name="connsiteY137" fmla="*/ 1504950 h 1819275"/>
              <a:gd name="connsiteX138" fmla="*/ 3531546 w 3569646"/>
              <a:gd name="connsiteY138" fmla="*/ 1533525 h 1819275"/>
              <a:gd name="connsiteX139" fmla="*/ 3536308 w 3569646"/>
              <a:gd name="connsiteY139" fmla="*/ 1557338 h 1819275"/>
              <a:gd name="connsiteX140" fmla="*/ 3541071 w 3569646"/>
              <a:gd name="connsiteY140" fmla="*/ 1585913 h 1819275"/>
              <a:gd name="connsiteX141" fmla="*/ 3555358 w 3569646"/>
              <a:gd name="connsiteY141" fmla="*/ 1619250 h 1819275"/>
              <a:gd name="connsiteX142" fmla="*/ 3564883 w 3569646"/>
              <a:gd name="connsiteY142" fmla="*/ 1647825 h 1819275"/>
              <a:gd name="connsiteX143" fmla="*/ 3569646 w 3569646"/>
              <a:gd name="connsiteY143" fmla="*/ 1662113 h 1819275"/>
              <a:gd name="connsiteX144" fmla="*/ 3564883 w 3569646"/>
              <a:gd name="connsiteY144" fmla="*/ 1690688 h 1819275"/>
              <a:gd name="connsiteX145" fmla="*/ 3536308 w 3569646"/>
              <a:gd name="connsiteY145" fmla="*/ 1700213 h 1819275"/>
              <a:gd name="connsiteX146" fmla="*/ 3507733 w 3569646"/>
              <a:gd name="connsiteY146" fmla="*/ 1719263 h 1819275"/>
              <a:gd name="connsiteX147" fmla="*/ 3479158 w 3569646"/>
              <a:gd name="connsiteY147" fmla="*/ 1728788 h 1819275"/>
              <a:gd name="connsiteX148" fmla="*/ 3450583 w 3569646"/>
              <a:gd name="connsiteY148" fmla="*/ 1743075 h 1819275"/>
              <a:gd name="connsiteX149" fmla="*/ 3422008 w 3569646"/>
              <a:gd name="connsiteY149" fmla="*/ 1747838 h 1819275"/>
              <a:gd name="connsiteX150" fmla="*/ 3407721 w 3569646"/>
              <a:gd name="connsiteY150" fmla="*/ 1752600 h 1819275"/>
              <a:gd name="connsiteX151" fmla="*/ 3374383 w 3569646"/>
              <a:gd name="connsiteY151" fmla="*/ 1757363 h 1819275"/>
              <a:gd name="connsiteX152" fmla="*/ 3360096 w 3569646"/>
              <a:gd name="connsiteY152" fmla="*/ 1762125 h 1819275"/>
              <a:gd name="connsiteX153" fmla="*/ 3355333 w 3569646"/>
              <a:gd name="connsiteY153" fmla="*/ 1776413 h 1819275"/>
              <a:gd name="connsiteX154" fmla="*/ 3298183 w 3569646"/>
              <a:gd name="connsiteY154" fmla="*/ 1781175 h 1819275"/>
              <a:gd name="connsiteX155" fmla="*/ 3264846 w 3569646"/>
              <a:gd name="connsiteY155" fmla="*/ 1785938 h 1819275"/>
              <a:gd name="connsiteX156" fmla="*/ 3250558 w 3569646"/>
              <a:gd name="connsiteY156" fmla="*/ 1790700 h 1819275"/>
              <a:gd name="connsiteX157" fmla="*/ 3093396 w 3569646"/>
              <a:gd name="connsiteY157" fmla="*/ 1790700 h 1819275"/>
              <a:gd name="connsiteX158" fmla="*/ 3079108 w 3569646"/>
              <a:gd name="connsiteY158" fmla="*/ 1781175 h 1819275"/>
              <a:gd name="connsiteX159" fmla="*/ 3045771 w 3569646"/>
              <a:gd name="connsiteY159" fmla="*/ 1771650 h 1819275"/>
              <a:gd name="connsiteX160" fmla="*/ 3031483 w 3569646"/>
              <a:gd name="connsiteY160" fmla="*/ 1766888 h 1819275"/>
              <a:gd name="connsiteX161" fmla="*/ 2983858 w 3569646"/>
              <a:gd name="connsiteY161" fmla="*/ 1771650 h 1819275"/>
              <a:gd name="connsiteX162" fmla="*/ 2969571 w 3569646"/>
              <a:gd name="connsiteY162" fmla="*/ 1776413 h 1819275"/>
              <a:gd name="connsiteX163" fmla="*/ 2950521 w 3569646"/>
              <a:gd name="connsiteY163" fmla="*/ 1781175 h 1819275"/>
              <a:gd name="connsiteX164" fmla="*/ 2936233 w 3569646"/>
              <a:gd name="connsiteY164" fmla="*/ 1795463 h 1819275"/>
              <a:gd name="connsiteX165" fmla="*/ 2926708 w 3569646"/>
              <a:gd name="connsiteY165" fmla="*/ 1809750 h 1819275"/>
              <a:gd name="connsiteX166" fmla="*/ 2888608 w 3569646"/>
              <a:gd name="connsiteY166" fmla="*/ 1814513 h 1819275"/>
              <a:gd name="connsiteX167" fmla="*/ 2864796 w 3569646"/>
              <a:gd name="connsiteY167" fmla="*/ 1819275 h 1819275"/>
              <a:gd name="connsiteX168" fmla="*/ 2831458 w 3569646"/>
              <a:gd name="connsiteY168" fmla="*/ 1814513 h 1819275"/>
              <a:gd name="connsiteX169" fmla="*/ 2802883 w 3569646"/>
              <a:gd name="connsiteY169" fmla="*/ 1795463 h 1819275"/>
              <a:gd name="connsiteX170" fmla="*/ 2774308 w 3569646"/>
              <a:gd name="connsiteY170" fmla="*/ 1776413 h 1819275"/>
              <a:gd name="connsiteX171" fmla="*/ 2760021 w 3569646"/>
              <a:gd name="connsiteY171" fmla="*/ 1771650 h 1819275"/>
              <a:gd name="connsiteX172" fmla="*/ 2707633 w 3569646"/>
              <a:gd name="connsiteY172" fmla="*/ 1771650 h 1819275"/>
              <a:gd name="connsiteX173" fmla="*/ 2698108 w 3569646"/>
              <a:gd name="connsiteY173" fmla="*/ 1757363 h 1819275"/>
              <a:gd name="connsiteX174" fmla="*/ 2679058 w 3569646"/>
              <a:gd name="connsiteY174" fmla="*/ 1728788 h 1819275"/>
              <a:gd name="connsiteX175" fmla="*/ 2669533 w 3569646"/>
              <a:gd name="connsiteY175" fmla="*/ 1714500 h 1819275"/>
              <a:gd name="connsiteX176" fmla="*/ 2650483 w 3569646"/>
              <a:gd name="connsiteY176" fmla="*/ 1709738 h 1819275"/>
              <a:gd name="connsiteX177" fmla="*/ 2636196 w 3569646"/>
              <a:gd name="connsiteY177" fmla="*/ 1704975 h 1819275"/>
              <a:gd name="connsiteX178" fmla="*/ 2607621 w 3569646"/>
              <a:gd name="connsiteY178" fmla="*/ 1685925 h 1819275"/>
              <a:gd name="connsiteX179" fmla="*/ 2593333 w 3569646"/>
              <a:gd name="connsiteY179" fmla="*/ 1676400 h 1819275"/>
              <a:gd name="connsiteX180" fmla="*/ 2559996 w 3569646"/>
              <a:gd name="connsiteY180" fmla="*/ 1666875 h 1819275"/>
              <a:gd name="connsiteX181" fmla="*/ 2545708 w 3569646"/>
              <a:gd name="connsiteY181" fmla="*/ 1657350 h 1819275"/>
              <a:gd name="connsiteX182" fmla="*/ 2531421 w 3569646"/>
              <a:gd name="connsiteY182" fmla="*/ 1652588 h 1819275"/>
              <a:gd name="connsiteX183" fmla="*/ 2502846 w 3569646"/>
              <a:gd name="connsiteY183" fmla="*/ 1633538 h 1819275"/>
              <a:gd name="connsiteX184" fmla="*/ 2488558 w 3569646"/>
              <a:gd name="connsiteY184" fmla="*/ 1624013 h 1819275"/>
              <a:gd name="connsiteX185" fmla="*/ 2474271 w 3569646"/>
              <a:gd name="connsiteY185" fmla="*/ 1619250 h 1819275"/>
              <a:gd name="connsiteX186" fmla="*/ 2459983 w 3569646"/>
              <a:gd name="connsiteY186" fmla="*/ 1604963 h 1819275"/>
              <a:gd name="connsiteX187" fmla="*/ 2445696 w 3569646"/>
              <a:gd name="connsiteY187" fmla="*/ 1600200 h 1819275"/>
              <a:gd name="connsiteX188" fmla="*/ 2431408 w 3569646"/>
              <a:gd name="connsiteY188" fmla="*/ 1590675 h 1819275"/>
              <a:gd name="connsiteX189" fmla="*/ 2388546 w 3569646"/>
              <a:gd name="connsiteY189" fmla="*/ 1571625 h 1819275"/>
              <a:gd name="connsiteX190" fmla="*/ 2379021 w 3569646"/>
              <a:gd name="connsiteY190" fmla="*/ 1557338 h 1819275"/>
              <a:gd name="connsiteX191" fmla="*/ 2364733 w 3569646"/>
              <a:gd name="connsiteY191" fmla="*/ 1547813 h 1819275"/>
              <a:gd name="connsiteX192" fmla="*/ 2359971 w 3569646"/>
              <a:gd name="connsiteY192" fmla="*/ 1533525 h 1819275"/>
              <a:gd name="connsiteX193" fmla="*/ 2331396 w 3569646"/>
              <a:gd name="connsiteY193" fmla="*/ 1524000 h 1819275"/>
              <a:gd name="connsiteX194" fmla="*/ 2317108 w 3569646"/>
              <a:gd name="connsiteY194" fmla="*/ 1509713 h 1819275"/>
              <a:gd name="connsiteX195" fmla="*/ 2307583 w 3569646"/>
              <a:gd name="connsiteY195" fmla="*/ 1495425 h 1819275"/>
              <a:gd name="connsiteX196" fmla="*/ 2279008 w 3569646"/>
              <a:gd name="connsiteY196" fmla="*/ 1485900 h 1819275"/>
              <a:gd name="connsiteX197" fmla="*/ 2250433 w 3569646"/>
              <a:gd name="connsiteY197" fmla="*/ 1466850 h 1819275"/>
              <a:gd name="connsiteX198" fmla="*/ 2183758 w 3569646"/>
              <a:gd name="connsiteY198" fmla="*/ 1452563 h 1819275"/>
              <a:gd name="connsiteX199" fmla="*/ 2169471 w 3569646"/>
              <a:gd name="connsiteY199" fmla="*/ 1443038 h 1819275"/>
              <a:gd name="connsiteX200" fmla="*/ 2159946 w 3569646"/>
              <a:gd name="connsiteY200" fmla="*/ 1428750 h 1819275"/>
              <a:gd name="connsiteX201" fmla="*/ 2140896 w 3569646"/>
              <a:gd name="connsiteY201" fmla="*/ 1423988 h 1819275"/>
              <a:gd name="connsiteX202" fmla="*/ 2045646 w 3569646"/>
              <a:gd name="connsiteY202" fmla="*/ 1400175 h 1819275"/>
              <a:gd name="connsiteX203" fmla="*/ 1931346 w 3569646"/>
              <a:gd name="connsiteY203" fmla="*/ 1385888 h 1819275"/>
              <a:gd name="connsiteX204" fmla="*/ 1859908 w 3569646"/>
              <a:gd name="connsiteY204" fmla="*/ 1381125 h 1819275"/>
              <a:gd name="connsiteX205" fmla="*/ 1769421 w 3569646"/>
              <a:gd name="connsiteY205" fmla="*/ 1371600 h 1819275"/>
              <a:gd name="connsiteX206" fmla="*/ 1755133 w 3569646"/>
              <a:gd name="connsiteY206" fmla="*/ 1366838 h 1819275"/>
              <a:gd name="connsiteX207" fmla="*/ 1721796 w 3569646"/>
              <a:gd name="connsiteY207" fmla="*/ 1362075 h 1819275"/>
              <a:gd name="connsiteX208" fmla="*/ 1707508 w 3569646"/>
              <a:gd name="connsiteY208" fmla="*/ 1357313 h 1819275"/>
              <a:gd name="connsiteX209" fmla="*/ 1664646 w 3569646"/>
              <a:gd name="connsiteY209" fmla="*/ 1366838 h 1819275"/>
              <a:gd name="connsiteX210" fmla="*/ 1659883 w 3569646"/>
              <a:gd name="connsiteY210" fmla="*/ 1385888 h 1819275"/>
              <a:gd name="connsiteX211" fmla="*/ 1631308 w 3569646"/>
              <a:gd name="connsiteY211" fmla="*/ 1400175 h 1819275"/>
              <a:gd name="connsiteX212" fmla="*/ 1569396 w 3569646"/>
              <a:gd name="connsiteY212" fmla="*/ 1390650 h 1819275"/>
              <a:gd name="connsiteX213" fmla="*/ 1474146 w 3569646"/>
              <a:gd name="connsiteY213" fmla="*/ 1385888 h 1819275"/>
              <a:gd name="connsiteX214" fmla="*/ 1459858 w 3569646"/>
              <a:gd name="connsiteY214" fmla="*/ 1381125 h 1819275"/>
              <a:gd name="connsiteX215" fmla="*/ 1450333 w 3569646"/>
              <a:gd name="connsiteY215" fmla="*/ 1366838 h 1819275"/>
              <a:gd name="connsiteX216" fmla="*/ 1416996 w 3569646"/>
              <a:gd name="connsiteY216" fmla="*/ 1362075 h 1819275"/>
              <a:gd name="connsiteX217" fmla="*/ 1383658 w 3569646"/>
              <a:gd name="connsiteY217" fmla="*/ 1338263 h 1819275"/>
              <a:gd name="connsiteX218" fmla="*/ 1378896 w 3569646"/>
              <a:gd name="connsiteY218" fmla="*/ 1319213 h 1819275"/>
              <a:gd name="connsiteX219" fmla="*/ 1350321 w 3569646"/>
              <a:gd name="connsiteY219" fmla="*/ 1309688 h 1819275"/>
              <a:gd name="connsiteX220" fmla="*/ 1336033 w 3569646"/>
              <a:gd name="connsiteY220" fmla="*/ 1281113 h 1819275"/>
              <a:gd name="connsiteX221" fmla="*/ 1321746 w 3569646"/>
              <a:gd name="connsiteY221" fmla="*/ 1271588 h 1819275"/>
              <a:gd name="connsiteX222" fmla="*/ 1255071 w 3569646"/>
              <a:gd name="connsiteY222" fmla="*/ 1276350 h 1819275"/>
              <a:gd name="connsiteX223" fmla="*/ 1231258 w 3569646"/>
              <a:gd name="connsiteY223" fmla="*/ 1300163 h 1819275"/>
              <a:gd name="connsiteX224" fmla="*/ 1202683 w 3569646"/>
              <a:gd name="connsiteY224" fmla="*/ 1314450 h 1819275"/>
              <a:gd name="connsiteX225" fmla="*/ 1188396 w 3569646"/>
              <a:gd name="connsiteY225" fmla="*/ 1343025 h 1819275"/>
              <a:gd name="connsiteX226" fmla="*/ 1174108 w 3569646"/>
              <a:gd name="connsiteY226" fmla="*/ 1347788 h 1819275"/>
              <a:gd name="connsiteX227" fmla="*/ 1136008 w 3569646"/>
              <a:gd name="connsiteY227" fmla="*/ 1357313 h 1819275"/>
              <a:gd name="connsiteX228" fmla="*/ 1107433 w 3569646"/>
              <a:gd name="connsiteY228" fmla="*/ 1371600 h 1819275"/>
              <a:gd name="connsiteX229" fmla="*/ 1093146 w 3569646"/>
              <a:gd name="connsiteY229" fmla="*/ 1381125 h 1819275"/>
              <a:gd name="connsiteX230" fmla="*/ 1002658 w 3569646"/>
              <a:gd name="connsiteY230" fmla="*/ 1381125 h 1819275"/>
              <a:gd name="connsiteX231" fmla="*/ 969321 w 3569646"/>
              <a:gd name="connsiteY231" fmla="*/ 1376363 h 1819275"/>
              <a:gd name="connsiteX232" fmla="*/ 950271 w 3569646"/>
              <a:gd name="connsiteY232" fmla="*/ 1371600 h 1819275"/>
              <a:gd name="connsiteX233" fmla="*/ 888358 w 3569646"/>
              <a:gd name="connsiteY233" fmla="*/ 1366838 h 1819275"/>
              <a:gd name="connsiteX234" fmla="*/ 826446 w 3569646"/>
              <a:gd name="connsiteY234" fmla="*/ 1333500 h 1819275"/>
              <a:gd name="connsiteX235" fmla="*/ 783583 w 3569646"/>
              <a:gd name="connsiteY235" fmla="*/ 1323975 h 1819275"/>
              <a:gd name="connsiteX236" fmla="*/ 769296 w 3569646"/>
              <a:gd name="connsiteY236" fmla="*/ 1319213 h 1819275"/>
              <a:gd name="connsiteX237" fmla="*/ 740721 w 3569646"/>
              <a:gd name="connsiteY237" fmla="*/ 1314450 h 1819275"/>
              <a:gd name="connsiteX238" fmla="*/ 721671 w 3569646"/>
              <a:gd name="connsiteY238" fmla="*/ 1271588 h 1819275"/>
              <a:gd name="connsiteX239" fmla="*/ 716908 w 3569646"/>
              <a:gd name="connsiteY239" fmla="*/ 1257300 h 1819275"/>
              <a:gd name="connsiteX240" fmla="*/ 712146 w 3569646"/>
              <a:gd name="connsiteY240" fmla="*/ 1243013 h 1819275"/>
              <a:gd name="connsiteX241" fmla="*/ 697858 w 3569646"/>
              <a:gd name="connsiteY241" fmla="*/ 1233488 h 1819275"/>
              <a:gd name="connsiteX242" fmla="*/ 674046 w 3569646"/>
              <a:gd name="connsiteY242" fmla="*/ 1238250 h 1819275"/>
              <a:gd name="connsiteX243" fmla="*/ 664521 w 3569646"/>
              <a:gd name="connsiteY243" fmla="*/ 1252538 h 1819275"/>
              <a:gd name="connsiteX244" fmla="*/ 650233 w 3569646"/>
              <a:gd name="connsiteY244" fmla="*/ 1257300 h 1819275"/>
              <a:gd name="connsiteX245" fmla="*/ 626421 w 3569646"/>
              <a:gd name="connsiteY245" fmla="*/ 1238250 h 1819275"/>
              <a:gd name="connsiteX246" fmla="*/ 621658 w 3569646"/>
              <a:gd name="connsiteY246" fmla="*/ 1223963 h 1819275"/>
              <a:gd name="connsiteX247" fmla="*/ 597846 w 3569646"/>
              <a:gd name="connsiteY247" fmla="*/ 1219200 h 1819275"/>
              <a:gd name="connsiteX248" fmla="*/ 569271 w 3569646"/>
              <a:gd name="connsiteY248" fmla="*/ 1228725 h 1819275"/>
              <a:gd name="connsiteX249" fmla="*/ 564508 w 3569646"/>
              <a:gd name="connsiteY249" fmla="*/ 1243013 h 1819275"/>
              <a:gd name="connsiteX250" fmla="*/ 550221 w 3569646"/>
              <a:gd name="connsiteY250" fmla="*/ 1252538 h 1819275"/>
              <a:gd name="connsiteX251" fmla="*/ 526408 w 3569646"/>
              <a:gd name="connsiteY251" fmla="*/ 1228725 h 1819275"/>
              <a:gd name="connsiteX252" fmla="*/ 521646 w 3569646"/>
              <a:gd name="connsiteY252" fmla="*/ 1214438 h 1819275"/>
              <a:gd name="connsiteX253" fmla="*/ 507358 w 3569646"/>
              <a:gd name="connsiteY253" fmla="*/ 1204913 h 1819275"/>
              <a:gd name="connsiteX254" fmla="*/ 497833 w 3569646"/>
              <a:gd name="connsiteY254" fmla="*/ 1190625 h 1819275"/>
              <a:gd name="connsiteX255" fmla="*/ 483546 w 3569646"/>
              <a:gd name="connsiteY255" fmla="*/ 1181100 h 1819275"/>
              <a:gd name="connsiteX256" fmla="*/ 459733 w 3569646"/>
              <a:gd name="connsiteY256" fmla="*/ 1157288 h 1819275"/>
              <a:gd name="connsiteX257" fmla="*/ 445446 w 3569646"/>
              <a:gd name="connsiteY257" fmla="*/ 1147763 h 1819275"/>
              <a:gd name="connsiteX258" fmla="*/ 426396 w 3569646"/>
              <a:gd name="connsiteY258" fmla="*/ 1119188 h 1819275"/>
              <a:gd name="connsiteX259" fmla="*/ 407346 w 3569646"/>
              <a:gd name="connsiteY259" fmla="*/ 1114425 h 1819275"/>
              <a:gd name="connsiteX260" fmla="*/ 378771 w 3569646"/>
              <a:gd name="connsiteY260" fmla="*/ 1095375 h 1819275"/>
              <a:gd name="connsiteX261" fmla="*/ 350196 w 3569646"/>
              <a:gd name="connsiteY261" fmla="*/ 1085850 h 1819275"/>
              <a:gd name="connsiteX262" fmla="*/ 335908 w 3569646"/>
              <a:gd name="connsiteY262" fmla="*/ 1076325 h 1819275"/>
              <a:gd name="connsiteX263" fmla="*/ 307333 w 3569646"/>
              <a:gd name="connsiteY263" fmla="*/ 1066800 h 1819275"/>
              <a:gd name="connsiteX264" fmla="*/ 293046 w 3569646"/>
              <a:gd name="connsiteY264" fmla="*/ 1062038 h 1819275"/>
              <a:gd name="connsiteX265" fmla="*/ 278758 w 3569646"/>
              <a:gd name="connsiteY265" fmla="*/ 1052513 h 1819275"/>
              <a:gd name="connsiteX266" fmla="*/ 264471 w 3569646"/>
              <a:gd name="connsiteY266" fmla="*/ 1038225 h 1819275"/>
              <a:gd name="connsiteX267" fmla="*/ 235896 w 3569646"/>
              <a:gd name="connsiteY267" fmla="*/ 1028700 h 1819275"/>
              <a:gd name="connsiteX268" fmla="*/ 221608 w 3569646"/>
              <a:gd name="connsiteY268" fmla="*/ 1023938 h 1819275"/>
              <a:gd name="connsiteX269" fmla="*/ 2605 w 3569646"/>
              <a:gd name="connsiteY269" fmla="*/ 923641 h 1819275"/>
              <a:gd name="connsiteX270" fmla="*/ 193033 w 3569646"/>
              <a:gd name="connsiteY270" fmla="*/ 804863 h 1819275"/>
              <a:gd name="connsiteX271" fmla="*/ 202558 w 3569646"/>
              <a:gd name="connsiteY271" fmla="*/ 409575 h 1819275"/>
              <a:gd name="connsiteX0" fmla="*/ 211990 w 3579078"/>
              <a:gd name="connsiteY0" fmla="*/ 409575 h 1819275"/>
              <a:gd name="connsiteX1" fmla="*/ 235803 w 3579078"/>
              <a:gd name="connsiteY1" fmla="*/ 419100 h 1819275"/>
              <a:gd name="connsiteX2" fmla="*/ 250090 w 3579078"/>
              <a:gd name="connsiteY2" fmla="*/ 423863 h 1819275"/>
              <a:gd name="connsiteX3" fmla="*/ 278665 w 3579078"/>
              <a:gd name="connsiteY3" fmla="*/ 419100 h 1819275"/>
              <a:gd name="connsiteX4" fmla="*/ 307240 w 3579078"/>
              <a:gd name="connsiteY4" fmla="*/ 400050 h 1819275"/>
              <a:gd name="connsiteX5" fmla="*/ 321528 w 3579078"/>
              <a:gd name="connsiteY5" fmla="*/ 390525 h 1819275"/>
              <a:gd name="connsiteX6" fmla="*/ 345340 w 3579078"/>
              <a:gd name="connsiteY6" fmla="*/ 385763 h 1819275"/>
              <a:gd name="connsiteX7" fmla="*/ 354865 w 3579078"/>
              <a:gd name="connsiteY7" fmla="*/ 371475 h 1819275"/>
              <a:gd name="connsiteX8" fmla="*/ 388203 w 3579078"/>
              <a:gd name="connsiteY8" fmla="*/ 366713 h 1819275"/>
              <a:gd name="connsiteX9" fmla="*/ 512028 w 3579078"/>
              <a:gd name="connsiteY9" fmla="*/ 361950 h 1819275"/>
              <a:gd name="connsiteX10" fmla="*/ 540603 w 3579078"/>
              <a:gd name="connsiteY10" fmla="*/ 357188 h 1819275"/>
              <a:gd name="connsiteX11" fmla="*/ 554890 w 3579078"/>
              <a:gd name="connsiteY11" fmla="*/ 352425 h 1819275"/>
              <a:gd name="connsiteX12" fmla="*/ 669190 w 3579078"/>
              <a:gd name="connsiteY12" fmla="*/ 357188 h 1819275"/>
              <a:gd name="connsiteX13" fmla="*/ 745390 w 3579078"/>
              <a:gd name="connsiteY13" fmla="*/ 352425 h 1819275"/>
              <a:gd name="connsiteX14" fmla="*/ 759678 w 3579078"/>
              <a:gd name="connsiteY14" fmla="*/ 342900 h 1819275"/>
              <a:gd name="connsiteX15" fmla="*/ 773965 w 3579078"/>
              <a:gd name="connsiteY15" fmla="*/ 338138 h 1819275"/>
              <a:gd name="connsiteX16" fmla="*/ 797778 w 3579078"/>
              <a:gd name="connsiteY16" fmla="*/ 314325 h 1819275"/>
              <a:gd name="connsiteX17" fmla="*/ 802540 w 3579078"/>
              <a:gd name="connsiteY17" fmla="*/ 300038 h 1819275"/>
              <a:gd name="connsiteX18" fmla="*/ 831115 w 3579078"/>
              <a:gd name="connsiteY18" fmla="*/ 280988 h 1819275"/>
              <a:gd name="connsiteX19" fmla="*/ 859690 w 3579078"/>
              <a:gd name="connsiteY19" fmla="*/ 266700 h 1819275"/>
              <a:gd name="connsiteX20" fmla="*/ 873978 w 3579078"/>
              <a:gd name="connsiteY20" fmla="*/ 252413 h 1819275"/>
              <a:gd name="connsiteX21" fmla="*/ 931128 w 3579078"/>
              <a:gd name="connsiteY21" fmla="*/ 247650 h 1819275"/>
              <a:gd name="connsiteX22" fmla="*/ 950178 w 3579078"/>
              <a:gd name="connsiteY22" fmla="*/ 242888 h 1819275"/>
              <a:gd name="connsiteX23" fmla="*/ 993040 w 3579078"/>
              <a:gd name="connsiteY23" fmla="*/ 238125 h 1819275"/>
              <a:gd name="connsiteX24" fmla="*/ 1021615 w 3579078"/>
              <a:gd name="connsiteY24" fmla="*/ 228600 h 1819275"/>
              <a:gd name="connsiteX25" fmla="*/ 1035903 w 3579078"/>
              <a:gd name="connsiteY25" fmla="*/ 223838 h 1819275"/>
              <a:gd name="connsiteX26" fmla="*/ 1050190 w 3579078"/>
              <a:gd name="connsiteY26" fmla="*/ 214313 h 1819275"/>
              <a:gd name="connsiteX27" fmla="*/ 1069240 w 3579078"/>
              <a:gd name="connsiteY27" fmla="*/ 185738 h 1819275"/>
              <a:gd name="connsiteX28" fmla="*/ 1093053 w 3579078"/>
              <a:gd name="connsiteY28" fmla="*/ 180975 h 1819275"/>
              <a:gd name="connsiteX29" fmla="*/ 1112103 w 3579078"/>
              <a:gd name="connsiteY29" fmla="*/ 157163 h 1819275"/>
              <a:gd name="connsiteX30" fmla="*/ 1140678 w 3579078"/>
              <a:gd name="connsiteY30" fmla="*/ 147638 h 1819275"/>
              <a:gd name="connsiteX31" fmla="*/ 1145440 w 3579078"/>
              <a:gd name="connsiteY31" fmla="*/ 133350 h 1819275"/>
              <a:gd name="connsiteX32" fmla="*/ 1174015 w 3579078"/>
              <a:gd name="connsiteY32" fmla="*/ 123825 h 1819275"/>
              <a:gd name="connsiteX33" fmla="*/ 1188303 w 3579078"/>
              <a:gd name="connsiteY33" fmla="*/ 114300 h 1819275"/>
              <a:gd name="connsiteX34" fmla="*/ 1193065 w 3579078"/>
              <a:gd name="connsiteY34" fmla="*/ 100013 h 1819275"/>
              <a:gd name="connsiteX35" fmla="*/ 1207353 w 3579078"/>
              <a:gd name="connsiteY35" fmla="*/ 95250 h 1819275"/>
              <a:gd name="connsiteX36" fmla="*/ 1221640 w 3579078"/>
              <a:gd name="connsiteY36" fmla="*/ 85725 h 1819275"/>
              <a:gd name="connsiteX37" fmla="*/ 1226403 w 3579078"/>
              <a:gd name="connsiteY37" fmla="*/ 71438 h 1819275"/>
              <a:gd name="connsiteX38" fmla="*/ 1259740 w 3579078"/>
              <a:gd name="connsiteY38" fmla="*/ 66675 h 1819275"/>
              <a:gd name="connsiteX39" fmla="*/ 1274028 w 3579078"/>
              <a:gd name="connsiteY39" fmla="*/ 57150 h 1819275"/>
              <a:gd name="connsiteX40" fmla="*/ 1340703 w 3579078"/>
              <a:gd name="connsiteY40" fmla="*/ 66675 h 1819275"/>
              <a:gd name="connsiteX41" fmla="*/ 1359753 w 3579078"/>
              <a:gd name="connsiteY41" fmla="*/ 71438 h 1819275"/>
              <a:gd name="connsiteX42" fmla="*/ 1383565 w 3579078"/>
              <a:gd name="connsiteY42" fmla="*/ 76200 h 1819275"/>
              <a:gd name="connsiteX43" fmla="*/ 1540728 w 3579078"/>
              <a:gd name="connsiteY43" fmla="*/ 71438 h 1819275"/>
              <a:gd name="connsiteX44" fmla="*/ 1555015 w 3579078"/>
              <a:gd name="connsiteY44" fmla="*/ 66675 h 1819275"/>
              <a:gd name="connsiteX45" fmla="*/ 1574065 w 3579078"/>
              <a:gd name="connsiteY45" fmla="*/ 42863 h 1819275"/>
              <a:gd name="connsiteX46" fmla="*/ 1597878 w 3579078"/>
              <a:gd name="connsiteY46" fmla="*/ 19050 h 1819275"/>
              <a:gd name="connsiteX47" fmla="*/ 1626453 w 3579078"/>
              <a:gd name="connsiteY47" fmla="*/ 0 h 1819275"/>
              <a:gd name="connsiteX48" fmla="*/ 1650265 w 3579078"/>
              <a:gd name="connsiteY48" fmla="*/ 4763 h 1819275"/>
              <a:gd name="connsiteX49" fmla="*/ 1674078 w 3579078"/>
              <a:gd name="connsiteY49" fmla="*/ 38100 h 1819275"/>
              <a:gd name="connsiteX50" fmla="*/ 1755040 w 3579078"/>
              <a:gd name="connsiteY50" fmla="*/ 42863 h 1819275"/>
              <a:gd name="connsiteX51" fmla="*/ 1797903 w 3579078"/>
              <a:gd name="connsiteY51" fmla="*/ 57150 h 1819275"/>
              <a:gd name="connsiteX52" fmla="*/ 1812190 w 3579078"/>
              <a:gd name="connsiteY52" fmla="*/ 61913 h 1819275"/>
              <a:gd name="connsiteX53" fmla="*/ 1821715 w 3579078"/>
              <a:gd name="connsiteY53" fmla="*/ 76200 h 1819275"/>
              <a:gd name="connsiteX54" fmla="*/ 1850290 w 3579078"/>
              <a:gd name="connsiteY54" fmla="*/ 85725 h 1819275"/>
              <a:gd name="connsiteX55" fmla="*/ 1864578 w 3579078"/>
              <a:gd name="connsiteY55" fmla="*/ 95250 h 1819275"/>
              <a:gd name="connsiteX56" fmla="*/ 1888390 w 3579078"/>
              <a:gd name="connsiteY56" fmla="*/ 119063 h 1819275"/>
              <a:gd name="connsiteX57" fmla="*/ 1912203 w 3579078"/>
              <a:gd name="connsiteY57" fmla="*/ 142875 h 1819275"/>
              <a:gd name="connsiteX58" fmla="*/ 1921728 w 3579078"/>
              <a:gd name="connsiteY58" fmla="*/ 157163 h 1819275"/>
              <a:gd name="connsiteX59" fmla="*/ 1940778 w 3579078"/>
              <a:gd name="connsiteY59" fmla="*/ 214313 h 1819275"/>
              <a:gd name="connsiteX60" fmla="*/ 1955065 w 3579078"/>
              <a:gd name="connsiteY60" fmla="*/ 242888 h 1819275"/>
              <a:gd name="connsiteX61" fmla="*/ 1969353 w 3579078"/>
              <a:gd name="connsiteY61" fmla="*/ 252413 h 1819275"/>
              <a:gd name="connsiteX62" fmla="*/ 2007453 w 3579078"/>
              <a:gd name="connsiteY62" fmla="*/ 309563 h 1819275"/>
              <a:gd name="connsiteX63" fmla="*/ 2016978 w 3579078"/>
              <a:gd name="connsiteY63" fmla="*/ 323850 h 1819275"/>
              <a:gd name="connsiteX64" fmla="*/ 2031265 w 3579078"/>
              <a:gd name="connsiteY64" fmla="*/ 333375 h 1819275"/>
              <a:gd name="connsiteX65" fmla="*/ 2040790 w 3579078"/>
              <a:gd name="connsiteY65" fmla="*/ 404813 h 1819275"/>
              <a:gd name="connsiteX66" fmla="*/ 2050315 w 3579078"/>
              <a:gd name="connsiteY66" fmla="*/ 433388 h 1819275"/>
              <a:gd name="connsiteX67" fmla="*/ 2055078 w 3579078"/>
              <a:gd name="connsiteY67" fmla="*/ 447675 h 1819275"/>
              <a:gd name="connsiteX68" fmla="*/ 2069365 w 3579078"/>
              <a:gd name="connsiteY68" fmla="*/ 476250 h 1819275"/>
              <a:gd name="connsiteX69" fmla="*/ 2083653 w 3579078"/>
              <a:gd name="connsiteY69" fmla="*/ 485775 h 1819275"/>
              <a:gd name="connsiteX70" fmla="*/ 2107465 w 3579078"/>
              <a:gd name="connsiteY70" fmla="*/ 528638 h 1819275"/>
              <a:gd name="connsiteX71" fmla="*/ 2121753 w 3579078"/>
              <a:gd name="connsiteY71" fmla="*/ 538163 h 1819275"/>
              <a:gd name="connsiteX72" fmla="*/ 2169378 w 3579078"/>
              <a:gd name="connsiteY72" fmla="*/ 552450 h 1819275"/>
              <a:gd name="connsiteX73" fmla="*/ 2212240 w 3579078"/>
              <a:gd name="connsiteY73" fmla="*/ 557213 h 1819275"/>
              <a:gd name="connsiteX74" fmla="*/ 2259865 w 3579078"/>
              <a:gd name="connsiteY74" fmla="*/ 566738 h 1819275"/>
              <a:gd name="connsiteX75" fmla="*/ 2274153 w 3579078"/>
              <a:gd name="connsiteY75" fmla="*/ 571500 h 1819275"/>
              <a:gd name="connsiteX76" fmla="*/ 2297965 w 3579078"/>
              <a:gd name="connsiteY76" fmla="*/ 576263 h 1819275"/>
              <a:gd name="connsiteX77" fmla="*/ 2312253 w 3579078"/>
              <a:gd name="connsiteY77" fmla="*/ 581025 h 1819275"/>
              <a:gd name="connsiteX78" fmla="*/ 2355115 w 3579078"/>
              <a:gd name="connsiteY78" fmla="*/ 585788 h 1819275"/>
              <a:gd name="connsiteX79" fmla="*/ 2374165 w 3579078"/>
              <a:gd name="connsiteY79" fmla="*/ 609600 h 1819275"/>
              <a:gd name="connsiteX80" fmla="*/ 2402740 w 3579078"/>
              <a:gd name="connsiteY80" fmla="*/ 619125 h 1819275"/>
              <a:gd name="connsiteX81" fmla="*/ 2417028 w 3579078"/>
              <a:gd name="connsiteY81" fmla="*/ 628650 h 1819275"/>
              <a:gd name="connsiteX82" fmla="*/ 2459890 w 3579078"/>
              <a:gd name="connsiteY82" fmla="*/ 623888 h 1819275"/>
              <a:gd name="connsiteX83" fmla="*/ 2474178 w 3579078"/>
              <a:gd name="connsiteY83" fmla="*/ 614363 h 1819275"/>
              <a:gd name="connsiteX84" fmla="*/ 2488465 w 3579078"/>
              <a:gd name="connsiteY84" fmla="*/ 609600 h 1819275"/>
              <a:gd name="connsiteX85" fmla="*/ 2536090 w 3579078"/>
              <a:gd name="connsiteY85" fmla="*/ 619125 h 1819275"/>
              <a:gd name="connsiteX86" fmla="*/ 2550378 w 3579078"/>
              <a:gd name="connsiteY86" fmla="*/ 623888 h 1819275"/>
              <a:gd name="connsiteX87" fmla="*/ 2607528 w 3579078"/>
              <a:gd name="connsiteY87" fmla="*/ 647700 h 1819275"/>
              <a:gd name="connsiteX88" fmla="*/ 2621815 w 3579078"/>
              <a:gd name="connsiteY88" fmla="*/ 652463 h 1819275"/>
              <a:gd name="connsiteX89" fmla="*/ 2650390 w 3579078"/>
              <a:gd name="connsiteY89" fmla="*/ 671513 h 1819275"/>
              <a:gd name="connsiteX90" fmla="*/ 2678965 w 3579078"/>
              <a:gd name="connsiteY90" fmla="*/ 681038 h 1819275"/>
              <a:gd name="connsiteX91" fmla="*/ 2707540 w 3579078"/>
              <a:gd name="connsiteY91" fmla="*/ 695325 h 1819275"/>
              <a:gd name="connsiteX92" fmla="*/ 2717065 w 3579078"/>
              <a:gd name="connsiteY92" fmla="*/ 709613 h 1819275"/>
              <a:gd name="connsiteX93" fmla="*/ 2740878 w 3579078"/>
              <a:gd name="connsiteY93" fmla="*/ 733425 h 1819275"/>
              <a:gd name="connsiteX94" fmla="*/ 2759928 w 3579078"/>
              <a:gd name="connsiteY94" fmla="*/ 757238 h 1819275"/>
              <a:gd name="connsiteX95" fmla="*/ 2764690 w 3579078"/>
              <a:gd name="connsiteY95" fmla="*/ 771525 h 1819275"/>
              <a:gd name="connsiteX96" fmla="*/ 2793265 w 3579078"/>
              <a:gd name="connsiteY96" fmla="*/ 790575 h 1819275"/>
              <a:gd name="connsiteX97" fmla="*/ 2817078 w 3579078"/>
              <a:gd name="connsiteY97" fmla="*/ 814388 h 1819275"/>
              <a:gd name="connsiteX98" fmla="*/ 2821840 w 3579078"/>
              <a:gd name="connsiteY98" fmla="*/ 828675 h 1819275"/>
              <a:gd name="connsiteX99" fmla="*/ 2836128 w 3579078"/>
              <a:gd name="connsiteY99" fmla="*/ 838200 h 1819275"/>
              <a:gd name="connsiteX100" fmla="*/ 2864703 w 3579078"/>
              <a:gd name="connsiteY100" fmla="*/ 881063 h 1819275"/>
              <a:gd name="connsiteX101" fmla="*/ 2874228 w 3579078"/>
              <a:gd name="connsiteY101" fmla="*/ 895350 h 1819275"/>
              <a:gd name="connsiteX102" fmla="*/ 2902803 w 3579078"/>
              <a:gd name="connsiteY102" fmla="*/ 914400 h 1819275"/>
              <a:gd name="connsiteX103" fmla="*/ 2912328 w 3579078"/>
              <a:gd name="connsiteY103" fmla="*/ 928688 h 1819275"/>
              <a:gd name="connsiteX104" fmla="*/ 2955190 w 3579078"/>
              <a:gd name="connsiteY104" fmla="*/ 952500 h 1819275"/>
              <a:gd name="connsiteX105" fmla="*/ 2998053 w 3579078"/>
              <a:gd name="connsiteY105" fmla="*/ 976313 h 1819275"/>
              <a:gd name="connsiteX106" fmla="*/ 3021865 w 3579078"/>
              <a:gd name="connsiteY106" fmla="*/ 971550 h 1819275"/>
              <a:gd name="connsiteX107" fmla="*/ 3026628 w 3579078"/>
              <a:gd name="connsiteY107" fmla="*/ 952500 h 1819275"/>
              <a:gd name="connsiteX108" fmla="*/ 3031390 w 3579078"/>
              <a:gd name="connsiteY108" fmla="*/ 938213 h 1819275"/>
              <a:gd name="connsiteX109" fmla="*/ 3045678 w 3579078"/>
              <a:gd name="connsiteY109" fmla="*/ 933450 h 1819275"/>
              <a:gd name="connsiteX110" fmla="*/ 3098065 w 3579078"/>
              <a:gd name="connsiteY110" fmla="*/ 942975 h 1819275"/>
              <a:gd name="connsiteX111" fmla="*/ 3126640 w 3579078"/>
              <a:gd name="connsiteY111" fmla="*/ 957263 h 1819275"/>
              <a:gd name="connsiteX112" fmla="*/ 3169503 w 3579078"/>
              <a:gd name="connsiteY112" fmla="*/ 962025 h 1819275"/>
              <a:gd name="connsiteX113" fmla="*/ 3217128 w 3579078"/>
              <a:gd name="connsiteY113" fmla="*/ 976313 h 1819275"/>
              <a:gd name="connsiteX114" fmla="*/ 3231415 w 3579078"/>
              <a:gd name="connsiteY114" fmla="*/ 981075 h 1819275"/>
              <a:gd name="connsiteX115" fmla="*/ 3245703 w 3579078"/>
              <a:gd name="connsiteY115" fmla="*/ 985838 h 1819275"/>
              <a:gd name="connsiteX116" fmla="*/ 3264753 w 3579078"/>
              <a:gd name="connsiteY116" fmla="*/ 990600 h 1819275"/>
              <a:gd name="connsiteX117" fmla="*/ 3302853 w 3579078"/>
              <a:gd name="connsiteY117" fmla="*/ 985838 h 1819275"/>
              <a:gd name="connsiteX118" fmla="*/ 3317140 w 3579078"/>
              <a:gd name="connsiteY118" fmla="*/ 981075 h 1819275"/>
              <a:gd name="connsiteX119" fmla="*/ 3326665 w 3579078"/>
              <a:gd name="connsiteY119" fmla="*/ 995363 h 1819275"/>
              <a:gd name="connsiteX120" fmla="*/ 3331428 w 3579078"/>
              <a:gd name="connsiteY120" fmla="*/ 1038225 h 1819275"/>
              <a:gd name="connsiteX121" fmla="*/ 3345715 w 3579078"/>
              <a:gd name="connsiteY121" fmla="*/ 1104900 h 1819275"/>
              <a:gd name="connsiteX122" fmla="*/ 3345715 w 3579078"/>
              <a:gd name="connsiteY122" fmla="*/ 1228725 h 1819275"/>
              <a:gd name="connsiteX123" fmla="*/ 3331428 w 3579078"/>
              <a:gd name="connsiteY123" fmla="*/ 1257300 h 1819275"/>
              <a:gd name="connsiteX124" fmla="*/ 3326665 w 3579078"/>
              <a:gd name="connsiteY124" fmla="*/ 1271588 h 1819275"/>
              <a:gd name="connsiteX125" fmla="*/ 3331428 w 3579078"/>
              <a:gd name="connsiteY125" fmla="*/ 1333500 h 1819275"/>
              <a:gd name="connsiteX126" fmla="*/ 3345715 w 3579078"/>
              <a:gd name="connsiteY126" fmla="*/ 1338263 h 1819275"/>
              <a:gd name="connsiteX127" fmla="*/ 3360003 w 3579078"/>
              <a:gd name="connsiteY127" fmla="*/ 1347788 h 1819275"/>
              <a:gd name="connsiteX128" fmla="*/ 3374290 w 3579078"/>
              <a:gd name="connsiteY128" fmla="*/ 1362075 h 1819275"/>
              <a:gd name="connsiteX129" fmla="*/ 3383815 w 3579078"/>
              <a:gd name="connsiteY129" fmla="*/ 1376363 h 1819275"/>
              <a:gd name="connsiteX130" fmla="*/ 3398103 w 3579078"/>
              <a:gd name="connsiteY130" fmla="*/ 1381125 h 1819275"/>
              <a:gd name="connsiteX131" fmla="*/ 3431440 w 3579078"/>
              <a:gd name="connsiteY131" fmla="*/ 1385888 h 1819275"/>
              <a:gd name="connsiteX132" fmla="*/ 3460015 w 3579078"/>
              <a:gd name="connsiteY132" fmla="*/ 1400175 h 1819275"/>
              <a:gd name="connsiteX133" fmla="*/ 3469540 w 3579078"/>
              <a:gd name="connsiteY133" fmla="*/ 1414463 h 1819275"/>
              <a:gd name="connsiteX134" fmla="*/ 3474303 w 3579078"/>
              <a:gd name="connsiteY134" fmla="*/ 1428750 h 1819275"/>
              <a:gd name="connsiteX135" fmla="*/ 3502878 w 3579078"/>
              <a:gd name="connsiteY135" fmla="*/ 1443038 h 1819275"/>
              <a:gd name="connsiteX136" fmla="*/ 3521928 w 3579078"/>
              <a:gd name="connsiteY136" fmla="*/ 1466850 h 1819275"/>
              <a:gd name="connsiteX137" fmla="*/ 3531453 w 3579078"/>
              <a:gd name="connsiteY137" fmla="*/ 1504950 h 1819275"/>
              <a:gd name="connsiteX138" fmla="*/ 3540978 w 3579078"/>
              <a:gd name="connsiteY138" fmla="*/ 1533525 h 1819275"/>
              <a:gd name="connsiteX139" fmla="*/ 3545740 w 3579078"/>
              <a:gd name="connsiteY139" fmla="*/ 1557338 h 1819275"/>
              <a:gd name="connsiteX140" fmla="*/ 3550503 w 3579078"/>
              <a:gd name="connsiteY140" fmla="*/ 1585913 h 1819275"/>
              <a:gd name="connsiteX141" fmla="*/ 3564790 w 3579078"/>
              <a:gd name="connsiteY141" fmla="*/ 1619250 h 1819275"/>
              <a:gd name="connsiteX142" fmla="*/ 3574315 w 3579078"/>
              <a:gd name="connsiteY142" fmla="*/ 1647825 h 1819275"/>
              <a:gd name="connsiteX143" fmla="*/ 3579078 w 3579078"/>
              <a:gd name="connsiteY143" fmla="*/ 1662113 h 1819275"/>
              <a:gd name="connsiteX144" fmla="*/ 3574315 w 3579078"/>
              <a:gd name="connsiteY144" fmla="*/ 1690688 h 1819275"/>
              <a:gd name="connsiteX145" fmla="*/ 3545740 w 3579078"/>
              <a:gd name="connsiteY145" fmla="*/ 1700213 h 1819275"/>
              <a:gd name="connsiteX146" fmla="*/ 3517165 w 3579078"/>
              <a:gd name="connsiteY146" fmla="*/ 1719263 h 1819275"/>
              <a:gd name="connsiteX147" fmla="*/ 3488590 w 3579078"/>
              <a:gd name="connsiteY147" fmla="*/ 1728788 h 1819275"/>
              <a:gd name="connsiteX148" fmla="*/ 3460015 w 3579078"/>
              <a:gd name="connsiteY148" fmla="*/ 1743075 h 1819275"/>
              <a:gd name="connsiteX149" fmla="*/ 3431440 w 3579078"/>
              <a:gd name="connsiteY149" fmla="*/ 1747838 h 1819275"/>
              <a:gd name="connsiteX150" fmla="*/ 3417153 w 3579078"/>
              <a:gd name="connsiteY150" fmla="*/ 1752600 h 1819275"/>
              <a:gd name="connsiteX151" fmla="*/ 3383815 w 3579078"/>
              <a:gd name="connsiteY151" fmla="*/ 1757363 h 1819275"/>
              <a:gd name="connsiteX152" fmla="*/ 3369528 w 3579078"/>
              <a:gd name="connsiteY152" fmla="*/ 1762125 h 1819275"/>
              <a:gd name="connsiteX153" fmla="*/ 3364765 w 3579078"/>
              <a:gd name="connsiteY153" fmla="*/ 1776413 h 1819275"/>
              <a:gd name="connsiteX154" fmla="*/ 3307615 w 3579078"/>
              <a:gd name="connsiteY154" fmla="*/ 1781175 h 1819275"/>
              <a:gd name="connsiteX155" fmla="*/ 3274278 w 3579078"/>
              <a:gd name="connsiteY155" fmla="*/ 1785938 h 1819275"/>
              <a:gd name="connsiteX156" fmla="*/ 3259990 w 3579078"/>
              <a:gd name="connsiteY156" fmla="*/ 1790700 h 1819275"/>
              <a:gd name="connsiteX157" fmla="*/ 3102828 w 3579078"/>
              <a:gd name="connsiteY157" fmla="*/ 1790700 h 1819275"/>
              <a:gd name="connsiteX158" fmla="*/ 3088540 w 3579078"/>
              <a:gd name="connsiteY158" fmla="*/ 1781175 h 1819275"/>
              <a:gd name="connsiteX159" fmla="*/ 3055203 w 3579078"/>
              <a:gd name="connsiteY159" fmla="*/ 1771650 h 1819275"/>
              <a:gd name="connsiteX160" fmla="*/ 3040915 w 3579078"/>
              <a:gd name="connsiteY160" fmla="*/ 1766888 h 1819275"/>
              <a:gd name="connsiteX161" fmla="*/ 2993290 w 3579078"/>
              <a:gd name="connsiteY161" fmla="*/ 1771650 h 1819275"/>
              <a:gd name="connsiteX162" fmla="*/ 2979003 w 3579078"/>
              <a:gd name="connsiteY162" fmla="*/ 1776413 h 1819275"/>
              <a:gd name="connsiteX163" fmla="*/ 2959953 w 3579078"/>
              <a:gd name="connsiteY163" fmla="*/ 1781175 h 1819275"/>
              <a:gd name="connsiteX164" fmla="*/ 2945665 w 3579078"/>
              <a:gd name="connsiteY164" fmla="*/ 1795463 h 1819275"/>
              <a:gd name="connsiteX165" fmla="*/ 2936140 w 3579078"/>
              <a:gd name="connsiteY165" fmla="*/ 1809750 h 1819275"/>
              <a:gd name="connsiteX166" fmla="*/ 2898040 w 3579078"/>
              <a:gd name="connsiteY166" fmla="*/ 1814513 h 1819275"/>
              <a:gd name="connsiteX167" fmla="*/ 2874228 w 3579078"/>
              <a:gd name="connsiteY167" fmla="*/ 1819275 h 1819275"/>
              <a:gd name="connsiteX168" fmla="*/ 2840890 w 3579078"/>
              <a:gd name="connsiteY168" fmla="*/ 1814513 h 1819275"/>
              <a:gd name="connsiteX169" fmla="*/ 2812315 w 3579078"/>
              <a:gd name="connsiteY169" fmla="*/ 1795463 h 1819275"/>
              <a:gd name="connsiteX170" fmla="*/ 2783740 w 3579078"/>
              <a:gd name="connsiteY170" fmla="*/ 1776413 h 1819275"/>
              <a:gd name="connsiteX171" fmla="*/ 2769453 w 3579078"/>
              <a:gd name="connsiteY171" fmla="*/ 1771650 h 1819275"/>
              <a:gd name="connsiteX172" fmla="*/ 2717065 w 3579078"/>
              <a:gd name="connsiteY172" fmla="*/ 1771650 h 1819275"/>
              <a:gd name="connsiteX173" fmla="*/ 2707540 w 3579078"/>
              <a:gd name="connsiteY173" fmla="*/ 1757363 h 1819275"/>
              <a:gd name="connsiteX174" fmla="*/ 2688490 w 3579078"/>
              <a:gd name="connsiteY174" fmla="*/ 1728788 h 1819275"/>
              <a:gd name="connsiteX175" fmla="*/ 2678965 w 3579078"/>
              <a:gd name="connsiteY175" fmla="*/ 1714500 h 1819275"/>
              <a:gd name="connsiteX176" fmla="*/ 2659915 w 3579078"/>
              <a:gd name="connsiteY176" fmla="*/ 1709738 h 1819275"/>
              <a:gd name="connsiteX177" fmla="*/ 2645628 w 3579078"/>
              <a:gd name="connsiteY177" fmla="*/ 1704975 h 1819275"/>
              <a:gd name="connsiteX178" fmla="*/ 2617053 w 3579078"/>
              <a:gd name="connsiteY178" fmla="*/ 1685925 h 1819275"/>
              <a:gd name="connsiteX179" fmla="*/ 2602765 w 3579078"/>
              <a:gd name="connsiteY179" fmla="*/ 1676400 h 1819275"/>
              <a:gd name="connsiteX180" fmla="*/ 2569428 w 3579078"/>
              <a:gd name="connsiteY180" fmla="*/ 1666875 h 1819275"/>
              <a:gd name="connsiteX181" fmla="*/ 2555140 w 3579078"/>
              <a:gd name="connsiteY181" fmla="*/ 1657350 h 1819275"/>
              <a:gd name="connsiteX182" fmla="*/ 2540853 w 3579078"/>
              <a:gd name="connsiteY182" fmla="*/ 1652588 h 1819275"/>
              <a:gd name="connsiteX183" fmla="*/ 2512278 w 3579078"/>
              <a:gd name="connsiteY183" fmla="*/ 1633538 h 1819275"/>
              <a:gd name="connsiteX184" fmla="*/ 2497990 w 3579078"/>
              <a:gd name="connsiteY184" fmla="*/ 1624013 h 1819275"/>
              <a:gd name="connsiteX185" fmla="*/ 2483703 w 3579078"/>
              <a:gd name="connsiteY185" fmla="*/ 1619250 h 1819275"/>
              <a:gd name="connsiteX186" fmla="*/ 2469415 w 3579078"/>
              <a:gd name="connsiteY186" fmla="*/ 1604963 h 1819275"/>
              <a:gd name="connsiteX187" fmla="*/ 2455128 w 3579078"/>
              <a:gd name="connsiteY187" fmla="*/ 1600200 h 1819275"/>
              <a:gd name="connsiteX188" fmla="*/ 2440840 w 3579078"/>
              <a:gd name="connsiteY188" fmla="*/ 1590675 h 1819275"/>
              <a:gd name="connsiteX189" fmla="*/ 2397978 w 3579078"/>
              <a:gd name="connsiteY189" fmla="*/ 1571625 h 1819275"/>
              <a:gd name="connsiteX190" fmla="*/ 2388453 w 3579078"/>
              <a:gd name="connsiteY190" fmla="*/ 1557338 h 1819275"/>
              <a:gd name="connsiteX191" fmla="*/ 2374165 w 3579078"/>
              <a:gd name="connsiteY191" fmla="*/ 1547813 h 1819275"/>
              <a:gd name="connsiteX192" fmla="*/ 2369403 w 3579078"/>
              <a:gd name="connsiteY192" fmla="*/ 1533525 h 1819275"/>
              <a:gd name="connsiteX193" fmla="*/ 2340828 w 3579078"/>
              <a:gd name="connsiteY193" fmla="*/ 1524000 h 1819275"/>
              <a:gd name="connsiteX194" fmla="*/ 2326540 w 3579078"/>
              <a:gd name="connsiteY194" fmla="*/ 1509713 h 1819275"/>
              <a:gd name="connsiteX195" fmla="*/ 2317015 w 3579078"/>
              <a:gd name="connsiteY195" fmla="*/ 1495425 h 1819275"/>
              <a:gd name="connsiteX196" fmla="*/ 2288440 w 3579078"/>
              <a:gd name="connsiteY196" fmla="*/ 1485900 h 1819275"/>
              <a:gd name="connsiteX197" fmla="*/ 2259865 w 3579078"/>
              <a:gd name="connsiteY197" fmla="*/ 1466850 h 1819275"/>
              <a:gd name="connsiteX198" fmla="*/ 2193190 w 3579078"/>
              <a:gd name="connsiteY198" fmla="*/ 1452563 h 1819275"/>
              <a:gd name="connsiteX199" fmla="*/ 2178903 w 3579078"/>
              <a:gd name="connsiteY199" fmla="*/ 1443038 h 1819275"/>
              <a:gd name="connsiteX200" fmla="*/ 2169378 w 3579078"/>
              <a:gd name="connsiteY200" fmla="*/ 1428750 h 1819275"/>
              <a:gd name="connsiteX201" fmla="*/ 2150328 w 3579078"/>
              <a:gd name="connsiteY201" fmla="*/ 1423988 h 1819275"/>
              <a:gd name="connsiteX202" fmla="*/ 2055078 w 3579078"/>
              <a:gd name="connsiteY202" fmla="*/ 1400175 h 1819275"/>
              <a:gd name="connsiteX203" fmla="*/ 1940778 w 3579078"/>
              <a:gd name="connsiteY203" fmla="*/ 1385888 h 1819275"/>
              <a:gd name="connsiteX204" fmla="*/ 1869340 w 3579078"/>
              <a:gd name="connsiteY204" fmla="*/ 1381125 h 1819275"/>
              <a:gd name="connsiteX205" fmla="*/ 1778853 w 3579078"/>
              <a:gd name="connsiteY205" fmla="*/ 1371600 h 1819275"/>
              <a:gd name="connsiteX206" fmla="*/ 1764565 w 3579078"/>
              <a:gd name="connsiteY206" fmla="*/ 1366838 h 1819275"/>
              <a:gd name="connsiteX207" fmla="*/ 1731228 w 3579078"/>
              <a:gd name="connsiteY207" fmla="*/ 1362075 h 1819275"/>
              <a:gd name="connsiteX208" fmla="*/ 1716940 w 3579078"/>
              <a:gd name="connsiteY208" fmla="*/ 1357313 h 1819275"/>
              <a:gd name="connsiteX209" fmla="*/ 1674078 w 3579078"/>
              <a:gd name="connsiteY209" fmla="*/ 1366838 h 1819275"/>
              <a:gd name="connsiteX210" fmla="*/ 1669315 w 3579078"/>
              <a:gd name="connsiteY210" fmla="*/ 1385888 h 1819275"/>
              <a:gd name="connsiteX211" fmla="*/ 1640740 w 3579078"/>
              <a:gd name="connsiteY211" fmla="*/ 1400175 h 1819275"/>
              <a:gd name="connsiteX212" fmla="*/ 1578828 w 3579078"/>
              <a:gd name="connsiteY212" fmla="*/ 1390650 h 1819275"/>
              <a:gd name="connsiteX213" fmla="*/ 1483578 w 3579078"/>
              <a:gd name="connsiteY213" fmla="*/ 1385888 h 1819275"/>
              <a:gd name="connsiteX214" fmla="*/ 1469290 w 3579078"/>
              <a:gd name="connsiteY214" fmla="*/ 1381125 h 1819275"/>
              <a:gd name="connsiteX215" fmla="*/ 1459765 w 3579078"/>
              <a:gd name="connsiteY215" fmla="*/ 1366838 h 1819275"/>
              <a:gd name="connsiteX216" fmla="*/ 1426428 w 3579078"/>
              <a:gd name="connsiteY216" fmla="*/ 1362075 h 1819275"/>
              <a:gd name="connsiteX217" fmla="*/ 1393090 w 3579078"/>
              <a:gd name="connsiteY217" fmla="*/ 1338263 h 1819275"/>
              <a:gd name="connsiteX218" fmla="*/ 1388328 w 3579078"/>
              <a:gd name="connsiteY218" fmla="*/ 1319213 h 1819275"/>
              <a:gd name="connsiteX219" fmla="*/ 1359753 w 3579078"/>
              <a:gd name="connsiteY219" fmla="*/ 1309688 h 1819275"/>
              <a:gd name="connsiteX220" fmla="*/ 1345465 w 3579078"/>
              <a:gd name="connsiteY220" fmla="*/ 1281113 h 1819275"/>
              <a:gd name="connsiteX221" fmla="*/ 1331178 w 3579078"/>
              <a:gd name="connsiteY221" fmla="*/ 1271588 h 1819275"/>
              <a:gd name="connsiteX222" fmla="*/ 1264503 w 3579078"/>
              <a:gd name="connsiteY222" fmla="*/ 1276350 h 1819275"/>
              <a:gd name="connsiteX223" fmla="*/ 1240690 w 3579078"/>
              <a:gd name="connsiteY223" fmla="*/ 1300163 h 1819275"/>
              <a:gd name="connsiteX224" fmla="*/ 1212115 w 3579078"/>
              <a:gd name="connsiteY224" fmla="*/ 1314450 h 1819275"/>
              <a:gd name="connsiteX225" fmla="*/ 1197828 w 3579078"/>
              <a:gd name="connsiteY225" fmla="*/ 1343025 h 1819275"/>
              <a:gd name="connsiteX226" fmla="*/ 1183540 w 3579078"/>
              <a:gd name="connsiteY226" fmla="*/ 1347788 h 1819275"/>
              <a:gd name="connsiteX227" fmla="*/ 1145440 w 3579078"/>
              <a:gd name="connsiteY227" fmla="*/ 1357313 h 1819275"/>
              <a:gd name="connsiteX228" fmla="*/ 1116865 w 3579078"/>
              <a:gd name="connsiteY228" fmla="*/ 1371600 h 1819275"/>
              <a:gd name="connsiteX229" fmla="*/ 1102578 w 3579078"/>
              <a:gd name="connsiteY229" fmla="*/ 1381125 h 1819275"/>
              <a:gd name="connsiteX230" fmla="*/ 1012090 w 3579078"/>
              <a:gd name="connsiteY230" fmla="*/ 1381125 h 1819275"/>
              <a:gd name="connsiteX231" fmla="*/ 978753 w 3579078"/>
              <a:gd name="connsiteY231" fmla="*/ 1376363 h 1819275"/>
              <a:gd name="connsiteX232" fmla="*/ 959703 w 3579078"/>
              <a:gd name="connsiteY232" fmla="*/ 1371600 h 1819275"/>
              <a:gd name="connsiteX233" fmla="*/ 897790 w 3579078"/>
              <a:gd name="connsiteY233" fmla="*/ 1366838 h 1819275"/>
              <a:gd name="connsiteX234" fmla="*/ 835878 w 3579078"/>
              <a:gd name="connsiteY234" fmla="*/ 1333500 h 1819275"/>
              <a:gd name="connsiteX235" fmla="*/ 793015 w 3579078"/>
              <a:gd name="connsiteY235" fmla="*/ 1323975 h 1819275"/>
              <a:gd name="connsiteX236" fmla="*/ 778728 w 3579078"/>
              <a:gd name="connsiteY236" fmla="*/ 1319213 h 1819275"/>
              <a:gd name="connsiteX237" fmla="*/ 750153 w 3579078"/>
              <a:gd name="connsiteY237" fmla="*/ 1314450 h 1819275"/>
              <a:gd name="connsiteX238" fmla="*/ 731103 w 3579078"/>
              <a:gd name="connsiteY238" fmla="*/ 1271588 h 1819275"/>
              <a:gd name="connsiteX239" fmla="*/ 726340 w 3579078"/>
              <a:gd name="connsiteY239" fmla="*/ 1257300 h 1819275"/>
              <a:gd name="connsiteX240" fmla="*/ 721578 w 3579078"/>
              <a:gd name="connsiteY240" fmla="*/ 1243013 h 1819275"/>
              <a:gd name="connsiteX241" fmla="*/ 707290 w 3579078"/>
              <a:gd name="connsiteY241" fmla="*/ 1233488 h 1819275"/>
              <a:gd name="connsiteX242" fmla="*/ 683478 w 3579078"/>
              <a:gd name="connsiteY242" fmla="*/ 1238250 h 1819275"/>
              <a:gd name="connsiteX243" fmla="*/ 673953 w 3579078"/>
              <a:gd name="connsiteY243" fmla="*/ 1252538 h 1819275"/>
              <a:gd name="connsiteX244" fmla="*/ 659665 w 3579078"/>
              <a:gd name="connsiteY244" fmla="*/ 1257300 h 1819275"/>
              <a:gd name="connsiteX245" fmla="*/ 635853 w 3579078"/>
              <a:gd name="connsiteY245" fmla="*/ 1238250 h 1819275"/>
              <a:gd name="connsiteX246" fmla="*/ 631090 w 3579078"/>
              <a:gd name="connsiteY246" fmla="*/ 1223963 h 1819275"/>
              <a:gd name="connsiteX247" fmla="*/ 607278 w 3579078"/>
              <a:gd name="connsiteY247" fmla="*/ 1219200 h 1819275"/>
              <a:gd name="connsiteX248" fmla="*/ 578703 w 3579078"/>
              <a:gd name="connsiteY248" fmla="*/ 1228725 h 1819275"/>
              <a:gd name="connsiteX249" fmla="*/ 573940 w 3579078"/>
              <a:gd name="connsiteY249" fmla="*/ 1243013 h 1819275"/>
              <a:gd name="connsiteX250" fmla="*/ 559653 w 3579078"/>
              <a:gd name="connsiteY250" fmla="*/ 1252538 h 1819275"/>
              <a:gd name="connsiteX251" fmla="*/ 535840 w 3579078"/>
              <a:gd name="connsiteY251" fmla="*/ 1228725 h 1819275"/>
              <a:gd name="connsiteX252" fmla="*/ 531078 w 3579078"/>
              <a:gd name="connsiteY252" fmla="*/ 1214438 h 1819275"/>
              <a:gd name="connsiteX253" fmla="*/ 516790 w 3579078"/>
              <a:gd name="connsiteY253" fmla="*/ 1204913 h 1819275"/>
              <a:gd name="connsiteX254" fmla="*/ 507265 w 3579078"/>
              <a:gd name="connsiteY254" fmla="*/ 1190625 h 1819275"/>
              <a:gd name="connsiteX255" fmla="*/ 492978 w 3579078"/>
              <a:gd name="connsiteY255" fmla="*/ 1181100 h 1819275"/>
              <a:gd name="connsiteX256" fmla="*/ 469165 w 3579078"/>
              <a:gd name="connsiteY256" fmla="*/ 1157288 h 1819275"/>
              <a:gd name="connsiteX257" fmla="*/ 454878 w 3579078"/>
              <a:gd name="connsiteY257" fmla="*/ 1147763 h 1819275"/>
              <a:gd name="connsiteX258" fmla="*/ 435828 w 3579078"/>
              <a:gd name="connsiteY258" fmla="*/ 1119188 h 1819275"/>
              <a:gd name="connsiteX259" fmla="*/ 416778 w 3579078"/>
              <a:gd name="connsiteY259" fmla="*/ 1114425 h 1819275"/>
              <a:gd name="connsiteX260" fmla="*/ 388203 w 3579078"/>
              <a:gd name="connsiteY260" fmla="*/ 1095375 h 1819275"/>
              <a:gd name="connsiteX261" fmla="*/ 359628 w 3579078"/>
              <a:gd name="connsiteY261" fmla="*/ 1085850 h 1819275"/>
              <a:gd name="connsiteX262" fmla="*/ 345340 w 3579078"/>
              <a:gd name="connsiteY262" fmla="*/ 1076325 h 1819275"/>
              <a:gd name="connsiteX263" fmla="*/ 316765 w 3579078"/>
              <a:gd name="connsiteY263" fmla="*/ 1066800 h 1819275"/>
              <a:gd name="connsiteX264" fmla="*/ 302478 w 3579078"/>
              <a:gd name="connsiteY264" fmla="*/ 1062038 h 1819275"/>
              <a:gd name="connsiteX265" fmla="*/ 288190 w 3579078"/>
              <a:gd name="connsiteY265" fmla="*/ 1052513 h 1819275"/>
              <a:gd name="connsiteX266" fmla="*/ 273903 w 3579078"/>
              <a:gd name="connsiteY266" fmla="*/ 1038225 h 1819275"/>
              <a:gd name="connsiteX267" fmla="*/ 245328 w 3579078"/>
              <a:gd name="connsiteY267" fmla="*/ 1028700 h 1819275"/>
              <a:gd name="connsiteX268" fmla="*/ 231040 w 3579078"/>
              <a:gd name="connsiteY268" fmla="*/ 1023938 h 1819275"/>
              <a:gd name="connsiteX269" fmla="*/ 12037 w 3579078"/>
              <a:gd name="connsiteY269" fmla="*/ 923641 h 1819275"/>
              <a:gd name="connsiteX270" fmla="*/ 11396 w 3579078"/>
              <a:gd name="connsiteY270" fmla="*/ 722977 h 1819275"/>
              <a:gd name="connsiteX271" fmla="*/ 211990 w 3579078"/>
              <a:gd name="connsiteY271" fmla="*/ 409575 h 1819275"/>
              <a:gd name="connsiteX0" fmla="*/ 217814 w 3584902"/>
              <a:gd name="connsiteY0" fmla="*/ 409575 h 1819275"/>
              <a:gd name="connsiteX1" fmla="*/ 241627 w 3584902"/>
              <a:gd name="connsiteY1" fmla="*/ 419100 h 1819275"/>
              <a:gd name="connsiteX2" fmla="*/ 255914 w 3584902"/>
              <a:gd name="connsiteY2" fmla="*/ 423863 h 1819275"/>
              <a:gd name="connsiteX3" fmla="*/ 284489 w 3584902"/>
              <a:gd name="connsiteY3" fmla="*/ 419100 h 1819275"/>
              <a:gd name="connsiteX4" fmla="*/ 313064 w 3584902"/>
              <a:gd name="connsiteY4" fmla="*/ 400050 h 1819275"/>
              <a:gd name="connsiteX5" fmla="*/ 327352 w 3584902"/>
              <a:gd name="connsiteY5" fmla="*/ 390525 h 1819275"/>
              <a:gd name="connsiteX6" fmla="*/ 351164 w 3584902"/>
              <a:gd name="connsiteY6" fmla="*/ 385763 h 1819275"/>
              <a:gd name="connsiteX7" fmla="*/ 360689 w 3584902"/>
              <a:gd name="connsiteY7" fmla="*/ 371475 h 1819275"/>
              <a:gd name="connsiteX8" fmla="*/ 394027 w 3584902"/>
              <a:gd name="connsiteY8" fmla="*/ 366713 h 1819275"/>
              <a:gd name="connsiteX9" fmla="*/ 517852 w 3584902"/>
              <a:gd name="connsiteY9" fmla="*/ 361950 h 1819275"/>
              <a:gd name="connsiteX10" fmla="*/ 546427 w 3584902"/>
              <a:gd name="connsiteY10" fmla="*/ 357188 h 1819275"/>
              <a:gd name="connsiteX11" fmla="*/ 560714 w 3584902"/>
              <a:gd name="connsiteY11" fmla="*/ 352425 h 1819275"/>
              <a:gd name="connsiteX12" fmla="*/ 675014 w 3584902"/>
              <a:gd name="connsiteY12" fmla="*/ 357188 h 1819275"/>
              <a:gd name="connsiteX13" fmla="*/ 751214 w 3584902"/>
              <a:gd name="connsiteY13" fmla="*/ 352425 h 1819275"/>
              <a:gd name="connsiteX14" fmla="*/ 765502 w 3584902"/>
              <a:gd name="connsiteY14" fmla="*/ 342900 h 1819275"/>
              <a:gd name="connsiteX15" fmla="*/ 779789 w 3584902"/>
              <a:gd name="connsiteY15" fmla="*/ 338138 h 1819275"/>
              <a:gd name="connsiteX16" fmla="*/ 803602 w 3584902"/>
              <a:gd name="connsiteY16" fmla="*/ 314325 h 1819275"/>
              <a:gd name="connsiteX17" fmla="*/ 808364 w 3584902"/>
              <a:gd name="connsiteY17" fmla="*/ 300038 h 1819275"/>
              <a:gd name="connsiteX18" fmla="*/ 836939 w 3584902"/>
              <a:gd name="connsiteY18" fmla="*/ 280988 h 1819275"/>
              <a:gd name="connsiteX19" fmla="*/ 865514 w 3584902"/>
              <a:gd name="connsiteY19" fmla="*/ 266700 h 1819275"/>
              <a:gd name="connsiteX20" fmla="*/ 879802 w 3584902"/>
              <a:gd name="connsiteY20" fmla="*/ 252413 h 1819275"/>
              <a:gd name="connsiteX21" fmla="*/ 936952 w 3584902"/>
              <a:gd name="connsiteY21" fmla="*/ 247650 h 1819275"/>
              <a:gd name="connsiteX22" fmla="*/ 956002 w 3584902"/>
              <a:gd name="connsiteY22" fmla="*/ 242888 h 1819275"/>
              <a:gd name="connsiteX23" fmla="*/ 998864 w 3584902"/>
              <a:gd name="connsiteY23" fmla="*/ 238125 h 1819275"/>
              <a:gd name="connsiteX24" fmla="*/ 1027439 w 3584902"/>
              <a:gd name="connsiteY24" fmla="*/ 228600 h 1819275"/>
              <a:gd name="connsiteX25" fmla="*/ 1041727 w 3584902"/>
              <a:gd name="connsiteY25" fmla="*/ 223838 h 1819275"/>
              <a:gd name="connsiteX26" fmla="*/ 1056014 w 3584902"/>
              <a:gd name="connsiteY26" fmla="*/ 214313 h 1819275"/>
              <a:gd name="connsiteX27" fmla="*/ 1075064 w 3584902"/>
              <a:gd name="connsiteY27" fmla="*/ 185738 h 1819275"/>
              <a:gd name="connsiteX28" fmla="*/ 1098877 w 3584902"/>
              <a:gd name="connsiteY28" fmla="*/ 180975 h 1819275"/>
              <a:gd name="connsiteX29" fmla="*/ 1117927 w 3584902"/>
              <a:gd name="connsiteY29" fmla="*/ 157163 h 1819275"/>
              <a:gd name="connsiteX30" fmla="*/ 1146502 w 3584902"/>
              <a:gd name="connsiteY30" fmla="*/ 147638 h 1819275"/>
              <a:gd name="connsiteX31" fmla="*/ 1151264 w 3584902"/>
              <a:gd name="connsiteY31" fmla="*/ 133350 h 1819275"/>
              <a:gd name="connsiteX32" fmla="*/ 1179839 w 3584902"/>
              <a:gd name="connsiteY32" fmla="*/ 123825 h 1819275"/>
              <a:gd name="connsiteX33" fmla="*/ 1194127 w 3584902"/>
              <a:gd name="connsiteY33" fmla="*/ 114300 h 1819275"/>
              <a:gd name="connsiteX34" fmla="*/ 1198889 w 3584902"/>
              <a:gd name="connsiteY34" fmla="*/ 100013 h 1819275"/>
              <a:gd name="connsiteX35" fmla="*/ 1213177 w 3584902"/>
              <a:gd name="connsiteY35" fmla="*/ 95250 h 1819275"/>
              <a:gd name="connsiteX36" fmla="*/ 1227464 w 3584902"/>
              <a:gd name="connsiteY36" fmla="*/ 85725 h 1819275"/>
              <a:gd name="connsiteX37" fmla="*/ 1232227 w 3584902"/>
              <a:gd name="connsiteY37" fmla="*/ 71438 h 1819275"/>
              <a:gd name="connsiteX38" fmla="*/ 1265564 w 3584902"/>
              <a:gd name="connsiteY38" fmla="*/ 66675 h 1819275"/>
              <a:gd name="connsiteX39" fmla="*/ 1279852 w 3584902"/>
              <a:gd name="connsiteY39" fmla="*/ 57150 h 1819275"/>
              <a:gd name="connsiteX40" fmla="*/ 1346527 w 3584902"/>
              <a:gd name="connsiteY40" fmla="*/ 66675 h 1819275"/>
              <a:gd name="connsiteX41" fmla="*/ 1365577 w 3584902"/>
              <a:gd name="connsiteY41" fmla="*/ 71438 h 1819275"/>
              <a:gd name="connsiteX42" fmla="*/ 1389389 w 3584902"/>
              <a:gd name="connsiteY42" fmla="*/ 76200 h 1819275"/>
              <a:gd name="connsiteX43" fmla="*/ 1546552 w 3584902"/>
              <a:gd name="connsiteY43" fmla="*/ 71438 h 1819275"/>
              <a:gd name="connsiteX44" fmla="*/ 1560839 w 3584902"/>
              <a:gd name="connsiteY44" fmla="*/ 66675 h 1819275"/>
              <a:gd name="connsiteX45" fmla="*/ 1579889 w 3584902"/>
              <a:gd name="connsiteY45" fmla="*/ 42863 h 1819275"/>
              <a:gd name="connsiteX46" fmla="*/ 1603702 w 3584902"/>
              <a:gd name="connsiteY46" fmla="*/ 19050 h 1819275"/>
              <a:gd name="connsiteX47" fmla="*/ 1632277 w 3584902"/>
              <a:gd name="connsiteY47" fmla="*/ 0 h 1819275"/>
              <a:gd name="connsiteX48" fmla="*/ 1656089 w 3584902"/>
              <a:gd name="connsiteY48" fmla="*/ 4763 h 1819275"/>
              <a:gd name="connsiteX49" fmla="*/ 1679902 w 3584902"/>
              <a:gd name="connsiteY49" fmla="*/ 38100 h 1819275"/>
              <a:gd name="connsiteX50" fmla="*/ 1760864 w 3584902"/>
              <a:gd name="connsiteY50" fmla="*/ 42863 h 1819275"/>
              <a:gd name="connsiteX51" fmla="*/ 1803727 w 3584902"/>
              <a:gd name="connsiteY51" fmla="*/ 57150 h 1819275"/>
              <a:gd name="connsiteX52" fmla="*/ 1818014 w 3584902"/>
              <a:gd name="connsiteY52" fmla="*/ 61913 h 1819275"/>
              <a:gd name="connsiteX53" fmla="*/ 1827539 w 3584902"/>
              <a:gd name="connsiteY53" fmla="*/ 76200 h 1819275"/>
              <a:gd name="connsiteX54" fmla="*/ 1856114 w 3584902"/>
              <a:gd name="connsiteY54" fmla="*/ 85725 h 1819275"/>
              <a:gd name="connsiteX55" fmla="*/ 1870402 w 3584902"/>
              <a:gd name="connsiteY55" fmla="*/ 95250 h 1819275"/>
              <a:gd name="connsiteX56" fmla="*/ 1894214 w 3584902"/>
              <a:gd name="connsiteY56" fmla="*/ 119063 h 1819275"/>
              <a:gd name="connsiteX57" fmla="*/ 1918027 w 3584902"/>
              <a:gd name="connsiteY57" fmla="*/ 142875 h 1819275"/>
              <a:gd name="connsiteX58" fmla="*/ 1927552 w 3584902"/>
              <a:gd name="connsiteY58" fmla="*/ 157163 h 1819275"/>
              <a:gd name="connsiteX59" fmla="*/ 1946602 w 3584902"/>
              <a:gd name="connsiteY59" fmla="*/ 214313 h 1819275"/>
              <a:gd name="connsiteX60" fmla="*/ 1960889 w 3584902"/>
              <a:gd name="connsiteY60" fmla="*/ 242888 h 1819275"/>
              <a:gd name="connsiteX61" fmla="*/ 1975177 w 3584902"/>
              <a:gd name="connsiteY61" fmla="*/ 252413 h 1819275"/>
              <a:gd name="connsiteX62" fmla="*/ 2013277 w 3584902"/>
              <a:gd name="connsiteY62" fmla="*/ 309563 h 1819275"/>
              <a:gd name="connsiteX63" fmla="*/ 2022802 w 3584902"/>
              <a:gd name="connsiteY63" fmla="*/ 323850 h 1819275"/>
              <a:gd name="connsiteX64" fmla="*/ 2037089 w 3584902"/>
              <a:gd name="connsiteY64" fmla="*/ 333375 h 1819275"/>
              <a:gd name="connsiteX65" fmla="*/ 2046614 w 3584902"/>
              <a:gd name="connsiteY65" fmla="*/ 404813 h 1819275"/>
              <a:gd name="connsiteX66" fmla="*/ 2056139 w 3584902"/>
              <a:gd name="connsiteY66" fmla="*/ 433388 h 1819275"/>
              <a:gd name="connsiteX67" fmla="*/ 2060902 w 3584902"/>
              <a:gd name="connsiteY67" fmla="*/ 447675 h 1819275"/>
              <a:gd name="connsiteX68" fmla="*/ 2075189 w 3584902"/>
              <a:gd name="connsiteY68" fmla="*/ 476250 h 1819275"/>
              <a:gd name="connsiteX69" fmla="*/ 2089477 w 3584902"/>
              <a:gd name="connsiteY69" fmla="*/ 485775 h 1819275"/>
              <a:gd name="connsiteX70" fmla="*/ 2113289 w 3584902"/>
              <a:gd name="connsiteY70" fmla="*/ 528638 h 1819275"/>
              <a:gd name="connsiteX71" fmla="*/ 2127577 w 3584902"/>
              <a:gd name="connsiteY71" fmla="*/ 538163 h 1819275"/>
              <a:gd name="connsiteX72" fmla="*/ 2175202 w 3584902"/>
              <a:gd name="connsiteY72" fmla="*/ 552450 h 1819275"/>
              <a:gd name="connsiteX73" fmla="*/ 2218064 w 3584902"/>
              <a:gd name="connsiteY73" fmla="*/ 557213 h 1819275"/>
              <a:gd name="connsiteX74" fmla="*/ 2265689 w 3584902"/>
              <a:gd name="connsiteY74" fmla="*/ 566738 h 1819275"/>
              <a:gd name="connsiteX75" fmla="*/ 2279977 w 3584902"/>
              <a:gd name="connsiteY75" fmla="*/ 571500 h 1819275"/>
              <a:gd name="connsiteX76" fmla="*/ 2303789 w 3584902"/>
              <a:gd name="connsiteY76" fmla="*/ 576263 h 1819275"/>
              <a:gd name="connsiteX77" fmla="*/ 2318077 w 3584902"/>
              <a:gd name="connsiteY77" fmla="*/ 581025 h 1819275"/>
              <a:gd name="connsiteX78" fmla="*/ 2360939 w 3584902"/>
              <a:gd name="connsiteY78" fmla="*/ 585788 h 1819275"/>
              <a:gd name="connsiteX79" fmla="*/ 2379989 w 3584902"/>
              <a:gd name="connsiteY79" fmla="*/ 609600 h 1819275"/>
              <a:gd name="connsiteX80" fmla="*/ 2408564 w 3584902"/>
              <a:gd name="connsiteY80" fmla="*/ 619125 h 1819275"/>
              <a:gd name="connsiteX81" fmla="*/ 2422852 w 3584902"/>
              <a:gd name="connsiteY81" fmla="*/ 628650 h 1819275"/>
              <a:gd name="connsiteX82" fmla="*/ 2465714 w 3584902"/>
              <a:gd name="connsiteY82" fmla="*/ 623888 h 1819275"/>
              <a:gd name="connsiteX83" fmla="*/ 2480002 w 3584902"/>
              <a:gd name="connsiteY83" fmla="*/ 614363 h 1819275"/>
              <a:gd name="connsiteX84" fmla="*/ 2494289 w 3584902"/>
              <a:gd name="connsiteY84" fmla="*/ 609600 h 1819275"/>
              <a:gd name="connsiteX85" fmla="*/ 2541914 w 3584902"/>
              <a:gd name="connsiteY85" fmla="*/ 619125 h 1819275"/>
              <a:gd name="connsiteX86" fmla="*/ 2556202 w 3584902"/>
              <a:gd name="connsiteY86" fmla="*/ 623888 h 1819275"/>
              <a:gd name="connsiteX87" fmla="*/ 2613352 w 3584902"/>
              <a:gd name="connsiteY87" fmla="*/ 647700 h 1819275"/>
              <a:gd name="connsiteX88" fmla="*/ 2627639 w 3584902"/>
              <a:gd name="connsiteY88" fmla="*/ 652463 h 1819275"/>
              <a:gd name="connsiteX89" fmla="*/ 2656214 w 3584902"/>
              <a:gd name="connsiteY89" fmla="*/ 671513 h 1819275"/>
              <a:gd name="connsiteX90" fmla="*/ 2684789 w 3584902"/>
              <a:gd name="connsiteY90" fmla="*/ 681038 h 1819275"/>
              <a:gd name="connsiteX91" fmla="*/ 2713364 w 3584902"/>
              <a:gd name="connsiteY91" fmla="*/ 695325 h 1819275"/>
              <a:gd name="connsiteX92" fmla="*/ 2722889 w 3584902"/>
              <a:gd name="connsiteY92" fmla="*/ 709613 h 1819275"/>
              <a:gd name="connsiteX93" fmla="*/ 2746702 w 3584902"/>
              <a:gd name="connsiteY93" fmla="*/ 733425 h 1819275"/>
              <a:gd name="connsiteX94" fmla="*/ 2765752 w 3584902"/>
              <a:gd name="connsiteY94" fmla="*/ 757238 h 1819275"/>
              <a:gd name="connsiteX95" fmla="*/ 2770514 w 3584902"/>
              <a:gd name="connsiteY95" fmla="*/ 771525 h 1819275"/>
              <a:gd name="connsiteX96" fmla="*/ 2799089 w 3584902"/>
              <a:gd name="connsiteY96" fmla="*/ 790575 h 1819275"/>
              <a:gd name="connsiteX97" fmla="*/ 2822902 w 3584902"/>
              <a:gd name="connsiteY97" fmla="*/ 814388 h 1819275"/>
              <a:gd name="connsiteX98" fmla="*/ 2827664 w 3584902"/>
              <a:gd name="connsiteY98" fmla="*/ 828675 h 1819275"/>
              <a:gd name="connsiteX99" fmla="*/ 2841952 w 3584902"/>
              <a:gd name="connsiteY99" fmla="*/ 838200 h 1819275"/>
              <a:gd name="connsiteX100" fmla="*/ 2870527 w 3584902"/>
              <a:gd name="connsiteY100" fmla="*/ 881063 h 1819275"/>
              <a:gd name="connsiteX101" fmla="*/ 2880052 w 3584902"/>
              <a:gd name="connsiteY101" fmla="*/ 895350 h 1819275"/>
              <a:gd name="connsiteX102" fmla="*/ 2908627 w 3584902"/>
              <a:gd name="connsiteY102" fmla="*/ 914400 h 1819275"/>
              <a:gd name="connsiteX103" fmla="*/ 2918152 w 3584902"/>
              <a:gd name="connsiteY103" fmla="*/ 928688 h 1819275"/>
              <a:gd name="connsiteX104" fmla="*/ 2961014 w 3584902"/>
              <a:gd name="connsiteY104" fmla="*/ 952500 h 1819275"/>
              <a:gd name="connsiteX105" fmla="*/ 3003877 w 3584902"/>
              <a:gd name="connsiteY105" fmla="*/ 976313 h 1819275"/>
              <a:gd name="connsiteX106" fmla="*/ 3027689 w 3584902"/>
              <a:gd name="connsiteY106" fmla="*/ 971550 h 1819275"/>
              <a:gd name="connsiteX107" fmla="*/ 3032452 w 3584902"/>
              <a:gd name="connsiteY107" fmla="*/ 952500 h 1819275"/>
              <a:gd name="connsiteX108" fmla="*/ 3037214 w 3584902"/>
              <a:gd name="connsiteY108" fmla="*/ 938213 h 1819275"/>
              <a:gd name="connsiteX109" fmla="*/ 3051502 w 3584902"/>
              <a:gd name="connsiteY109" fmla="*/ 933450 h 1819275"/>
              <a:gd name="connsiteX110" fmla="*/ 3103889 w 3584902"/>
              <a:gd name="connsiteY110" fmla="*/ 942975 h 1819275"/>
              <a:gd name="connsiteX111" fmla="*/ 3132464 w 3584902"/>
              <a:gd name="connsiteY111" fmla="*/ 957263 h 1819275"/>
              <a:gd name="connsiteX112" fmla="*/ 3175327 w 3584902"/>
              <a:gd name="connsiteY112" fmla="*/ 962025 h 1819275"/>
              <a:gd name="connsiteX113" fmla="*/ 3222952 w 3584902"/>
              <a:gd name="connsiteY113" fmla="*/ 976313 h 1819275"/>
              <a:gd name="connsiteX114" fmla="*/ 3237239 w 3584902"/>
              <a:gd name="connsiteY114" fmla="*/ 981075 h 1819275"/>
              <a:gd name="connsiteX115" fmla="*/ 3251527 w 3584902"/>
              <a:gd name="connsiteY115" fmla="*/ 985838 h 1819275"/>
              <a:gd name="connsiteX116" fmla="*/ 3270577 w 3584902"/>
              <a:gd name="connsiteY116" fmla="*/ 990600 h 1819275"/>
              <a:gd name="connsiteX117" fmla="*/ 3308677 w 3584902"/>
              <a:gd name="connsiteY117" fmla="*/ 985838 h 1819275"/>
              <a:gd name="connsiteX118" fmla="*/ 3322964 w 3584902"/>
              <a:gd name="connsiteY118" fmla="*/ 981075 h 1819275"/>
              <a:gd name="connsiteX119" fmla="*/ 3332489 w 3584902"/>
              <a:gd name="connsiteY119" fmla="*/ 995363 h 1819275"/>
              <a:gd name="connsiteX120" fmla="*/ 3337252 w 3584902"/>
              <a:gd name="connsiteY120" fmla="*/ 1038225 h 1819275"/>
              <a:gd name="connsiteX121" fmla="*/ 3351539 w 3584902"/>
              <a:gd name="connsiteY121" fmla="*/ 1104900 h 1819275"/>
              <a:gd name="connsiteX122" fmla="*/ 3351539 w 3584902"/>
              <a:gd name="connsiteY122" fmla="*/ 1228725 h 1819275"/>
              <a:gd name="connsiteX123" fmla="*/ 3337252 w 3584902"/>
              <a:gd name="connsiteY123" fmla="*/ 1257300 h 1819275"/>
              <a:gd name="connsiteX124" fmla="*/ 3332489 w 3584902"/>
              <a:gd name="connsiteY124" fmla="*/ 1271588 h 1819275"/>
              <a:gd name="connsiteX125" fmla="*/ 3337252 w 3584902"/>
              <a:gd name="connsiteY125" fmla="*/ 1333500 h 1819275"/>
              <a:gd name="connsiteX126" fmla="*/ 3351539 w 3584902"/>
              <a:gd name="connsiteY126" fmla="*/ 1338263 h 1819275"/>
              <a:gd name="connsiteX127" fmla="*/ 3365827 w 3584902"/>
              <a:gd name="connsiteY127" fmla="*/ 1347788 h 1819275"/>
              <a:gd name="connsiteX128" fmla="*/ 3380114 w 3584902"/>
              <a:gd name="connsiteY128" fmla="*/ 1362075 h 1819275"/>
              <a:gd name="connsiteX129" fmla="*/ 3389639 w 3584902"/>
              <a:gd name="connsiteY129" fmla="*/ 1376363 h 1819275"/>
              <a:gd name="connsiteX130" fmla="*/ 3403927 w 3584902"/>
              <a:gd name="connsiteY130" fmla="*/ 1381125 h 1819275"/>
              <a:gd name="connsiteX131" fmla="*/ 3437264 w 3584902"/>
              <a:gd name="connsiteY131" fmla="*/ 1385888 h 1819275"/>
              <a:gd name="connsiteX132" fmla="*/ 3465839 w 3584902"/>
              <a:gd name="connsiteY132" fmla="*/ 1400175 h 1819275"/>
              <a:gd name="connsiteX133" fmla="*/ 3475364 w 3584902"/>
              <a:gd name="connsiteY133" fmla="*/ 1414463 h 1819275"/>
              <a:gd name="connsiteX134" fmla="*/ 3480127 w 3584902"/>
              <a:gd name="connsiteY134" fmla="*/ 1428750 h 1819275"/>
              <a:gd name="connsiteX135" fmla="*/ 3508702 w 3584902"/>
              <a:gd name="connsiteY135" fmla="*/ 1443038 h 1819275"/>
              <a:gd name="connsiteX136" fmla="*/ 3527752 w 3584902"/>
              <a:gd name="connsiteY136" fmla="*/ 1466850 h 1819275"/>
              <a:gd name="connsiteX137" fmla="*/ 3537277 w 3584902"/>
              <a:gd name="connsiteY137" fmla="*/ 1504950 h 1819275"/>
              <a:gd name="connsiteX138" fmla="*/ 3546802 w 3584902"/>
              <a:gd name="connsiteY138" fmla="*/ 1533525 h 1819275"/>
              <a:gd name="connsiteX139" fmla="*/ 3551564 w 3584902"/>
              <a:gd name="connsiteY139" fmla="*/ 1557338 h 1819275"/>
              <a:gd name="connsiteX140" fmla="*/ 3556327 w 3584902"/>
              <a:gd name="connsiteY140" fmla="*/ 1585913 h 1819275"/>
              <a:gd name="connsiteX141" fmla="*/ 3570614 w 3584902"/>
              <a:gd name="connsiteY141" fmla="*/ 1619250 h 1819275"/>
              <a:gd name="connsiteX142" fmla="*/ 3580139 w 3584902"/>
              <a:gd name="connsiteY142" fmla="*/ 1647825 h 1819275"/>
              <a:gd name="connsiteX143" fmla="*/ 3584902 w 3584902"/>
              <a:gd name="connsiteY143" fmla="*/ 1662113 h 1819275"/>
              <a:gd name="connsiteX144" fmla="*/ 3580139 w 3584902"/>
              <a:gd name="connsiteY144" fmla="*/ 1690688 h 1819275"/>
              <a:gd name="connsiteX145" fmla="*/ 3551564 w 3584902"/>
              <a:gd name="connsiteY145" fmla="*/ 1700213 h 1819275"/>
              <a:gd name="connsiteX146" fmla="*/ 3522989 w 3584902"/>
              <a:gd name="connsiteY146" fmla="*/ 1719263 h 1819275"/>
              <a:gd name="connsiteX147" fmla="*/ 3494414 w 3584902"/>
              <a:gd name="connsiteY147" fmla="*/ 1728788 h 1819275"/>
              <a:gd name="connsiteX148" fmla="*/ 3465839 w 3584902"/>
              <a:gd name="connsiteY148" fmla="*/ 1743075 h 1819275"/>
              <a:gd name="connsiteX149" fmla="*/ 3437264 w 3584902"/>
              <a:gd name="connsiteY149" fmla="*/ 1747838 h 1819275"/>
              <a:gd name="connsiteX150" fmla="*/ 3422977 w 3584902"/>
              <a:gd name="connsiteY150" fmla="*/ 1752600 h 1819275"/>
              <a:gd name="connsiteX151" fmla="*/ 3389639 w 3584902"/>
              <a:gd name="connsiteY151" fmla="*/ 1757363 h 1819275"/>
              <a:gd name="connsiteX152" fmla="*/ 3375352 w 3584902"/>
              <a:gd name="connsiteY152" fmla="*/ 1762125 h 1819275"/>
              <a:gd name="connsiteX153" fmla="*/ 3370589 w 3584902"/>
              <a:gd name="connsiteY153" fmla="*/ 1776413 h 1819275"/>
              <a:gd name="connsiteX154" fmla="*/ 3313439 w 3584902"/>
              <a:gd name="connsiteY154" fmla="*/ 1781175 h 1819275"/>
              <a:gd name="connsiteX155" fmla="*/ 3280102 w 3584902"/>
              <a:gd name="connsiteY155" fmla="*/ 1785938 h 1819275"/>
              <a:gd name="connsiteX156" fmla="*/ 3265814 w 3584902"/>
              <a:gd name="connsiteY156" fmla="*/ 1790700 h 1819275"/>
              <a:gd name="connsiteX157" fmla="*/ 3108652 w 3584902"/>
              <a:gd name="connsiteY157" fmla="*/ 1790700 h 1819275"/>
              <a:gd name="connsiteX158" fmla="*/ 3094364 w 3584902"/>
              <a:gd name="connsiteY158" fmla="*/ 1781175 h 1819275"/>
              <a:gd name="connsiteX159" fmla="*/ 3061027 w 3584902"/>
              <a:gd name="connsiteY159" fmla="*/ 1771650 h 1819275"/>
              <a:gd name="connsiteX160" fmla="*/ 3046739 w 3584902"/>
              <a:gd name="connsiteY160" fmla="*/ 1766888 h 1819275"/>
              <a:gd name="connsiteX161" fmla="*/ 2999114 w 3584902"/>
              <a:gd name="connsiteY161" fmla="*/ 1771650 h 1819275"/>
              <a:gd name="connsiteX162" fmla="*/ 2984827 w 3584902"/>
              <a:gd name="connsiteY162" fmla="*/ 1776413 h 1819275"/>
              <a:gd name="connsiteX163" fmla="*/ 2965777 w 3584902"/>
              <a:gd name="connsiteY163" fmla="*/ 1781175 h 1819275"/>
              <a:gd name="connsiteX164" fmla="*/ 2951489 w 3584902"/>
              <a:gd name="connsiteY164" fmla="*/ 1795463 h 1819275"/>
              <a:gd name="connsiteX165" fmla="*/ 2941964 w 3584902"/>
              <a:gd name="connsiteY165" fmla="*/ 1809750 h 1819275"/>
              <a:gd name="connsiteX166" fmla="*/ 2903864 w 3584902"/>
              <a:gd name="connsiteY166" fmla="*/ 1814513 h 1819275"/>
              <a:gd name="connsiteX167" fmla="*/ 2880052 w 3584902"/>
              <a:gd name="connsiteY167" fmla="*/ 1819275 h 1819275"/>
              <a:gd name="connsiteX168" fmla="*/ 2846714 w 3584902"/>
              <a:gd name="connsiteY168" fmla="*/ 1814513 h 1819275"/>
              <a:gd name="connsiteX169" fmla="*/ 2818139 w 3584902"/>
              <a:gd name="connsiteY169" fmla="*/ 1795463 h 1819275"/>
              <a:gd name="connsiteX170" fmla="*/ 2789564 w 3584902"/>
              <a:gd name="connsiteY170" fmla="*/ 1776413 h 1819275"/>
              <a:gd name="connsiteX171" fmla="*/ 2775277 w 3584902"/>
              <a:gd name="connsiteY171" fmla="*/ 1771650 h 1819275"/>
              <a:gd name="connsiteX172" fmla="*/ 2722889 w 3584902"/>
              <a:gd name="connsiteY172" fmla="*/ 1771650 h 1819275"/>
              <a:gd name="connsiteX173" fmla="*/ 2713364 w 3584902"/>
              <a:gd name="connsiteY173" fmla="*/ 1757363 h 1819275"/>
              <a:gd name="connsiteX174" fmla="*/ 2694314 w 3584902"/>
              <a:gd name="connsiteY174" fmla="*/ 1728788 h 1819275"/>
              <a:gd name="connsiteX175" fmla="*/ 2684789 w 3584902"/>
              <a:gd name="connsiteY175" fmla="*/ 1714500 h 1819275"/>
              <a:gd name="connsiteX176" fmla="*/ 2665739 w 3584902"/>
              <a:gd name="connsiteY176" fmla="*/ 1709738 h 1819275"/>
              <a:gd name="connsiteX177" fmla="*/ 2651452 w 3584902"/>
              <a:gd name="connsiteY177" fmla="*/ 1704975 h 1819275"/>
              <a:gd name="connsiteX178" fmla="*/ 2622877 w 3584902"/>
              <a:gd name="connsiteY178" fmla="*/ 1685925 h 1819275"/>
              <a:gd name="connsiteX179" fmla="*/ 2608589 w 3584902"/>
              <a:gd name="connsiteY179" fmla="*/ 1676400 h 1819275"/>
              <a:gd name="connsiteX180" fmla="*/ 2575252 w 3584902"/>
              <a:gd name="connsiteY180" fmla="*/ 1666875 h 1819275"/>
              <a:gd name="connsiteX181" fmla="*/ 2560964 w 3584902"/>
              <a:gd name="connsiteY181" fmla="*/ 1657350 h 1819275"/>
              <a:gd name="connsiteX182" fmla="*/ 2546677 w 3584902"/>
              <a:gd name="connsiteY182" fmla="*/ 1652588 h 1819275"/>
              <a:gd name="connsiteX183" fmla="*/ 2518102 w 3584902"/>
              <a:gd name="connsiteY183" fmla="*/ 1633538 h 1819275"/>
              <a:gd name="connsiteX184" fmla="*/ 2503814 w 3584902"/>
              <a:gd name="connsiteY184" fmla="*/ 1624013 h 1819275"/>
              <a:gd name="connsiteX185" fmla="*/ 2489527 w 3584902"/>
              <a:gd name="connsiteY185" fmla="*/ 1619250 h 1819275"/>
              <a:gd name="connsiteX186" fmla="*/ 2475239 w 3584902"/>
              <a:gd name="connsiteY186" fmla="*/ 1604963 h 1819275"/>
              <a:gd name="connsiteX187" fmla="*/ 2460952 w 3584902"/>
              <a:gd name="connsiteY187" fmla="*/ 1600200 h 1819275"/>
              <a:gd name="connsiteX188" fmla="*/ 2446664 w 3584902"/>
              <a:gd name="connsiteY188" fmla="*/ 1590675 h 1819275"/>
              <a:gd name="connsiteX189" fmla="*/ 2403802 w 3584902"/>
              <a:gd name="connsiteY189" fmla="*/ 1571625 h 1819275"/>
              <a:gd name="connsiteX190" fmla="*/ 2394277 w 3584902"/>
              <a:gd name="connsiteY190" fmla="*/ 1557338 h 1819275"/>
              <a:gd name="connsiteX191" fmla="*/ 2379989 w 3584902"/>
              <a:gd name="connsiteY191" fmla="*/ 1547813 h 1819275"/>
              <a:gd name="connsiteX192" fmla="*/ 2375227 w 3584902"/>
              <a:gd name="connsiteY192" fmla="*/ 1533525 h 1819275"/>
              <a:gd name="connsiteX193" fmla="*/ 2346652 w 3584902"/>
              <a:gd name="connsiteY193" fmla="*/ 1524000 h 1819275"/>
              <a:gd name="connsiteX194" fmla="*/ 2332364 w 3584902"/>
              <a:gd name="connsiteY194" fmla="*/ 1509713 h 1819275"/>
              <a:gd name="connsiteX195" fmla="*/ 2322839 w 3584902"/>
              <a:gd name="connsiteY195" fmla="*/ 1495425 h 1819275"/>
              <a:gd name="connsiteX196" fmla="*/ 2294264 w 3584902"/>
              <a:gd name="connsiteY196" fmla="*/ 1485900 h 1819275"/>
              <a:gd name="connsiteX197" fmla="*/ 2265689 w 3584902"/>
              <a:gd name="connsiteY197" fmla="*/ 1466850 h 1819275"/>
              <a:gd name="connsiteX198" fmla="*/ 2199014 w 3584902"/>
              <a:gd name="connsiteY198" fmla="*/ 1452563 h 1819275"/>
              <a:gd name="connsiteX199" fmla="*/ 2184727 w 3584902"/>
              <a:gd name="connsiteY199" fmla="*/ 1443038 h 1819275"/>
              <a:gd name="connsiteX200" fmla="*/ 2175202 w 3584902"/>
              <a:gd name="connsiteY200" fmla="*/ 1428750 h 1819275"/>
              <a:gd name="connsiteX201" fmla="*/ 2156152 w 3584902"/>
              <a:gd name="connsiteY201" fmla="*/ 1423988 h 1819275"/>
              <a:gd name="connsiteX202" fmla="*/ 2060902 w 3584902"/>
              <a:gd name="connsiteY202" fmla="*/ 1400175 h 1819275"/>
              <a:gd name="connsiteX203" fmla="*/ 1946602 w 3584902"/>
              <a:gd name="connsiteY203" fmla="*/ 1385888 h 1819275"/>
              <a:gd name="connsiteX204" fmla="*/ 1875164 w 3584902"/>
              <a:gd name="connsiteY204" fmla="*/ 1381125 h 1819275"/>
              <a:gd name="connsiteX205" fmla="*/ 1784677 w 3584902"/>
              <a:gd name="connsiteY205" fmla="*/ 1371600 h 1819275"/>
              <a:gd name="connsiteX206" fmla="*/ 1770389 w 3584902"/>
              <a:gd name="connsiteY206" fmla="*/ 1366838 h 1819275"/>
              <a:gd name="connsiteX207" fmla="*/ 1737052 w 3584902"/>
              <a:gd name="connsiteY207" fmla="*/ 1362075 h 1819275"/>
              <a:gd name="connsiteX208" fmla="*/ 1722764 w 3584902"/>
              <a:gd name="connsiteY208" fmla="*/ 1357313 h 1819275"/>
              <a:gd name="connsiteX209" fmla="*/ 1679902 w 3584902"/>
              <a:gd name="connsiteY209" fmla="*/ 1366838 h 1819275"/>
              <a:gd name="connsiteX210" fmla="*/ 1675139 w 3584902"/>
              <a:gd name="connsiteY210" fmla="*/ 1385888 h 1819275"/>
              <a:gd name="connsiteX211" fmla="*/ 1646564 w 3584902"/>
              <a:gd name="connsiteY211" fmla="*/ 1400175 h 1819275"/>
              <a:gd name="connsiteX212" fmla="*/ 1584652 w 3584902"/>
              <a:gd name="connsiteY212" fmla="*/ 1390650 h 1819275"/>
              <a:gd name="connsiteX213" fmla="*/ 1489402 w 3584902"/>
              <a:gd name="connsiteY213" fmla="*/ 1385888 h 1819275"/>
              <a:gd name="connsiteX214" fmla="*/ 1475114 w 3584902"/>
              <a:gd name="connsiteY214" fmla="*/ 1381125 h 1819275"/>
              <a:gd name="connsiteX215" fmla="*/ 1465589 w 3584902"/>
              <a:gd name="connsiteY215" fmla="*/ 1366838 h 1819275"/>
              <a:gd name="connsiteX216" fmla="*/ 1432252 w 3584902"/>
              <a:gd name="connsiteY216" fmla="*/ 1362075 h 1819275"/>
              <a:gd name="connsiteX217" fmla="*/ 1398914 w 3584902"/>
              <a:gd name="connsiteY217" fmla="*/ 1338263 h 1819275"/>
              <a:gd name="connsiteX218" fmla="*/ 1394152 w 3584902"/>
              <a:gd name="connsiteY218" fmla="*/ 1319213 h 1819275"/>
              <a:gd name="connsiteX219" fmla="*/ 1365577 w 3584902"/>
              <a:gd name="connsiteY219" fmla="*/ 1309688 h 1819275"/>
              <a:gd name="connsiteX220" fmla="*/ 1351289 w 3584902"/>
              <a:gd name="connsiteY220" fmla="*/ 1281113 h 1819275"/>
              <a:gd name="connsiteX221" fmla="*/ 1337002 w 3584902"/>
              <a:gd name="connsiteY221" fmla="*/ 1271588 h 1819275"/>
              <a:gd name="connsiteX222" fmla="*/ 1270327 w 3584902"/>
              <a:gd name="connsiteY222" fmla="*/ 1276350 h 1819275"/>
              <a:gd name="connsiteX223" fmla="*/ 1246514 w 3584902"/>
              <a:gd name="connsiteY223" fmla="*/ 1300163 h 1819275"/>
              <a:gd name="connsiteX224" fmla="*/ 1217939 w 3584902"/>
              <a:gd name="connsiteY224" fmla="*/ 1314450 h 1819275"/>
              <a:gd name="connsiteX225" fmla="*/ 1203652 w 3584902"/>
              <a:gd name="connsiteY225" fmla="*/ 1343025 h 1819275"/>
              <a:gd name="connsiteX226" fmla="*/ 1189364 w 3584902"/>
              <a:gd name="connsiteY226" fmla="*/ 1347788 h 1819275"/>
              <a:gd name="connsiteX227" fmla="*/ 1151264 w 3584902"/>
              <a:gd name="connsiteY227" fmla="*/ 1357313 h 1819275"/>
              <a:gd name="connsiteX228" fmla="*/ 1122689 w 3584902"/>
              <a:gd name="connsiteY228" fmla="*/ 1371600 h 1819275"/>
              <a:gd name="connsiteX229" fmla="*/ 1108402 w 3584902"/>
              <a:gd name="connsiteY229" fmla="*/ 1381125 h 1819275"/>
              <a:gd name="connsiteX230" fmla="*/ 1017914 w 3584902"/>
              <a:gd name="connsiteY230" fmla="*/ 1381125 h 1819275"/>
              <a:gd name="connsiteX231" fmla="*/ 984577 w 3584902"/>
              <a:gd name="connsiteY231" fmla="*/ 1376363 h 1819275"/>
              <a:gd name="connsiteX232" fmla="*/ 965527 w 3584902"/>
              <a:gd name="connsiteY232" fmla="*/ 1371600 h 1819275"/>
              <a:gd name="connsiteX233" fmla="*/ 903614 w 3584902"/>
              <a:gd name="connsiteY233" fmla="*/ 1366838 h 1819275"/>
              <a:gd name="connsiteX234" fmla="*/ 841702 w 3584902"/>
              <a:gd name="connsiteY234" fmla="*/ 1333500 h 1819275"/>
              <a:gd name="connsiteX235" fmla="*/ 798839 w 3584902"/>
              <a:gd name="connsiteY235" fmla="*/ 1323975 h 1819275"/>
              <a:gd name="connsiteX236" fmla="*/ 784552 w 3584902"/>
              <a:gd name="connsiteY236" fmla="*/ 1319213 h 1819275"/>
              <a:gd name="connsiteX237" fmla="*/ 755977 w 3584902"/>
              <a:gd name="connsiteY237" fmla="*/ 1314450 h 1819275"/>
              <a:gd name="connsiteX238" fmla="*/ 736927 w 3584902"/>
              <a:gd name="connsiteY238" fmla="*/ 1271588 h 1819275"/>
              <a:gd name="connsiteX239" fmla="*/ 732164 w 3584902"/>
              <a:gd name="connsiteY239" fmla="*/ 1257300 h 1819275"/>
              <a:gd name="connsiteX240" fmla="*/ 727402 w 3584902"/>
              <a:gd name="connsiteY240" fmla="*/ 1243013 h 1819275"/>
              <a:gd name="connsiteX241" fmla="*/ 713114 w 3584902"/>
              <a:gd name="connsiteY241" fmla="*/ 1233488 h 1819275"/>
              <a:gd name="connsiteX242" fmla="*/ 689302 w 3584902"/>
              <a:gd name="connsiteY242" fmla="*/ 1238250 h 1819275"/>
              <a:gd name="connsiteX243" fmla="*/ 679777 w 3584902"/>
              <a:gd name="connsiteY243" fmla="*/ 1252538 h 1819275"/>
              <a:gd name="connsiteX244" fmla="*/ 665489 w 3584902"/>
              <a:gd name="connsiteY244" fmla="*/ 1257300 h 1819275"/>
              <a:gd name="connsiteX245" fmla="*/ 641677 w 3584902"/>
              <a:gd name="connsiteY245" fmla="*/ 1238250 h 1819275"/>
              <a:gd name="connsiteX246" fmla="*/ 636914 w 3584902"/>
              <a:gd name="connsiteY246" fmla="*/ 1223963 h 1819275"/>
              <a:gd name="connsiteX247" fmla="*/ 613102 w 3584902"/>
              <a:gd name="connsiteY247" fmla="*/ 1219200 h 1819275"/>
              <a:gd name="connsiteX248" fmla="*/ 584527 w 3584902"/>
              <a:gd name="connsiteY248" fmla="*/ 1228725 h 1819275"/>
              <a:gd name="connsiteX249" fmla="*/ 579764 w 3584902"/>
              <a:gd name="connsiteY249" fmla="*/ 1243013 h 1819275"/>
              <a:gd name="connsiteX250" fmla="*/ 565477 w 3584902"/>
              <a:gd name="connsiteY250" fmla="*/ 1252538 h 1819275"/>
              <a:gd name="connsiteX251" fmla="*/ 541664 w 3584902"/>
              <a:gd name="connsiteY251" fmla="*/ 1228725 h 1819275"/>
              <a:gd name="connsiteX252" fmla="*/ 536902 w 3584902"/>
              <a:gd name="connsiteY252" fmla="*/ 1214438 h 1819275"/>
              <a:gd name="connsiteX253" fmla="*/ 522614 w 3584902"/>
              <a:gd name="connsiteY253" fmla="*/ 1204913 h 1819275"/>
              <a:gd name="connsiteX254" fmla="*/ 513089 w 3584902"/>
              <a:gd name="connsiteY254" fmla="*/ 1190625 h 1819275"/>
              <a:gd name="connsiteX255" fmla="*/ 498802 w 3584902"/>
              <a:gd name="connsiteY255" fmla="*/ 1181100 h 1819275"/>
              <a:gd name="connsiteX256" fmla="*/ 474989 w 3584902"/>
              <a:gd name="connsiteY256" fmla="*/ 1157288 h 1819275"/>
              <a:gd name="connsiteX257" fmla="*/ 460702 w 3584902"/>
              <a:gd name="connsiteY257" fmla="*/ 1147763 h 1819275"/>
              <a:gd name="connsiteX258" fmla="*/ 441652 w 3584902"/>
              <a:gd name="connsiteY258" fmla="*/ 1119188 h 1819275"/>
              <a:gd name="connsiteX259" fmla="*/ 422602 w 3584902"/>
              <a:gd name="connsiteY259" fmla="*/ 1114425 h 1819275"/>
              <a:gd name="connsiteX260" fmla="*/ 394027 w 3584902"/>
              <a:gd name="connsiteY260" fmla="*/ 1095375 h 1819275"/>
              <a:gd name="connsiteX261" fmla="*/ 365452 w 3584902"/>
              <a:gd name="connsiteY261" fmla="*/ 1085850 h 1819275"/>
              <a:gd name="connsiteX262" fmla="*/ 351164 w 3584902"/>
              <a:gd name="connsiteY262" fmla="*/ 1076325 h 1819275"/>
              <a:gd name="connsiteX263" fmla="*/ 322589 w 3584902"/>
              <a:gd name="connsiteY263" fmla="*/ 1066800 h 1819275"/>
              <a:gd name="connsiteX264" fmla="*/ 308302 w 3584902"/>
              <a:gd name="connsiteY264" fmla="*/ 1062038 h 1819275"/>
              <a:gd name="connsiteX265" fmla="*/ 294014 w 3584902"/>
              <a:gd name="connsiteY265" fmla="*/ 1052513 h 1819275"/>
              <a:gd name="connsiteX266" fmla="*/ 279727 w 3584902"/>
              <a:gd name="connsiteY266" fmla="*/ 1038225 h 1819275"/>
              <a:gd name="connsiteX267" fmla="*/ 251152 w 3584902"/>
              <a:gd name="connsiteY267" fmla="*/ 1028700 h 1819275"/>
              <a:gd name="connsiteX268" fmla="*/ 236864 w 3584902"/>
              <a:gd name="connsiteY268" fmla="*/ 1023938 h 1819275"/>
              <a:gd name="connsiteX269" fmla="*/ 17861 w 3584902"/>
              <a:gd name="connsiteY269" fmla="*/ 923641 h 1819275"/>
              <a:gd name="connsiteX270" fmla="*/ 17220 w 3584902"/>
              <a:gd name="connsiteY270" fmla="*/ 722977 h 1819275"/>
              <a:gd name="connsiteX271" fmla="*/ 11818 w 3584902"/>
              <a:gd name="connsiteY271" fmla="*/ 486912 h 1819275"/>
              <a:gd name="connsiteX272" fmla="*/ 217814 w 3584902"/>
              <a:gd name="connsiteY272" fmla="*/ 409575 h 1819275"/>
              <a:gd name="connsiteX0" fmla="*/ 234713 w 3601801"/>
              <a:gd name="connsiteY0" fmla="*/ 409575 h 1819275"/>
              <a:gd name="connsiteX1" fmla="*/ 258526 w 3601801"/>
              <a:gd name="connsiteY1" fmla="*/ 419100 h 1819275"/>
              <a:gd name="connsiteX2" fmla="*/ 272813 w 3601801"/>
              <a:gd name="connsiteY2" fmla="*/ 423863 h 1819275"/>
              <a:gd name="connsiteX3" fmla="*/ 301388 w 3601801"/>
              <a:gd name="connsiteY3" fmla="*/ 419100 h 1819275"/>
              <a:gd name="connsiteX4" fmla="*/ 329963 w 3601801"/>
              <a:gd name="connsiteY4" fmla="*/ 400050 h 1819275"/>
              <a:gd name="connsiteX5" fmla="*/ 344251 w 3601801"/>
              <a:gd name="connsiteY5" fmla="*/ 390525 h 1819275"/>
              <a:gd name="connsiteX6" fmla="*/ 368063 w 3601801"/>
              <a:gd name="connsiteY6" fmla="*/ 385763 h 1819275"/>
              <a:gd name="connsiteX7" fmla="*/ 377588 w 3601801"/>
              <a:gd name="connsiteY7" fmla="*/ 371475 h 1819275"/>
              <a:gd name="connsiteX8" fmla="*/ 410926 w 3601801"/>
              <a:gd name="connsiteY8" fmla="*/ 366713 h 1819275"/>
              <a:gd name="connsiteX9" fmla="*/ 534751 w 3601801"/>
              <a:gd name="connsiteY9" fmla="*/ 361950 h 1819275"/>
              <a:gd name="connsiteX10" fmla="*/ 563326 w 3601801"/>
              <a:gd name="connsiteY10" fmla="*/ 357188 h 1819275"/>
              <a:gd name="connsiteX11" fmla="*/ 577613 w 3601801"/>
              <a:gd name="connsiteY11" fmla="*/ 352425 h 1819275"/>
              <a:gd name="connsiteX12" fmla="*/ 691913 w 3601801"/>
              <a:gd name="connsiteY12" fmla="*/ 357188 h 1819275"/>
              <a:gd name="connsiteX13" fmla="*/ 768113 w 3601801"/>
              <a:gd name="connsiteY13" fmla="*/ 352425 h 1819275"/>
              <a:gd name="connsiteX14" fmla="*/ 782401 w 3601801"/>
              <a:gd name="connsiteY14" fmla="*/ 342900 h 1819275"/>
              <a:gd name="connsiteX15" fmla="*/ 796688 w 3601801"/>
              <a:gd name="connsiteY15" fmla="*/ 338138 h 1819275"/>
              <a:gd name="connsiteX16" fmla="*/ 820501 w 3601801"/>
              <a:gd name="connsiteY16" fmla="*/ 314325 h 1819275"/>
              <a:gd name="connsiteX17" fmla="*/ 825263 w 3601801"/>
              <a:gd name="connsiteY17" fmla="*/ 300038 h 1819275"/>
              <a:gd name="connsiteX18" fmla="*/ 853838 w 3601801"/>
              <a:gd name="connsiteY18" fmla="*/ 280988 h 1819275"/>
              <a:gd name="connsiteX19" fmla="*/ 882413 w 3601801"/>
              <a:gd name="connsiteY19" fmla="*/ 266700 h 1819275"/>
              <a:gd name="connsiteX20" fmla="*/ 896701 w 3601801"/>
              <a:gd name="connsiteY20" fmla="*/ 252413 h 1819275"/>
              <a:gd name="connsiteX21" fmla="*/ 953851 w 3601801"/>
              <a:gd name="connsiteY21" fmla="*/ 247650 h 1819275"/>
              <a:gd name="connsiteX22" fmla="*/ 972901 w 3601801"/>
              <a:gd name="connsiteY22" fmla="*/ 242888 h 1819275"/>
              <a:gd name="connsiteX23" fmla="*/ 1015763 w 3601801"/>
              <a:gd name="connsiteY23" fmla="*/ 238125 h 1819275"/>
              <a:gd name="connsiteX24" fmla="*/ 1044338 w 3601801"/>
              <a:gd name="connsiteY24" fmla="*/ 228600 h 1819275"/>
              <a:gd name="connsiteX25" fmla="*/ 1058626 w 3601801"/>
              <a:gd name="connsiteY25" fmla="*/ 223838 h 1819275"/>
              <a:gd name="connsiteX26" fmla="*/ 1072913 w 3601801"/>
              <a:gd name="connsiteY26" fmla="*/ 214313 h 1819275"/>
              <a:gd name="connsiteX27" fmla="*/ 1091963 w 3601801"/>
              <a:gd name="connsiteY27" fmla="*/ 185738 h 1819275"/>
              <a:gd name="connsiteX28" fmla="*/ 1115776 w 3601801"/>
              <a:gd name="connsiteY28" fmla="*/ 180975 h 1819275"/>
              <a:gd name="connsiteX29" fmla="*/ 1134826 w 3601801"/>
              <a:gd name="connsiteY29" fmla="*/ 157163 h 1819275"/>
              <a:gd name="connsiteX30" fmla="*/ 1163401 w 3601801"/>
              <a:gd name="connsiteY30" fmla="*/ 147638 h 1819275"/>
              <a:gd name="connsiteX31" fmla="*/ 1168163 w 3601801"/>
              <a:gd name="connsiteY31" fmla="*/ 133350 h 1819275"/>
              <a:gd name="connsiteX32" fmla="*/ 1196738 w 3601801"/>
              <a:gd name="connsiteY32" fmla="*/ 123825 h 1819275"/>
              <a:gd name="connsiteX33" fmla="*/ 1211026 w 3601801"/>
              <a:gd name="connsiteY33" fmla="*/ 114300 h 1819275"/>
              <a:gd name="connsiteX34" fmla="*/ 1215788 w 3601801"/>
              <a:gd name="connsiteY34" fmla="*/ 100013 h 1819275"/>
              <a:gd name="connsiteX35" fmla="*/ 1230076 w 3601801"/>
              <a:gd name="connsiteY35" fmla="*/ 95250 h 1819275"/>
              <a:gd name="connsiteX36" fmla="*/ 1244363 w 3601801"/>
              <a:gd name="connsiteY36" fmla="*/ 85725 h 1819275"/>
              <a:gd name="connsiteX37" fmla="*/ 1249126 w 3601801"/>
              <a:gd name="connsiteY37" fmla="*/ 71438 h 1819275"/>
              <a:gd name="connsiteX38" fmla="*/ 1282463 w 3601801"/>
              <a:gd name="connsiteY38" fmla="*/ 66675 h 1819275"/>
              <a:gd name="connsiteX39" fmla="*/ 1296751 w 3601801"/>
              <a:gd name="connsiteY39" fmla="*/ 57150 h 1819275"/>
              <a:gd name="connsiteX40" fmla="*/ 1363426 w 3601801"/>
              <a:gd name="connsiteY40" fmla="*/ 66675 h 1819275"/>
              <a:gd name="connsiteX41" fmla="*/ 1382476 w 3601801"/>
              <a:gd name="connsiteY41" fmla="*/ 71438 h 1819275"/>
              <a:gd name="connsiteX42" fmla="*/ 1406288 w 3601801"/>
              <a:gd name="connsiteY42" fmla="*/ 76200 h 1819275"/>
              <a:gd name="connsiteX43" fmla="*/ 1563451 w 3601801"/>
              <a:gd name="connsiteY43" fmla="*/ 71438 h 1819275"/>
              <a:gd name="connsiteX44" fmla="*/ 1577738 w 3601801"/>
              <a:gd name="connsiteY44" fmla="*/ 66675 h 1819275"/>
              <a:gd name="connsiteX45" fmla="*/ 1596788 w 3601801"/>
              <a:gd name="connsiteY45" fmla="*/ 42863 h 1819275"/>
              <a:gd name="connsiteX46" fmla="*/ 1620601 w 3601801"/>
              <a:gd name="connsiteY46" fmla="*/ 19050 h 1819275"/>
              <a:gd name="connsiteX47" fmla="*/ 1649176 w 3601801"/>
              <a:gd name="connsiteY47" fmla="*/ 0 h 1819275"/>
              <a:gd name="connsiteX48" fmla="*/ 1672988 w 3601801"/>
              <a:gd name="connsiteY48" fmla="*/ 4763 h 1819275"/>
              <a:gd name="connsiteX49" fmla="*/ 1696801 w 3601801"/>
              <a:gd name="connsiteY49" fmla="*/ 38100 h 1819275"/>
              <a:gd name="connsiteX50" fmla="*/ 1777763 w 3601801"/>
              <a:gd name="connsiteY50" fmla="*/ 42863 h 1819275"/>
              <a:gd name="connsiteX51" fmla="*/ 1820626 w 3601801"/>
              <a:gd name="connsiteY51" fmla="*/ 57150 h 1819275"/>
              <a:gd name="connsiteX52" fmla="*/ 1834913 w 3601801"/>
              <a:gd name="connsiteY52" fmla="*/ 61913 h 1819275"/>
              <a:gd name="connsiteX53" fmla="*/ 1844438 w 3601801"/>
              <a:gd name="connsiteY53" fmla="*/ 76200 h 1819275"/>
              <a:gd name="connsiteX54" fmla="*/ 1873013 w 3601801"/>
              <a:gd name="connsiteY54" fmla="*/ 85725 h 1819275"/>
              <a:gd name="connsiteX55" fmla="*/ 1887301 w 3601801"/>
              <a:gd name="connsiteY55" fmla="*/ 95250 h 1819275"/>
              <a:gd name="connsiteX56" fmla="*/ 1911113 w 3601801"/>
              <a:gd name="connsiteY56" fmla="*/ 119063 h 1819275"/>
              <a:gd name="connsiteX57" fmla="*/ 1934926 w 3601801"/>
              <a:gd name="connsiteY57" fmla="*/ 142875 h 1819275"/>
              <a:gd name="connsiteX58" fmla="*/ 1944451 w 3601801"/>
              <a:gd name="connsiteY58" fmla="*/ 157163 h 1819275"/>
              <a:gd name="connsiteX59" fmla="*/ 1963501 w 3601801"/>
              <a:gd name="connsiteY59" fmla="*/ 214313 h 1819275"/>
              <a:gd name="connsiteX60" fmla="*/ 1977788 w 3601801"/>
              <a:gd name="connsiteY60" fmla="*/ 242888 h 1819275"/>
              <a:gd name="connsiteX61" fmla="*/ 1992076 w 3601801"/>
              <a:gd name="connsiteY61" fmla="*/ 252413 h 1819275"/>
              <a:gd name="connsiteX62" fmla="*/ 2030176 w 3601801"/>
              <a:gd name="connsiteY62" fmla="*/ 309563 h 1819275"/>
              <a:gd name="connsiteX63" fmla="*/ 2039701 w 3601801"/>
              <a:gd name="connsiteY63" fmla="*/ 323850 h 1819275"/>
              <a:gd name="connsiteX64" fmla="*/ 2053988 w 3601801"/>
              <a:gd name="connsiteY64" fmla="*/ 333375 h 1819275"/>
              <a:gd name="connsiteX65" fmla="*/ 2063513 w 3601801"/>
              <a:gd name="connsiteY65" fmla="*/ 404813 h 1819275"/>
              <a:gd name="connsiteX66" fmla="*/ 2073038 w 3601801"/>
              <a:gd name="connsiteY66" fmla="*/ 433388 h 1819275"/>
              <a:gd name="connsiteX67" fmla="*/ 2077801 w 3601801"/>
              <a:gd name="connsiteY67" fmla="*/ 447675 h 1819275"/>
              <a:gd name="connsiteX68" fmla="*/ 2092088 w 3601801"/>
              <a:gd name="connsiteY68" fmla="*/ 476250 h 1819275"/>
              <a:gd name="connsiteX69" fmla="*/ 2106376 w 3601801"/>
              <a:gd name="connsiteY69" fmla="*/ 485775 h 1819275"/>
              <a:gd name="connsiteX70" fmla="*/ 2130188 w 3601801"/>
              <a:gd name="connsiteY70" fmla="*/ 528638 h 1819275"/>
              <a:gd name="connsiteX71" fmla="*/ 2144476 w 3601801"/>
              <a:gd name="connsiteY71" fmla="*/ 538163 h 1819275"/>
              <a:gd name="connsiteX72" fmla="*/ 2192101 w 3601801"/>
              <a:gd name="connsiteY72" fmla="*/ 552450 h 1819275"/>
              <a:gd name="connsiteX73" fmla="*/ 2234963 w 3601801"/>
              <a:gd name="connsiteY73" fmla="*/ 557213 h 1819275"/>
              <a:gd name="connsiteX74" fmla="*/ 2282588 w 3601801"/>
              <a:gd name="connsiteY74" fmla="*/ 566738 h 1819275"/>
              <a:gd name="connsiteX75" fmla="*/ 2296876 w 3601801"/>
              <a:gd name="connsiteY75" fmla="*/ 571500 h 1819275"/>
              <a:gd name="connsiteX76" fmla="*/ 2320688 w 3601801"/>
              <a:gd name="connsiteY76" fmla="*/ 576263 h 1819275"/>
              <a:gd name="connsiteX77" fmla="*/ 2334976 w 3601801"/>
              <a:gd name="connsiteY77" fmla="*/ 581025 h 1819275"/>
              <a:gd name="connsiteX78" fmla="*/ 2377838 w 3601801"/>
              <a:gd name="connsiteY78" fmla="*/ 585788 h 1819275"/>
              <a:gd name="connsiteX79" fmla="*/ 2396888 w 3601801"/>
              <a:gd name="connsiteY79" fmla="*/ 609600 h 1819275"/>
              <a:gd name="connsiteX80" fmla="*/ 2425463 w 3601801"/>
              <a:gd name="connsiteY80" fmla="*/ 619125 h 1819275"/>
              <a:gd name="connsiteX81" fmla="*/ 2439751 w 3601801"/>
              <a:gd name="connsiteY81" fmla="*/ 628650 h 1819275"/>
              <a:gd name="connsiteX82" fmla="*/ 2482613 w 3601801"/>
              <a:gd name="connsiteY82" fmla="*/ 623888 h 1819275"/>
              <a:gd name="connsiteX83" fmla="*/ 2496901 w 3601801"/>
              <a:gd name="connsiteY83" fmla="*/ 614363 h 1819275"/>
              <a:gd name="connsiteX84" fmla="*/ 2511188 w 3601801"/>
              <a:gd name="connsiteY84" fmla="*/ 609600 h 1819275"/>
              <a:gd name="connsiteX85" fmla="*/ 2558813 w 3601801"/>
              <a:gd name="connsiteY85" fmla="*/ 619125 h 1819275"/>
              <a:gd name="connsiteX86" fmla="*/ 2573101 w 3601801"/>
              <a:gd name="connsiteY86" fmla="*/ 623888 h 1819275"/>
              <a:gd name="connsiteX87" fmla="*/ 2630251 w 3601801"/>
              <a:gd name="connsiteY87" fmla="*/ 647700 h 1819275"/>
              <a:gd name="connsiteX88" fmla="*/ 2644538 w 3601801"/>
              <a:gd name="connsiteY88" fmla="*/ 652463 h 1819275"/>
              <a:gd name="connsiteX89" fmla="*/ 2673113 w 3601801"/>
              <a:gd name="connsiteY89" fmla="*/ 671513 h 1819275"/>
              <a:gd name="connsiteX90" fmla="*/ 2701688 w 3601801"/>
              <a:gd name="connsiteY90" fmla="*/ 681038 h 1819275"/>
              <a:gd name="connsiteX91" fmla="*/ 2730263 w 3601801"/>
              <a:gd name="connsiteY91" fmla="*/ 695325 h 1819275"/>
              <a:gd name="connsiteX92" fmla="*/ 2739788 w 3601801"/>
              <a:gd name="connsiteY92" fmla="*/ 709613 h 1819275"/>
              <a:gd name="connsiteX93" fmla="*/ 2763601 w 3601801"/>
              <a:gd name="connsiteY93" fmla="*/ 733425 h 1819275"/>
              <a:gd name="connsiteX94" fmla="*/ 2782651 w 3601801"/>
              <a:gd name="connsiteY94" fmla="*/ 757238 h 1819275"/>
              <a:gd name="connsiteX95" fmla="*/ 2787413 w 3601801"/>
              <a:gd name="connsiteY95" fmla="*/ 771525 h 1819275"/>
              <a:gd name="connsiteX96" fmla="*/ 2815988 w 3601801"/>
              <a:gd name="connsiteY96" fmla="*/ 790575 h 1819275"/>
              <a:gd name="connsiteX97" fmla="*/ 2839801 w 3601801"/>
              <a:gd name="connsiteY97" fmla="*/ 814388 h 1819275"/>
              <a:gd name="connsiteX98" fmla="*/ 2844563 w 3601801"/>
              <a:gd name="connsiteY98" fmla="*/ 828675 h 1819275"/>
              <a:gd name="connsiteX99" fmla="*/ 2858851 w 3601801"/>
              <a:gd name="connsiteY99" fmla="*/ 838200 h 1819275"/>
              <a:gd name="connsiteX100" fmla="*/ 2887426 w 3601801"/>
              <a:gd name="connsiteY100" fmla="*/ 881063 h 1819275"/>
              <a:gd name="connsiteX101" fmla="*/ 2896951 w 3601801"/>
              <a:gd name="connsiteY101" fmla="*/ 895350 h 1819275"/>
              <a:gd name="connsiteX102" fmla="*/ 2925526 w 3601801"/>
              <a:gd name="connsiteY102" fmla="*/ 914400 h 1819275"/>
              <a:gd name="connsiteX103" fmla="*/ 2935051 w 3601801"/>
              <a:gd name="connsiteY103" fmla="*/ 928688 h 1819275"/>
              <a:gd name="connsiteX104" fmla="*/ 2977913 w 3601801"/>
              <a:gd name="connsiteY104" fmla="*/ 952500 h 1819275"/>
              <a:gd name="connsiteX105" fmla="*/ 3020776 w 3601801"/>
              <a:gd name="connsiteY105" fmla="*/ 976313 h 1819275"/>
              <a:gd name="connsiteX106" fmla="*/ 3044588 w 3601801"/>
              <a:gd name="connsiteY106" fmla="*/ 971550 h 1819275"/>
              <a:gd name="connsiteX107" fmla="*/ 3049351 w 3601801"/>
              <a:gd name="connsiteY107" fmla="*/ 952500 h 1819275"/>
              <a:gd name="connsiteX108" fmla="*/ 3054113 w 3601801"/>
              <a:gd name="connsiteY108" fmla="*/ 938213 h 1819275"/>
              <a:gd name="connsiteX109" fmla="*/ 3068401 w 3601801"/>
              <a:gd name="connsiteY109" fmla="*/ 933450 h 1819275"/>
              <a:gd name="connsiteX110" fmla="*/ 3120788 w 3601801"/>
              <a:gd name="connsiteY110" fmla="*/ 942975 h 1819275"/>
              <a:gd name="connsiteX111" fmla="*/ 3149363 w 3601801"/>
              <a:gd name="connsiteY111" fmla="*/ 957263 h 1819275"/>
              <a:gd name="connsiteX112" fmla="*/ 3192226 w 3601801"/>
              <a:gd name="connsiteY112" fmla="*/ 962025 h 1819275"/>
              <a:gd name="connsiteX113" fmla="*/ 3239851 w 3601801"/>
              <a:gd name="connsiteY113" fmla="*/ 976313 h 1819275"/>
              <a:gd name="connsiteX114" fmla="*/ 3254138 w 3601801"/>
              <a:gd name="connsiteY114" fmla="*/ 981075 h 1819275"/>
              <a:gd name="connsiteX115" fmla="*/ 3268426 w 3601801"/>
              <a:gd name="connsiteY115" fmla="*/ 985838 h 1819275"/>
              <a:gd name="connsiteX116" fmla="*/ 3287476 w 3601801"/>
              <a:gd name="connsiteY116" fmla="*/ 990600 h 1819275"/>
              <a:gd name="connsiteX117" fmla="*/ 3325576 w 3601801"/>
              <a:gd name="connsiteY117" fmla="*/ 985838 h 1819275"/>
              <a:gd name="connsiteX118" fmla="*/ 3339863 w 3601801"/>
              <a:gd name="connsiteY118" fmla="*/ 981075 h 1819275"/>
              <a:gd name="connsiteX119" fmla="*/ 3349388 w 3601801"/>
              <a:gd name="connsiteY119" fmla="*/ 995363 h 1819275"/>
              <a:gd name="connsiteX120" fmla="*/ 3354151 w 3601801"/>
              <a:gd name="connsiteY120" fmla="*/ 1038225 h 1819275"/>
              <a:gd name="connsiteX121" fmla="*/ 3368438 w 3601801"/>
              <a:gd name="connsiteY121" fmla="*/ 1104900 h 1819275"/>
              <a:gd name="connsiteX122" fmla="*/ 3368438 w 3601801"/>
              <a:gd name="connsiteY122" fmla="*/ 1228725 h 1819275"/>
              <a:gd name="connsiteX123" fmla="*/ 3354151 w 3601801"/>
              <a:gd name="connsiteY123" fmla="*/ 1257300 h 1819275"/>
              <a:gd name="connsiteX124" fmla="*/ 3349388 w 3601801"/>
              <a:gd name="connsiteY124" fmla="*/ 1271588 h 1819275"/>
              <a:gd name="connsiteX125" fmla="*/ 3354151 w 3601801"/>
              <a:gd name="connsiteY125" fmla="*/ 1333500 h 1819275"/>
              <a:gd name="connsiteX126" fmla="*/ 3368438 w 3601801"/>
              <a:gd name="connsiteY126" fmla="*/ 1338263 h 1819275"/>
              <a:gd name="connsiteX127" fmla="*/ 3382726 w 3601801"/>
              <a:gd name="connsiteY127" fmla="*/ 1347788 h 1819275"/>
              <a:gd name="connsiteX128" fmla="*/ 3397013 w 3601801"/>
              <a:gd name="connsiteY128" fmla="*/ 1362075 h 1819275"/>
              <a:gd name="connsiteX129" fmla="*/ 3406538 w 3601801"/>
              <a:gd name="connsiteY129" fmla="*/ 1376363 h 1819275"/>
              <a:gd name="connsiteX130" fmla="*/ 3420826 w 3601801"/>
              <a:gd name="connsiteY130" fmla="*/ 1381125 h 1819275"/>
              <a:gd name="connsiteX131" fmla="*/ 3454163 w 3601801"/>
              <a:gd name="connsiteY131" fmla="*/ 1385888 h 1819275"/>
              <a:gd name="connsiteX132" fmla="*/ 3482738 w 3601801"/>
              <a:gd name="connsiteY132" fmla="*/ 1400175 h 1819275"/>
              <a:gd name="connsiteX133" fmla="*/ 3492263 w 3601801"/>
              <a:gd name="connsiteY133" fmla="*/ 1414463 h 1819275"/>
              <a:gd name="connsiteX134" fmla="*/ 3497026 w 3601801"/>
              <a:gd name="connsiteY134" fmla="*/ 1428750 h 1819275"/>
              <a:gd name="connsiteX135" fmla="*/ 3525601 w 3601801"/>
              <a:gd name="connsiteY135" fmla="*/ 1443038 h 1819275"/>
              <a:gd name="connsiteX136" fmla="*/ 3544651 w 3601801"/>
              <a:gd name="connsiteY136" fmla="*/ 1466850 h 1819275"/>
              <a:gd name="connsiteX137" fmla="*/ 3554176 w 3601801"/>
              <a:gd name="connsiteY137" fmla="*/ 1504950 h 1819275"/>
              <a:gd name="connsiteX138" fmla="*/ 3563701 w 3601801"/>
              <a:gd name="connsiteY138" fmla="*/ 1533525 h 1819275"/>
              <a:gd name="connsiteX139" fmla="*/ 3568463 w 3601801"/>
              <a:gd name="connsiteY139" fmla="*/ 1557338 h 1819275"/>
              <a:gd name="connsiteX140" fmla="*/ 3573226 w 3601801"/>
              <a:gd name="connsiteY140" fmla="*/ 1585913 h 1819275"/>
              <a:gd name="connsiteX141" fmla="*/ 3587513 w 3601801"/>
              <a:gd name="connsiteY141" fmla="*/ 1619250 h 1819275"/>
              <a:gd name="connsiteX142" fmla="*/ 3597038 w 3601801"/>
              <a:gd name="connsiteY142" fmla="*/ 1647825 h 1819275"/>
              <a:gd name="connsiteX143" fmla="*/ 3601801 w 3601801"/>
              <a:gd name="connsiteY143" fmla="*/ 1662113 h 1819275"/>
              <a:gd name="connsiteX144" fmla="*/ 3597038 w 3601801"/>
              <a:gd name="connsiteY144" fmla="*/ 1690688 h 1819275"/>
              <a:gd name="connsiteX145" fmla="*/ 3568463 w 3601801"/>
              <a:gd name="connsiteY145" fmla="*/ 1700213 h 1819275"/>
              <a:gd name="connsiteX146" fmla="*/ 3539888 w 3601801"/>
              <a:gd name="connsiteY146" fmla="*/ 1719263 h 1819275"/>
              <a:gd name="connsiteX147" fmla="*/ 3511313 w 3601801"/>
              <a:gd name="connsiteY147" fmla="*/ 1728788 h 1819275"/>
              <a:gd name="connsiteX148" fmla="*/ 3482738 w 3601801"/>
              <a:gd name="connsiteY148" fmla="*/ 1743075 h 1819275"/>
              <a:gd name="connsiteX149" fmla="*/ 3454163 w 3601801"/>
              <a:gd name="connsiteY149" fmla="*/ 1747838 h 1819275"/>
              <a:gd name="connsiteX150" fmla="*/ 3439876 w 3601801"/>
              <a:gd name="connsiteY150" fmla="*/ 1752600 h 1819275"/>
              <a:gd name="connsiteX151" fmla="*/ 3406538 w 3601801"/>
              <a:gd name="connsiteY151" fmla="*/ 1757363 h 1819275"/>
              <a:gd name="connsiteX152" fmla="*/ 3392251 w 3601801"/>
              <a:gd name="connsiteY152" fmla="*/ 1762125 h 1819275"/>
              <a:gd name="connsiteX153" fmla="*/ 3387488 w 3601801"/>
              <a:gd name="connsiteY153" fmla="*/ 1776413 h 1819275"/>
              <a:gd name="connsiteX154" fmla="*/ 3330338 w 3601801"/>
              <a:gd name="connsiteY154" fmla="*/ 1781175 h 1819275"/>
              <a:gd name="connsiteX155" fmla="*/ 3297001 w 3601801"/>
              <a:gd name="connsiteY155" fmla="*/ 1785938 h 1819275"/>
              <a:gd name="connsiteX156" fmla="*/ 3282713 w 3601801"/>
              <a:gd name="connsiteY156" fmla="*/ 1790700 h 1819275"/>
              <a:gd name="connsiteX157" fmla="*/ 3125551 w 3601801"/>
              <a:gd name="connsiteY157" fmla="*/ 1790700 h 1819275"/>
              <a:gd name="connsiteX158" fmla="*/ 3111263 w 3601801"/>
              <a:gd name="connsiteY158" fmla="*/ 1781175 h 1819275"/>
              <a:gd name="connsiteX159" fmla="*/ 3077926 w 3601801"/>
              <a:gd name="connsiteY159" fmla="*/ 1771650 h 1819275"/>
              <a:gd name="connsiteX160" fmla="*/ 3063638 w 3601801"/>
              <a:gd name="connsiteY160" fmla="*/ 1766888 h 1819275"/>
              <a:gd name="connsiteX161" fmla="*/ 3016013 w 3601801"/>
              <a:gd name="connsiteY161" fmla="*/ 1771650 h 1819275"/>
              <a:gd name="connsiteX162" fmla="*/ 3001726 w 3601801"/>
              <a:gd name="connsiteY162" fmla="*/ 1776413 h 1819275"/>
              <a:gd name="connsiteX163" fmla="*/ 2982676 w 3601801"/>
              <a:gd name="connsiteY163" fmla="*/ 1781175 h 1819275"/>
              <a:gd name="connsiteX164" fmla="*/ 2968388 w 3601801"/>
              <a:gd name="connsiteY164" fmla="*/ 1795463 h 1819275"/>
              <a:gd name="connsiteX165" fmla="*/ 2958863 w 3601801"/>
              <a:gd name="connsiteY165" fmla="*/ 1809750 h 1819275"/>
              <a:gd name="connsiteX166" fmla="*/ 2920763 w 3601801"/>
              <a:gd name="connsiteY166" fmla="*/ 1814513 h 1819275"/>
              <a:gd name="connsiteX167" fmla="*/ 2896951 w 3601801"/>
              <a:gd name="connsiteY167" fmla="*/ 1819275 h 1819275"/>
              <a:gd name="connsiteX168" fmla="*/ 2863613 w 3601801"/>
              <a:gd name="connsiteY168" fmla="*/ 1814513 h 1819275"/>
              <a:gd name="connsiteX169" fmla="*/ 2835038 w 3601801"/>
              <a:gd name="connsiteY169" fmla="*/ 1795463 h 1819275"/>
              <a:gd name="connsiteX170" fmla="*/ 2806463 w 3601801"/>
              <a:gd name="connsiteY170" fmla="*/ 1776413 h 1819275"/>
              <a:gd name="connsiteX171" fmla="*/ 2792176 w 3601801"/>
              <a:gd name="connsiteY171" fmla="*/ 1771650 h 1819275"/>
              <a:gd name="connsiteX172" fmla="*/ 2739788 w 3601801"/>
              <a:gd name="connsiteY172" fmla="*/ 1771650 h 1819275"/>
              <a:gd name="connsiteX173" fmla="*/ 2730263 w 3601801"/>
              <a:gd name="connsiteY173" fmla="*/ 1757363 h 1819275"/>
              <a:gd name="connsiteX174" fmla="*/ 2711213 w 3601801"/>
              <a:gd name="connsiteY174" fmla="*/ 1728788 h 1819275"/>
              <a:gd name="connsiteX175" fmla="*/ 2701688 w 3601801"/>
              <a:gd name="connsiteY175" fmla="*/ 1714500 h 1819275"/>
              <a:gd name="connsiteX176" fmla="*/ 2682638 w 3601801"/>
              <a:gd name="connsiteY176" fmla="*/ 1709738 h 1819275"/>
              <a:gd name="connsiteX177" fmla="*/ 2668351 w 3601801"/>
              <a:gd name="connsiteY177" fmla="*/ 1704975 h 1819275"/>
              <a:gd name="connsiteX178" fmla="*/ 2639776 w 3601801"/>
              <a:gd name="connsiteY178" fmla="*/ 1685925 h 1819275"/>
              <a:gd name="connsiteX179" fmla="*/ 2625488 w 3601801"/>
              <a:gd name="connsiteY179" fmla="*/ 1676400 h 1819275"/>
              <a:gd name="connsiteX180" fmla="*/ 2592151 w 3601801"/>
              <a:gd name="connsiteY180" fmla="*/ 1666875 h 1819275"/>
              <a:gd name="connsiteX181" fmla="*/ 2577863 w 3601801"/>
              <a:gd name="connsiteY181" fmla="*/ 1657350 h 1819275"/>
              <a:gd name="connsiteX182" fmla="*/ 2563576 w 3601801"/>
              <a:gd name="connsiteY182" fmla="*/ 1652588 h 1819275"/>
              <a:gd name="connsiteX183" fmla="*/ 2535001 w 3601801"/>
              <a:gd name="connsiteY183" fmla="*/ 1633538 h 1819275"/>
              <a:gd name="connsiteX184" fmla="*/ 2520713 w 3601801"/>
              <a:gd name="connsiteY184" fmla="*/ 1624013 h 1819275"/>
              <a:gd name="connsiteX185" fmla="*/ 2506426 w 3601801"/>
              <a:gd name="connsiteY185" fmla="*/ 1619250 h 1819275"/>
              <a:gd name="connsiteX186" fmla="*/ 2492138 w 3601801"/>
              <a:gd name="connsiteY186" fmla="*/ 1604963 h 1819275"/>
              <a:gd name="connsiteX187" fmla="*/ 2477851 w 3601801"/>
              <a:gd name="connsiteY187" fmla="*/ 1600200 h 1819275"/>
              <a:gd name="connsiteX188" fmla="*/ 2463563 w 3601801"/>
              <a:gd name="connsiteY188" fmla="*/ 1590675 h 1819275"/>
              <a:gd name="connsiteX189" fmla="*/ 2420701 w 3601801"/>
              <a:gd name="connsiteY189" fmla="*/ 1571625 h 1819275"/>
              <a:gd name="connsiteX190" fmla="*/ 2411176 w 3601801"/>
              <a:gd name="connsiteY190" fmla="*/ 1557338 h 1819275"/>
              <a:gd name="connsiteX191" fmla="*/ 2396888 w 3601801"/>
              <a:gd name="connsiteY191" fmla="*/ 1547813 h 1819275"/>
              <a:gd name="connsiteX192" fmla="*/ 2392126 w 3601801"/>
              <a:gd name="connsiteY192" fmla="*/ 1533525 h 1819275"/>
              <a:gd name="connsiteX193" fmla="*/ 2363551 w 3601801"/>
              <a:gd name="connsiteY193" fmla="*/ 1524000 h 1819275"/>
              <a:gd name="connsiteX194" fmla="*/ 2349263 w 3601801"/>
              <a:gd name="connsiteY194" fmla="*/ 1509713 h 1819275"/>
              <a:gd name="connsiteX195" fmla="*/ 2339738 w 3601801"/>
              <a:gd name="connsiteY195" fmla="*/ 1495425 h 1819275"/>
              <a:gd name="connsiteX196" fmla="*/ 2311163 w 3601801"/>
              <a:gd name="connsiteY196" fmla="*/ 1485900 h 1819275"/>
              <a:gd name="connsiteX197" fmla="*/ 2282588 w 3601801"/>
              <a:gd name="connsiteY197" fmla="*/ 1466850 h 1819275"/>
              <a:gd name="connsiteX198" fmla="*/ 2215913 w 3601801"/>
              <a:gd name="connsiteY198" fmla="*/ 1452563 h 1819275"/>
              <a:gd name="connsiteX199" fmla="*/ 2201626 w 3601801"/>
              <a:gd name="connsiteY199" fmla="*/ 1443038 h 1819275"/>
              <a:gd name="connsiteX200" fmla="*/ 2192101 w 3601801"/>
              <a:gd name="connsiteY200" fmla="*/ 1428750 h 1819275"/>
              <a:gd name="connsiteX201" fmla="*/ 2173051 w 3601801"/>
              <a:gd name="connsiteY201" fmla="*/ 1423988 h 1819275"/>
              <a:gd name="connsiteX202" fmla="*/ 2077801 w 3601801"/>
              <a:gd name="connsiteY202" fmla="*/ 1400175 h 1819275"/>
              <a:gd name="connsiteX203" fmla="*/ 1963501 w 3601801"/>
              <a:gd name="connsiteY203" fmla="*/ 1385888 h 1819275"/>
              <a:gd name="connsiteX204" fmla="*/ 1892063 w 3601801"/>
              <a:gd name="connsiteY204" fmla="*/ 1381125 h 1819275"/>
              <a:gd name="connsiteX205" fmla="*/ 1801576 w 3601801"/>
              <a:gd name="connsiteY205" fmla="*/ 1371600 h 1819275"/>
              <a:gd name="connsiteX206" fmla="*/ 1787288 w 3601801"/>
              <a:gd name="connsiteY206" fmla="*/ 1366838 h 1819275"/>
              <a:gd name="connsiteX207" fmla="*/ 1753951 w 3601801"/>
              <a:gd name="connsiteY207" fmla="*/ 1362075 h 1819275"/>
              <a:gd name="connsiteX208" fmla="*/ 1739663 w 3601801"/>
              <a:gd name="connsiteY208" fmla="*/ 1357313 h 1819275"/>
              <a:gd name="connsiteX209" fmla="*/ 1696801 w 3601801"/>
              <a:gd name="connsiteY209" fmla="*/ 1366838 h 1819275"/>
              <a:gd name="connsiteX210" fmla="*/ 1692038 w 3601801"/>
              <a:gd name="connsiteY210" fmla="*/ 1385888 h 1819275"/>
              <a:gd name="connsiteX211" fmla="*/ 1663463 w 3601801"/>
              <a:gd name="connsiteY211" fmla="*/ 1400175 h 1819275"/>
              <a:gd name="connsiteX212" fmla="*/ 1601551 w 3601801"/>
              <a:gd name="connsiteY212" fmla="*/ 1390650 h 1819275"/>
              <a:gd name="connsiteX213" fmla="*/ 1506301 w 3601801"/>
              <a:gd name="connsiteY213" fmla="*/ 1385888 h 1819275"/>
              <a:gd name="connsiteX214" fmla="*/ 1492013 w 3601801"/>
              <a:gd name="connsiteY214" fmla="*/ 1381125 h 1819275"/>
              <a:gd name="connsiteX215" fmla="*/ 1482488 w 3601801"/>
              <a:gd name="connsiteY215" fmla="*/ 1366838 h 1819275"/>
              <a:gd name="connsiteX216" fmla="*/ 1449151 w 3601801"/>
              <a:gd name="connsiteY216" fmla="*/ 1362075 h 1819275"/>
              <a:gd name="connsiteX217" fmla="*/ 1415813 w 3601801"/>
              <a:gd name="connsiteY217" fmla="*/ 1338263 h 1819275"/>
              <a:gd name="connsiteX218" fmla="*/ 1411051 w 3601801"/>
              <a:gd name="connsiteY218" fmla="*/ 1319213 h 1819275"/>
              <a:gd name="connsiteX219" fmla="*/ 1382476 w 3601801"/>
              <a:gd name="connsiteY219" fmla="*/ 1309688 h 1819275"/>
              <a:gd name="connsiteX220" fmla="*/ 1368188 w 3601801"/>
              <a:gd name="connsiteY220" fmla="*/ 1281113 h 1819275"/>
              <a:gd name="connsiteX221" fmla="*/ 1353901 w 3601801"/>
              <a:gd name="connsiteY221" fmla="*/ 1271588 h 1819275"/>
              <a:gd name="connsiteX222" fmla="*/ 1287226 w 3601801"/>
              <a:gd name="connsiteY222" fmla="*/ 1276350 h 1819275"/>
              <a:gd name="connsiteX223" fmla="*/ 1263413 w 3601801"/>
              <a:gd name="connsiteY223" fmla="*/ 1300163 h 1819275"/>
              <a:gd name="connsiteX224" fmla="*/ 1234838 w 3601801"/>
              <a:gd name="connsiteY224" fmla="*/ 1314450 h 1819275"/>
              <a:gd name="connsiteX225" fmla="*/ 1220551 w 3601801"/>
              <a:gd name="connsiteY225" fmla="*/ 1343025 h 1819275"/>
              <a:gd name="connsiteX226" fmla="*/ 1206263 w 3601801"/>
              <a:gd name="connsiteY226" fmla="*/ 1347788 h 1819275"/>
              <a:gd name="connsiteX227" fmla="*/ 1168163 w 3601801"/>
              <a:gd name="connsiteY227" fmla="*/ 1357313 h 1819275"/>
              <a:gd name="connsiteX228" fmla="*/ 1139588 w 3601801"/>
              <a:gd name="connsiteY228" fmla="*/ 1371600 h 1819275"/>
              <a:gd name="connsiteX229" fmla="*/ 1125301 w 3601801"/>
              <a:gd name="connsiteY229" fmla="*/ 1381125 h 1819275"/>
              <a:gd name="connsiteX230" fmla="*/ 1034813 w 3601801"/>
              <a:gd name="connsiteY230" fmla="*/ 1381125 h 1819275"/>
              <a:gd name="connsiteX231" fmla="*/ 1001476 w 3601801"/>
              <a:gd name="connsiteY231" fmla="*/ 1376363 h 1819275"/>
              <a:gd name="connsiteX232" fmla="*/ 982426 w 3601801"/>
              <a:gd name="connsiteY232" fmla="*/ 1371600 h 1819275"/>
              <a:gd name="connsiteX233" fmla="*/ 920513 w 3601801"/>
              <a:gd name="connsiteY233" fmla="*/ 1366838 h 1819275"/>
              <a:gd name="connsiteX234" fmla="*/ 858601 w 3601801"/>
              <a:gd name="connsiteY234" fmla="*/ 1333500 h 1819275"/>
              <a:gd name="connsiteX235" fmla="*/ 815738 w 3601801"/>
              <a:gd name="connsiteY235" fmla="*/ 1323975 h 1819275"/>
              <a:gd name="connsiteX236" fmla="*/ 801451 w 3601801"/>
              <a:gd name="connsiteY236" fmla="*/ 1319213 h 1819275"/>
              <a:gd name="connsiteX237" fmla="*/ 772876 w 3601801"/>
              <a:gd name="connsiteY237" fmla="*/ 1314450 h 1819275"/>
              <a:gd name="connsiteX238" fmla="*/ 753826 w 3601801"/>
              <a:gd name="connsiteY238" fmla="*/ 1271588 h 1819275"/>
              <a:gd name="connsiteX239" fmla="*/ 749063 w 3601801"/>
              <a:gd name="connsiteY239" fmla="*/ 1257300 h 1819275"/>
              <a:gd name="connsiteX240" fmla="*/ 744301 w 3601801"/>
              <a:gd name="connsiteY240" fmla="*/ 1243013 h 1819275"/>
              <a:gd name="connsiteX241" fmla="*/ 730013 w 3601801"/>
              <a:gd name="connsiteY241" fmla="*/ 1233488 h 1819275"/>
              <a:gd name="connsiteX242" fmla="*/ 706201 w 3601801"/>
              <a:gd name="connsiteY242" fmla="*/ 1238250 h 1819275"/>
              <a:gd name="connsiteX243" fmla="*/ 696676 w 3601801"/>
              <a:gd name="connsiteY243" fmla="*/ 1252538 h 1819275"/>
              <a:gd name="connsiteX244" fmla="*/ 682388 w 3601801"/>
              <a:gd name="connsiteY244" fmla="*/ 1257300 h 1819275"/>
              <a:gd name="connsiteX245" fmla="*/ 658576 w 3601801"/>
              <a:gd name="connsiteY245" fmla="*/ 1238250 h 1819275"/>
              <a:gd name="connsiteX246" fmla="*/ 653813 w 3601801"/>
              <a:gd name="connsiteY246" fmla="*/ 1223963 h 1819275"/>
              <a:gd name="connsiteX247" fmla="*/ 630001 w 3601801"/>
              <a:gd name="connsiteY247" fmla="*/ 1219200 h 1819275"/>
              <a:gd name="connsiteX248" fmla="*/ 601426 w 3601801"/>
              <a:gd name="connsiteY248" fmla="*/ 1228725 h 1819275"/>
              <a:gd name="connsiteX249" fmla="*/ 596663 w 3601801"/>
              <a:gd name="connsiteY249" fmla="*/ 1243013 h 1819275"/>
              <a:gd name="connsiteX250" fmla="*/ 582376 w 3601801"/>
              <a:gd name="connsiteY250" fmla="*/ 1252538 h 1819275"/>
              <a:gd name="connsiteX251" fmla="*/ 558563 w 3601801"/>
              <a:gd name="connsiteY251" fmla="*/ 1228725 h 1819275"/>
              <a:gd name="connsiteX252" fmla="*/ 553801 w 3601801"/>
              <a:gd name="connsiteY252" fmla="*/ 1214438 h 1819275"/>
              <a:gd name="connsiteX253" fmla="*/ 539513 w 3601801"/>
              <a:gd name="connsiteY253" fmla="*/ 1204913 h 1819275"/>
              <a:gd name="connsiteX254" fmla="*/ 529988 w 3601801"/>
              <a:gd name="connsiteY254" fmla="*/ 1190625 h 1819275"/>
              <a:gd name="connsiteX255" fmla="*/ 515701 w 3601801"/>
              <a:gd name="connsiteY255" fmla="*/ 1181100 h 1819275"/>
              <a:gd name="connsiteX256" fmla="*/ 491888 w 3601801"/>
              <a:gd name="connsiteY256" fmla="*/ 1157288 h 1819275"/>
              <a:gd name="connsiteX257" fmla="*/ 477601 w 3601801"/>
              <a:gd name="connsiteY257" fmla="*/ 1147763 h 1819275"/>
              <a:gd name="connsiteX258" fmla="*/ 458551 w 3601801"/>
              <a:gd name="connsiteY258" fmla="*/ 1119188 h 1819275"/>
              <a:gd name="connsiteX259" fmla="*/ 439501 w 3601801"/>
              <a:gd name="connsiteY259" fmla="*/ 1114425 h 1819275"/>
              <a:gd name="connsiteX260" fmla="*/ 410926 w 3601801"/>
              <a:gd name="connsiteY260" fmla="*/ 1095375 h 1819275"/>
              <a:gd name="connsiteX261" fmla="*/ 382351 w 3601801"/>
              <a:gd name="connsiteY261" fmla="*/ 1085850 h 1819275"/>
              <a:gd name="connsiteX262" fmla="*/ 368063 w 3601801"/>
              <a:gd name="connsiteY262" fmla="*/ 1076325 h 1819275"/>
              <a:gd name="connsiteX263" fmla="*/ 339488 w 3601801"/>
              <a:gd name="connsiteY263" fmla="*/ 1066800 h 1819275"/>
              <a:gd name="connsiteX264" fmla="*/ 325201 w 3601801"/>
              <a:gd name="connsiteY264" fmla="*/ 1062038 h 1819275"/>
              <a:gd name="connsiteX265" fmla="*/ 310913 w 3601801"/>
              <a:gd name="connsiteY265" fmla="*/ 1052513 h 1819275"/>
              <a:gd name="connsiteX266" fmla="*/ 296626 w 3601801"/>
              <a:gd name="connsiteY266" fmla="*/ 1038225 h 1819275"/>
              <a:gd name="connsiteX267" fmla="*/ 268051 w 3601801"/>
              <a:gd name="connsiteY267" fmla="*/ 1028700 h 1819275"/>
              <a:gd name="connsiteX268" fmla="*/ 253763 w 3601801"/>
              <a:gd name="connsiteY268" fmla="*/ 1023938 h 1819275"/>
              <a:gd name="connsiteX269" fmla="*/ 34760 w 3601801"/>
              <a:gd name="connsiteY269" fmla="*/ 923641 h 1819275"/>
              <a:gd name="connsiteX270" fmla="*/ 0 w 3601801"/>
              <a:gd name="connsiteY270" fmla="*/ 722977 h 1819275"/>
              <a:gd name="connsiteX271" fmla="*/ 28717 w 3601801"/>
              <a:gd name="connsiteY271" fmla="*/ 486912 h 1819275"/>
              <a:gd name="connsiteX272" fmla="*/ 234713 w 3601801"/>
              <a:gd name="connsiteY272" fmla="*/ 4095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</a:cxnLst>
            <a:rect l="l" t="t" r="r" b="b"/>
            <a:pathLst>
              <a:path w="3601801" h="1819275">
                <a:moveTo>
                  <a:pt x="234713" y="409575"/>
                </a:moveTo>
                <a:cubicBezTo>
                  <a:pt x="273014" y="398273"/>
                  <a:pt x="250521" y="416098"/>
                  <a:pt x="258526" y="419100"/>
                </a:cubicBezTo>
                <a:cubicBezTo>
                  <a:pt x="263226" y="420863"/>
                  <a:pt x="267793" y="423863"/>
                  <a:pt x="272813" y="423863"/>
                </a:cubicBezTo>
                <a:cubicBezTo>
                  <a:pt x="282469" y="423863"/>
                  <a:pt x="291863" y="420688"/>
                  <a:pt x="301388" y="419100"/>
                </a:cubicBezTo>
                <a:lnTo>
                  <a:pt x="329963" y="400050"/>
                </a:lnTo>
                <a:cubicBezTo>
                  <a:pt x="334726" y="396875"/>
                  <a:pt x="338638" y="391647"/>
                  <a:pt x="344251" y="390525"/>
                </a:cubicBezTo>
                <a:lnTo>
                  <a:pt x="368063" y="385763"/>
                </a:lnTo>
                <a:cubicBezTo>
                  <a:pt x="371238" y="381000"/>
                  <a:pt x="372357" y="373800"/>
                  <a:pt x="377588" y="371475"/>
                </a:cubicBezTo>
                <a:cubicBezTo>
                  <a:pt x="387846" y="366916"/>
                  <a:pt x="399721" y="367392"/>
                  <a:pt x="410926" y="366713"/>
                </a:cubicBezTo>
                <a:cubicBezTo>
                  <a:pt x="452156" y="364214"/>
                  <a:pt x="493476" y="363538"/>
                  <a:pt x="534751" y="361950"/>
                </a:cubicBezTo>
                <a:cubicBezTo>
                  <a:pt x="544276" y="360363"/>
                  <a:pt x="553900" y="359283"/>
                  <a:pt x="563326" y="357188"/>
                </a:cubicBezTo>
                <a:cubicBezTo>
                  <a:pt x="568226" y="356099"/>
                  <a:pt x="572593" y="352425"/>
                  <a:pt x="577613" y="352425"/>
                </a:cubicBezTo>
                <a:cubicBezTo>
                  <a:pt x="615746" y="352425"/>
                  <a:pt x="653813" y="355600"/>
                  <a:pt x="691913" y="357188"/>
                </a:cubicBezTo>
                <a:cubicBezTo>
                  <a:pt x="717313" y="355600"/>
                  <a:pt x="742975" y="356394"/>
                  <a:pt x="768113" y="352425"/>
                </a:cubicBezTo>
                <a:cubicBezTo>
                  <a:pt x="773767" y="351532"/>
                  <a:pt x="777281" y="345460"/>
                  <a:pt x="782401" y="342900"/>
                </a:cubicBezTo>
                <a:cubicBezTo>
                  <a:pt x="786891" y="340655"/>
                  <a:pt x="791926" y="339725"/>
                  <a:pt x="796688" y="338138"/>
                </a:cubicBezTo>
                <a:cubicBezTo>
                  <a:pt x="810976" y="328613"/>
                  <a:pt x="812563" y="330201"/>
                  <a:pt x="820501" y="314325"/>
                </a:cubicBezTo>
                <a:cubicBezTo>
                  <a:pt x="822746" y="309835"/>
                  <a:pt x="821713" y="303588"/>
                  <a:pt x="825263" y="300038"/>
                </a:cubicBezTo>
                <a:cubicBezTo>
                  <a:pt x="833358" y="291943"/>
                  <a:pt x="842978" y="284608"/>
                  <a:pt x="853838" y="280988"/>
                </a:cubicBezTo>
                <a:cubicBezTo>
                  <a:pt x="868158" y="276214"/>
                  <a:pt x="870103" y="276958"/>
                  <a:pt x="882413" y="266700"/>
                </a:cubicBezTo>
                <a:cubicBezTo>
                  <a:pt x="887587" y="262388"/>
                  <a:pt x="890193" y="254148"/>
                  <a:pt x="896701" y="252413"/>
                </a:cubicBezTo>
                <a:cubicBezTo>
                  <a:pt x="915172" y="247488"/>
                  <a:pt x="934801" y="249238"/>
                  <a:pt x="953851" y="247650"/>
                </a:cubicBezTo>
                <a:cubicBezTo>
                  <a:pt x="960201" y="246063"/>
                  <a:pt x="966432" y="243883"/>
                  <a:pt x="972901" y="242888"/>
                </a:cubicBezTo>
                <a:cubicBezTo>
                  <a:pt x="987109" y="240702"/>
                  <a:pt x="1001667" y="240944"/>
                  <a:pt x="1015763" y="238125"/>
                </a:cubicBezTo>
                <a:cubicBezTo>
                  <a:pt x="1025608" y="236156"/>
                  <a:pt x="1034813" y="231775"/>
                  <a:pt x="1044338" y="228600"/>
                </a:cubicBezTo>
                <a:lnTo>
                  <a:pt x="1058626" y="223838"/>
                </a:lnTo>
                <a:cubicBezTo>
                  <a:pt x="1063388" y="220663"/>
                  <a:pt x="1069144" y="218621"/>
                  <a:pt x="1072913" y="214313"/>
                </a:cubicBezTo>
                <a:cubicBezTo>
                  <a:pt x="1080451" y="205698"/>
                  <a:pt x="1080738" y="187983"/>
                  <a:pt x="1091963" y="185738"/>
                </a:cubicBezTo>
                <a:lnTo>
                  <a:pt x="1115776" y="180975"/>
                </a:lnTo>
                <a:cubicBezTo>
                  <a:pt x="1120940" y="165482"/>
                  <a:pt x="1117967" y="164656"/>
                  <a:pt x="1134826" y="157163"/>
                </a:cubicBezTo>
                <a:cubicBezTo>
                  <a:pt x="1144001" y="153085"/>
                  <a:pt x="1163401" y="147638"/>
                  <a:pt x="1163401" y="147638"/>
                </a:cubicBezTo>
                <a:cubicBezTo>
                  <a:pt x="1164988" y="142875"/>
                  <a:pt x="1164078" y="136268"/>
                  <a:pt x="1168163" y="133350"/>
                </a:cubicBezTo>
                <a:cubicBezTo>
                  <a:pt x="1176333" y="127514"/>
                  <a:pt x="1188384" y="129394"/>
                  <a:pt x="1196738" y="123825"/>
                </a:cubicBezTo>
                <a:lnTo>
                  <a:pt x="1211026" y="114300"/>
                </a:lnTo>
                <a:cubicBezTo>
                  <a:pt x="1212613" y="109538"/>
                  <a:pt x="1212238" y="103563"/>
                  <a:pt x="1215788" y="100013"/>
                </a:cubicBezTo>
                <a:cubicBezTo>
                  <a:pt x="1219338" y="96463"/>
                  <a:pt x="1225586" y="97495"/>
                  <a:pt x="1230076" y="95250"/>
                </a:cubicBezTo>
                <a:cubicBezTo>
                  <a:pt x="1235195" y="92690"/>
                  <a:pt x="1239601" y="88900"/>
                  <a:pt x="1244363" y="85725"/>
                </a:cubicBezTo>
                <a:cubicBezTo>
                  <a:pt x="1245951" y="80963"/>
                  <a:pt x="1244636" y="73683"/>
                  <a:pt x="1249126" y="71438"/>
                </a:cubicBezTo>
                <a:cubicBezTo>
                  <a:pt x="1259166" y="66418"/>
                  <a:pt x="1271711" y="69901"/>
                  <a:pt x="1282463" y="66675"/>
                </a:cubicBezTo>
                <a:cubicBezTo>
                  <a:pt x="1287946" y="65030"/>
                  <a:pt x="1291988" y="60325"/>
                  <a:pt x="1296751" y="57150"/>
                </a:cubicBezTo>
                <a:cubicBezTo>
                  <a:pt x="1320146" y="60075"/>
                  <a:pt x="1340550" y="62100"/>
                  <a:pt x="1363426" y="66675"/>
                </a:cubicBezTo>
                <a:cubicBezTo>
                  <a:pt x="1369844" y="67959"/>
                  <a:pt x="1376086" y="70018"/>
                  <a:pt x="1382476" y="71438"/>
                </a:cubicBezTo>
                <a:cubicBezTo>
                  <a:pt x="1390378" y="73194"/>
                  <a:pt x="1398351" y="74613"/>
                  <a:pt x="1406288" y="76200"/>
                </a:cubicBezTo>
                <a:cubicBezTo>
                  <a:pt x="1458676" y="74613"/>
                  <a:pt x="1511120" y="74345"/>
                  <a:pt x="1563451" y="71438"/>
                </a:cubicBezTo>
                <a:cubicBezTo>
                  <a:pt x="1568463" y="71160"/>
                  <a:pt x="1574188" y="70225"/>
                  <a:pt x="1577738" y="66675"/>
                </a:cubicBezTo>
                <a:cubicBezTo>
                  <a:pt x="1623745" y="20668"/>
                  <a:pt x="1533363" y="85148"/>
                  <a:pt x="1596788" y="42863"/>
                </a:cubicBezTo>
                <a:cubicBezTo>
                  <a:pt x="1614250" y="16669"/>
                  <a:pt x="1596788" y="38894"/>
                  <a:pt x="1620601" y="19050"/>
                </a:cubicBezTo>
                <a:cubicBezTo>
                  <a:pt x="1644385" y="-769"/>
                  <a:pt x="1624066" y="8371"/>
                  <a:pt x="1649176" y="0"/>
                </a:cubicBezTo>
                <a:cubicBezTo>
                  <a:pt x="1657113" y="1588"/>
                  <a:pt x="1667264" y="-961"/>
                  <a:pt x="1672988" y="4763"/>
                </a:cubicBezTo>
                <a:cubicBezTo>
                  <a:pt x="1696449" y="28225"/>
                  <a:pt x="1666813" y="35101"/>
                  <a:pt x="1696801" y="38100"/>
                </a:cubicBezTo>
                <a:cubicBezTo>
                  <a:pt x="1723701" y="40790"/>
                  <a:pt x="1750776" y="41275"/>
                  <a:pt x="1777763" y="42863"/>
                </a:cubicBezTo>
                <a:lnTo>
                  <a:pt x="1820626" y="57150"/>
                </a:lnTo>
                <a:lnTo>
                  <a:pt x="1834913" y="61913"/>
                </a:lnTo>
                <a:cubicBezTo>
                  <a:pt x="1838088" y="66675"/>
                  <a:pt x="1839584" y="73167"/>
                  <a:pt x="1844438" y="76200"/>
                </a:cubicBezTo>
                <a:cubicBezTo>
                  <a:pt x="1852952" y="81521"/>
                  <a:pt x="1873013" y="85725"/>
                  <a:pt x="1873013" y="85725"/>
                </a:cubicBezTo>
                <a:cubicBezTo>
                  <a:pt x="1877776" y="88900"/>
                  <a:pt x="1883254" y="91203"/>
                  <a:pt x="1887301" y="95250"/>
                </a:cubicBezTo>
                <a:cubicBezTo>
                  <a:pt x="1919054" y="127003"/>
                  <a:pt x="1873011" y="93661"/>
                  <a:pt x="1911113" y="119063"/>
                </a:cubicBezTo>
                <a:cubicBezTo>
                  <a:pt x="1936515" y="157165"/>
                  <a:pt x="1903173" y="111122"/>
                  <a:pt x="1934926" y="142875"/>
                </a:cubicBezTo>
                <a:cubicBezTo>
                  <a:pt x="1938973" y="146922"/>
                  <a:pt x="1941276" y="152400"/>
                  <a:pt x="1944451" y="157163"/>
                </a:cubicBezTo>
                <a:lnTo>
                  <a:pt x="1963501" y="214313"/>
                </a:lnTo>
                <a:cubicBezTo>
                  <a:pt x="1967375" y="225934"/>
                  <a:pt x="1968555" y="233655"/>
                  <a:pt x="1977788" y="242888"/>
                </a:cubicBezTo>
                <a:cubicBezTo>
                  <a:pt x="1981835" y="246935"/>
                  <a:pt x="1987313" y="249238"/>
                  <a:pt x="1992076" y="252413"/>
                </a:cubicBezTo>
                <a:lnTo>
                  <a:pt x="2030176" y="309563"/>
                </a:lnTo>
                <a:cubicBezTo>
                  <a:pt x="2033351" y="314325"/>
                  <a:pt x="2034939" y="320675"/>
                  <a:pt x="2039701" y="323850"/>
                </a:cubicBezTo>
                <a:lnTo>
                  <a:pt x="2053988" y="333375"/>
                </a:lnTo>
                <a:cubicBezTo>
                  <a:pt x="2067517" y="373958"/>
                  <a:pt x="2047976" y="311588"/>
                  <a:pt x="2063513" y="404813"/>
                </a:cubicBezTo>
                <a:cubicBezTo>
                  <a:pt x="2065164" y="414717"/>
                  <a:pt x="2069863" y="423863"/>
                  <a:pt x="2073038" y="433388"/>
                </a:cubicBezTo>
                <a:lnTo>
                  <a:pt x="2077801" y="447675"/>
                </a:lnTo>
                <a:cubicBezTo>
                  <a:pt x="2081675" y="459297"/>
                  <a:pt x="2082854" y="467016"/>
                  <a:pt x="2092088" y="476250"/>
                </a:cubicBezTo>
                <a:cubicBezTo>
                  <a:pt x="2096136" y="480297"/>
                  <a:pt x="2101613" y="482600"/>
                  <a:pt x="2106376" y="485775"/>
                </a:cubicBezTo>
                <a:cubicBezTo>
                  <a:pt x="2111338" y="500664"/>
                  <a:pt x="2116150" y="519280"/>
                  <a:pt x="2130188" y="528638"/>
                </a:cubicBezTo>
                <a:cubicBezTo>
                  <a:pt x="2134951" y="531813"/>
                  <a:pt x="2139245" y="535838"/>
                  <a:pt x="2144476" y="538163"/>
                </a:cubicBezTo>
                <a:cubicBezTo>
                  <a:pt x="2151352" y="541219"/>
                  <a:pt x="2181504" y="550820"/>
                  <a:pt x="2192101" y="552450"/>
                </a:cubicBezTo>
                <a:cubicBezTo>
                  <a:pt x="2206309" y="554636"/>
                  <a:pt x="2220676" y="555625"/>
                  <a:pt x="2234963" y="557213"/>
                </a:cubicBezTo>
                <a:cubicBezTo>
                  <a:pt x="2267243" y="567971"/>
                  <a:pt x="2227863" y="555793"/>
                  <a:pt x="2282588" y="566738"/>
                </a:cubicBezTo>
                <a:cubicBezTo>
                  <a:pt x="2287511" y="567723"/>
                  <a:pt x="2292006" y="570282"/>
                  <a:pt x="2296876" y="571500"/>
                </a:cubicBezTo>
                <a:cubicBezTo>
                  <a:pt x="2304729" y="573463"/>
                  <a:pt x="2312835" y="574300"/>
                  <a:pt x="2320688" y="576263"/>
                </a:cubicBezTo>
                <a:cubicBezTo>
                  <a:pt x="2325558" y="577481"/>
                  <a:pt x="2330024" y="580200"/>
                  <a:pt x="2334976" y="581025"/>
                </a:cubicBezTo>
                <a:cubicBezTo>
                  <a:pt x="2349156" y="583388"/>
                  <a:pt x="2363551" y="584200"/>
                  <a:pt x="2377838" y="585788"/>
                </a:cubicBezTo>
                <a:cubicBezTo>
                  <a:pt x="2383003" y="601280"/>
                  <a:pt x="2380030" y="602108"/>
                  <a:pt x="2396888" y="609600"/>
                </a:cubicBezTo>
                <a:cubicBezTo>
                  <a:pt x="2406063" y="613678"/>
                  <a:pt x="2425463" y="619125"/>
                  <a:pt x="2425463" y="619125"/>
                </a:cubicBezTo>
                <a:cubicBezTo>
                  <a:pt x="2430226" y="622300"/>
                  <a:pt x="2434047" y="628175"/>
                  <a:pt x="2439751" y="628650"/>
                </a:cubicBezTo>
                <a:cubicBezTo>
                  <a:pt x="2454077" y="629844"/>
                  <a:pt x="2468667" y="627374"/>
                  <a:pt x="2482613" y="623888"/>
                </a:cubicBezTo>
                <a:cubicBezTo>
                  <a:pt x="2488166" y="622500"/>
                  <a:pt x="2491781" y="616923"/>
                  <a:pt x="2496901" y="614363"/>
                </a:cubicBezTo>
                <a:cubicBezTo>
                  <a:pt x="2501391" y="612118"/>
                  <a:pt x="2506426" y="611188"/>
                  <a:pt x="2511188" y="609600"/>
                </a:cubicBezTo>
                <a:cubicBezTo>
                  <a:pt x="2533632" y="613341"/>
                  <a:pt x="2538927" y="613443"/>
                  <a:pt x="2558813" y="619125"/>
                </a:cubicBezTo>
                <a:cubicBezTo>
                  <a:pt x="2563640" y="620504"/>
                  <a:pt x="2568712" y="621450"/>
                  <a:pt x="2573101" y="623888"/>
                </a:cubicBezTo>
                <a:cubicBezTo>
                  <a:pt x="2620169" y="650037"/>
                  <a:pt x="2581562" y="639586"/>
                  <a:pt x="2630251" y="647700"/>
                </a:cubicBezTo>
                <a:cubicBezTo>
                  <a:pt x="2635013" y="649288"/>
                  <a:pt x="2640150" y="650025"/>
                  <a:pt x="2644538" y="652463"/>
                </a:cubicBezTo>
                <a:cubicBezTo>
                  <a:pt x="2654545" y="658023"/>
                  <a:pt x="2662253" y="667893"/>
                  <a:pt x="2673113" y="671513"/>
                </a:cubicBezTo>
                <a:cubicBezTo>
                  <a:pt x="2682638" y="674688"/>
                  <a:pt x="2693334" y="675469"/>
                  <a:pt x="2701688" y="681038"/>
                </a:cubicBezTo>
                <a:cubicBezTo>
                  <a:pt x="2720153" y="693347"/>
                  <a:pt x="2710546" y="688753"/>
                  <a:pt x="2730263" y="695325"/>
                </a:cubicBezTo>
                <a:cubicBezTo>
                  <a:pt x="2733438" y="700088"/>
                  <a:pt x="2735741" y="705566"/>
                  <a:pt x="2739788" y="709613"/>
                </a:cubicBezTo>
                <a:cubicBezTo>
                  <a:pt x="2771541" y="741366"/>
                  <a:pt x="2738199" y="695323"/>
                  <a:pt x="2763601" y="733425"/>
                </a:cubicBezTo>
                <a:cubicBezTo>
                  <a:pt x="2775570" y="769336"/>
                  <a:pt x="2758032" y="726465"/>
                  <a:pt x="2782651" y="757238"/>
                </a:cubicBezTo>
                <a:cubicBezTo>
                  <a:pt x="2785787" y="761158"/>
                  <a:pt x="2784628" y="767348"/>
                  <a:pt x="2787413" y="771525"/>
                </a:cubicBezTo>
                <a:cubicBezTo>
                  <a:pt x="2797606" y="786815"/>
                  <a:pt x="2801009" y="785582"/>
                  <a:pt x="2815988" y="790575"/>
                </a:cubicBezTo>
                <a:cubicBezTo>
                  <a:pt x="2830276" y="800100"/>
                  <a:pt x="2831863" y="798512"/>
                  <a:pt x="2839801" y="814388"/>
                </a:cubicBezTo>
                <a:cubicBezTo>
                  <a:pt x="2842046" y="818878"/>
                  <a:pt x="2841427" y="824755"/>
                  <a:pt x="2844563" y="828675"/>
                </a:cubicBezTo>
                <a:cubicBezTo>
                  <a:pt x="2848139" y="833145"/>
                  <a:pt x="2854088" y="835025"/>
                  <a:pt x="2858851" y="838200"/>
                </a:cubicBezTo>
                <a:lnTo>
                  <a:pt x="2887426" y="881063"/>
                </a:lnTo>
                <a:cubicBezTo>
                  <a:pt x="2890601" y="885825"/>
                  <a:pt x="2892189" y="892175"/>
                  <a:pt x="2896951" y="895350"/>
                </a:cubicBezTo>
                <a:lnTo>
                  <a:pt x="2925526" y="914400"/>
                </a:lnTo>
                <a:cubicBezTo>
                  <a:pt x="2928701" y="919163"/>
                  <a:pt x="2930743" y="924919"/>
                  <a:pt x="2935051" y="928688"/>
                </a:cubicBezTo>
                <a:cubicBezTo>
                  <a:pt x="2955206" y="946324"/>
                  <a:pt x="2958290" y="945959"/>
                  <a:pt x="2977913" y="952500"/>
                </a:cubicBezTo>
                <a:cubicBezTo>
                  <a:pt x="3010665" y="974335"/>
                  <a:pt x="2995628" y="967930"/>
                  <a:pt x="3020776" y="976313"/>
                </a:cubicBezTo>
                <a:cubicBezTo>
                  <a:pt x="3028713" y="974725"/>
                  <a:pt x="3038370" y="976732"/>
                  <a:pt x="3044588" y="971550"/>
                </a:cubicBezTo>
                <a:cubicBezTo>
                  <a:pt x="3049616" y="967360"/>
                  <a:pt x="3047553" y="958794"/>
                  <a:pt x="3049351" y="952500"/>
                </a:cubicBezTo>
                <a:cubicBezTo>
                  <a:pt x="3050730" y="947673"/>
                  <a:pt x="3050563" y="941763"/>
                  <a:pt x="3054113" y="938213"/>
                </a:cubicBezTo>
                <a:cubicBezTo>
                  <a:pt x="3057663" y="934663"/>
                  <a:pt x="3063638" y="935038"/>
                  <a:pt x="3068401" y="933450"/>
                </a:cubicBezTo>
                <a:cubicBezTo>
                  <a:pt x="3081530" y="935091"/>
                  <a:pt x="3106107" y="935635"/>
                  <a:pt x="3120788" y="942975"/>
                </a:cubicBezTo>
                <a:cubicBezTo>
                  <a:pt x="3137241" y="951201"/>
                  <a:pt x="3131411" y="954271"/>
                  <a:pt x="3149363" y="957263"/>
                </a:cubicBezTo>
                <a:cubicBezTo>
                  <a:pt x="3163543" y="959626"/>
                  <a:pt x="3177938" y="960438"/>
                  <a:pt x="3192226" y="962025"/>
                </a:cubicBezTo>
                <a:cubicBezTo>
                  <a:pt x="3221019" y="969224"/>
                  <a:pt x="3205063" y="964717"/>
                  <a:pt x="3239851" y="976313"/>
                </a:cubicBezTo>
                <a:lnTo>
                  <a:pt x="3254138" y="981075"/>
                </a:lnTo>
                <a:cubicBezTo>
                  <a:pt x="3258901" y="982663"/>
                  <a:pt x="3263556" y="984621"/>
                  <a:pt x="3268426" y="985838"/>
                </a:cubicBezTo>
                <a:lnTo>
                  <a:pt x="3287476" y="990600"/>
                </a:lnTo>
                <a:cubicBezTo>
                  <a:pt x="3300176" y="989013"/>
                  <a:pt x="3312984" y="988128"/>
                  <a:pt x="3325576" y="985838"/>
                </a:cubicBezTo>
                <a:cubicBezTo>
                  <a:pt x="3330515" y="984940"/>
                  <a:pt x="3335202" y="979211"/>
                  <a:pt x="3339863" y="981075"/>
                </a:cubicBezTo>
                <a:cubicBezTo>
                  <a:pt x="3345178" y="983201"/>
                  <a:pt x="3346213" y="990600"/>
                  <a:pt x="3349388" y="995363"/>
                </a:cubicBezTo>
                <a:cubicBezTo>
                  <a:pt x="3350976" y="1009650"/>
                  <a:pt x="3352721" y="1023921"/>
                  <a:pt x="3354151" y="1038225"/>
                </a:cubicBezTo>
                <a:cubicBezTo>
                  <a:pt x="3360053" y="1097246"/>
                  <a:pt x="3348983" y="1075719"/>
                  <a:pt x="3368438" y="1104900"/>
                </a:cubicBezTo>
                <a:cubicBezTo>
                  <a:pt x="3371934" y="1167822"/>
                  <a:pt x="3377635" y="1178140"/>
                  <a:pt x="3368438" y="1228725"/>
                </a:cubicBezTo>
                <a:cubicBezTo>
                  <a:pt x="3365017" y="1247540"/>
                  <a:pt x="3362868" y="1239866"/>
                  <a:pt x="3354151" y="1257300"/>
                </a:cubicBezTo>
                <a:cubicBezTo>
                  <a:pt x="3351906" y="1261790"/>
                  <a:pt x="3350976" y="1266825"/>
                  <a:pt x="3349388" y="1271588"/>
                </a:cubicBezTo>
                <a:cubicBezTo>
                  <a:pt x="3350976" y="1292225"/>
                  <a:pt x="3348465" y="1313598"/>
                  <a:pt x="3354151" y="1333500"/>
                </a:cubicBezTo>
                <a:cubicBezTo>
                  <a:pt x="3355530" y="1338327"/>
                  <a:pt x="3363948" y="1336018"/>
                  <a:pt x="3368438" y="1338263"/>
                </a:cubicBezTo>
                <a:cubicBezTo>
                  <a:pt x="3373558" y="1340823"/>
                  <a:pt x="3378329" y="1344124"/>
                  <a:pt x="3382726" y="1347788"/>
                </a:cubicBezTo>
                <a:cubicBezTo>
                  <a:pt x="3387900" y="1352100"/>
                  <a:pt x="3392701" y="1356901"/>
                  <a:pt x="3397013" y="1362075"/>
                </a:cubicBezTo>
                <a:cubicBezTo>
                  <a:pt x="3400677" y="1366472"/>
                  <a:pt x="3402068" y="1372787"/>
                  <a:pt x="3406538" y="1376363"/>
                </a:cubicBezTo>
                <a:cubicBezTo>
                  <a:pt x="3410458" y="1379499"/>
                  <a:pt x="3415903" y="1380140"/>
                  <a:pt x="3420826" y="1381125"/>
                </a:cubicBezTo>
                <a:cubicBezTo>
                  <a:pt x="3431833" y="1383326"/>
                  <a:pt x="3443051" y="1384300"/>
                  <a:pt x="3454163" y="1385888"/>
                </a:cubicBezTo>
                <a:cubicBezTo>
                  <a:pt x="3465784" y="1389761"/>
                  <a:pt x="3473505" y="1390942"/>
                  <a:pt x="3482738" y="1400175"/>
                </a:cubicBezTo>
                <a:cubicBezTo>
                  <a:pt x="3486785" y="1404223"/>
                  <a:pt x="3489703" y="1409343"/>
                  <a:pt x="3492263" y="1414463"/>
                </a:cubicBezTo>
                <a:cubicBezTo>
                  <a:pt x="3494508" y="1418953"/>
                  <a:pt x="3493890" y="1424830"/>
                  <a:pt x="3497026" y="1428750"/>
                </a:cubicBezTo>
                <a:cubicBezTo>
                  <a:pt x="3503741" y="1437143"/>
                  <a:pt x="3516189" y="1439900"/>
                  <a:pt x="3525601" y="1443038"/>
                </a:cubicBezTo>
                <a:cubicBezTo>
                  <a:pt x="3537571" y="1478950"/>
                  <a:pt x="3520031" y="1436075"/>
                  <a:pt x="3544651" y="1466850"/>
                </a:cubicBezTo>
                <a:cubicBezTo>
                  <a:pt x="3548635" y="1471830"/>
                  <a:pt x="3553809" y="1503605"/>
                  <a:pt x="3554176" y="1504950"/>
                </a:cubicBezTo>
                <a:cubicBezTo>
                  <a:pt x="3556818" y="1514636"/>
                  <a:pt x="3561732" y="1523680"/>
                  <a:pt x="3563701" y="1533525"/>
                </a:cubicBezTo>
                <a:cubicBezTo>
                  <a:pt x="3565288" y="1541463"/>
                  <a:pt x="3567015" y="1549374"/>
                  <a:pt x="3568463" y="1557338"/>
                </a:cubicBezTo>
                <a:cubicBezTo>
                  <a:pt x="3570190" y="1566839"/>
                  <a:pt x="3571332" y="1576444"/>
                  <a:pt x="3573226" y="1585913"/>
                </a:cubicBezTo>
                <a:cubicBezTo>
                  <a:pt x="3581244" y="1626002"/>
                  <a:pt x="3572724" y="1585975"/>
                  <a:pt x="3587513" y="1619250"/>
                </a:cubicBezTo>
                <a:cubicBezTo>
                  <a:pt x="3591591" y="1628425"/>
                  <a:pt x="3593863" y="1638300"/>
                  <a:pt x="3597038" y="1647825"/>
                </a:cubicBezTo>
                <a:lnTo>
                  <a:pt x="3601801" y="1662113"/>
                </a:lnTo>
                <a:cubicBezTo>
                  <a:pt x="3600213" y="1671638"/>
                  <a:pt x="3603397" y="1683421"/>
                  <a:pt x="3597038" y="1690688"/>
                </a:cubicBezTo>
                <a:cubicBezTo>
                  <a:pt x="3590426" y="1698244"/>
                  <a:pt x="3576817" y="1694644"/>
                  <a:pt x="3568463" y="1700213"/>
                </a:cubicBezTo>
                <a:cubicBezTo>
                  <a:pt x="3558938" y="1706563"/>
                  <a:pt x="3550748" y="1715643"/>
                  <a:pt x="3539888" y="1719263"/>
                </a:cubicBezTo>
                <a:cubicBezTo>
                  <a:pt x="3530363" y="1722438"/>
                  <a:pt x="3519667" y="1723219"/>
                  <a:pt x="3511313" y="1728788"/>
                </a:cubicBezTo>
                <a:cubicBezTo>
                  <a:pt x="3498467" y="1737353"/>
                  <a:pt x="3497529" y="1739788"/>
                  <a:pt x="3482738" y="1743075"/>
                </a:cubicBezTo>
                <a:cubicBezTo>
                  <a:pt x="3473312" y="1745170"/>
                  <a:pt x="3463589" y="1745743"/>
                  <a:pt x="3454163" y="1747838"/>
                </a:cubicBezTo>
                <a:cubicBezTo>
                  <a:pt x="3449263" y="1748927"/>
                  <a:pt x="3444798" y="1751616"/>
                  <a:pt x="3439876" y="1752600"/>
                </a:cubicBezTo>
                <a:cubicBezTo>
                  <a:pt x="3428868" y="1754802"/>
                  <a:pt x="3417651" y="1755775"/>
                  <a:pt x="3406538" y="1757363"/>
                </a:cubicBezTo>
                <a:cubicBezTo>
                  <a:pt x="3401776" y="1758950"/>
                  <a:pt x="3395801" y="1758575"/>
                  <a:pt x="3392251" y="1762125"/>
                </a:cubicBezTo>
                <a:cubicBezTo>
                  <a:pt x="3388701" y="1765675"/>
                  <a:pt x="3392286" y="1774937"/>
                  <a:pt x="3387488" y="1776413"/>
                </a:cubicBezTo>
                <a:cubicBezTo>
                  <a:pt x="3369217" y="1782035"/>
                  <a:pt x="3349349" y="1779174"/>
                  <a:pt x="3330338" y="1781175"/>
                </a:cubicBezTo>
                <a:cubicBezTo>
                  <a:pt x="3319174" y="1782350"/>
                  <a:pt x="3308113" y="1784350"/>
                  <a:pt x="3297001" y="1785938"/>
                </a:cubicBezTo>
                <a:cubicBezTo>
                  <a:pt x="3292238" y="1787525"/>
                  <a:pt x="3287583" y="1789482"/>
                  <a:pt x="3282713" y="1790700"/>
                </a:cubicBezTo>
                <a:cubicBezTo>
                  <a:pt x="3227080" y="1804608"/>
                  <a:pt x="3202187" y="1793437"/>
                  <a:pt x="3125551" y="1790700"/>
                </a:cubicBezTo>
                <a:cubicBezTo>
                  <a:pt x="3120788" y="1787525"/>
                  <a:pt x="3116383" y="1783735"/>
                  <a:pt x="3111263" y="1781175"/>
                </a:cubicBezTo>
                <a:cubicBezTo>
                  <a:pt x="3103655" y="1777371"/>
                  <a:pt x="3085041" y="1773683"/>
                  <a:pt x="3077926" y="1771650"/>
                </a:cubicBezTo>
                <a:cubicBezTo>
                  <a:pt x="3073099" y="1770271"/>
                  <a:pt x="3068401" y="1768475"/>
                  <a:pt x="3063638" y="1766888"/>
                </a:cubicBezTo>
                <a:cubicBezTo>
                  <a:pt x="3047763" y="1768475"/>
                  <a:pt x="3031782" y="1769224"/>
                  <a:pt x="3016013" y="1771650"/>
                </a:cubicBezTo>
                <a:cubicBezTo>
                  <a:pt x="3011051" y="1772413"/>
                  <a:pt x="3006553" y="1775034"/>
                  <a:pt x="3001726" y="1776413"/>
                </a:cubicBezTo>
                <a:cubicBezTo>
                  <a:pt x="2995432" y="1778211"/>
                  <a:pt x="2989026" y="1779588"/>
                  <a:pt x="2982676" y="1781175"/>
                </a:cubicBezTo>
                <a:cubicBezTo>
                  <a:pt x="2977913" y="1785938"/>
                  <a:pt x="2972700" y="1790289"/>
                  <a:pt x="2968388" y="1795463"/>
                </a:cubicBezTo>
                <a:cubicBezTo>
                  <a:pt x="2964724" y="1799860"/>
                  <a:pt x="2964177" y="1807624"/>
                  <a:pt x="2958863" y="1809750"/>
                </a:cubicBezTo>
                <a:cubicBezTo>
                  <a:pt x="2946980" y="1814503"/>
                  <a:pt x="2933413" y="1812567"/>
                  <a:pt x="2920763" y="1814513"/>
                </a:cubicBezTo>
                <a:cubicBezTo>
                  <a:pt x="2912763" y="1815744"/>
                  <a:pt x="2904888" y="1817688"/>
                  <a:pt x="2896951" y="1819275"/>
                </a:cubicBezTo>
                <a:cubicBezTo>
                  <a:pt x="2885838" y="1817688"/>
                  <a:pt x="2874090" y="1818543"/>
                  <a:pt x="2863613" y="1814513"/>
                </a:cubicBezTo>
                <a:cubicBezTo>
                  <a:pt x="2852928" y="1810404"/>
                  <a:pt x="2844563" y="1801813"/>
                  <a:pt x="2835038" y="1795463"/>
                </a:cubicBezTo>
                <a:lnTo>
                  <a:pt x="2806463" y="1776413"/>
                </a:lnTo>
                <a:lnTo>
                  <a:pt x="2792176" y="1771650"/>
                </a:lnTo>
                <a:cubicBezTo>
                  <a:pt x="2773487" y="1775388"/>
                  <a:pt x="2758940" y="1781226"/>
                  <a:pt x="2739788" y="1771650"/>
                </a:cubicBezTo>
                <a:cubicBezTo>
                  <a:pt x="2734669" y="1769090"/>
                  <a:pt x="2733438" y="1762125"/>
                  <a:pt x="2730263" y="1757363"/>
                </a:cubicBezTo>
                <a:cubicBezTo>
                  <a:pt x="2721894" y="1732253"/>
                  <a:pt x="2731033" y="1752571"/>
                  <a:pt x="2711213" y="1728788"/>
                </a:cubicBezTo>
                <a:cubicBezTo>
                  <a:pt x="2707549" y="1724391"/>
                  <a:pt x="2706451" y="1717675"/>
                  <a:pt x="2701688" y="1714500"/>
                </a:cubicBezTo>
                <a:cubicBezTo>
                  <a:pt x="2696242" y="1710869"/>
                  <a:pt x="2688932" y="1711536"/>
                  <a:pt x="2682638" y="1709738"/>
                </a:cubicBezTo>
                <a:cubicBezTo>
                  <a:pt x="2677811" y="1708359"/>
                  <a:pt x="2672739" y="1707413"/>
                  <a:pt x="2668351" y="1704975"/>
                </a:cubicBezTo>
                <a:cubicBezTo>
                  <a:pt x="2658344" y="1699415"/>
                  <a:pt x="2649301" y="1692275"/>
                  <a:pt x="2639776" y="1685925"/>
                </a:cubicBezTo>
                <a:cubicBezTo>
                  <a:pt x="2635013" y="1682750"/>
                  <a:pt x="2630918" y="1678210"/>
                  <a:pt x="2625488" y="1676400"/>
                </a:cubicBezTo>
                <a:cubicBezTo>
                  <a:pt x="2604991" y="1669568"/>
                  <a:pt x="2616071" y="1672856"/>
                  <a:pt x="2592151" y="1666875"/>
                </a:cubicBezTo>
                <a:cubicBezTo>
                  <a:pt x="2587388" y="1663700"/>
                  <a:pt x="2582983" y="1659910"/>
                  <a:pt x="2577863" y="1657350"/>
                </a:cubicBezTo>
                <a:cubicBezTo>
                  <a:pt x="2573373" y="1655105"/>
                  <a:pt x="2567496" y="1655724"/>
                  <a:pt x="2563576" y="1652588"/>
                </a:cubicBezTo>
                <a:cubicBezTo>
                  <a:pt x="2533677" y="1628669"/>
                  <a:pt x="2578750" y="1644474"/>
                  <a:pt x="2535001" y="1633538"/>
                </a:cubicBezTo>
                <a:cubicBezTo>
                  <a:pt x="2530238" y="1630363"/>
                  <a:pt x="2525833" y="1626573"/>
                  <a:pt x="2520713" y="1624013"/>
                </a:cubicBezTo>
                <a:cubicBezTo>
                  <a:pt x="2516223" y="1621768"/>
                  <a:pt x="2510603" y="1622035"/>
                  <a:pt x="2506426" y="1619250"/>
                </a:cubicBezTo>
                <a:cubicBezTo>
                  <a:pt x="2500822" y="1615514"/>
                  <a:pt x="2497742" y="1608699"/>
                  <a:pt x="2492138" y="1604963"/>
                </a:cubicBezTo>
                <a:cubicBezTo>
                  <a:pt x="2487961" y="1602178"/>
                  <a:pt x="2482341" y="1602445"/>
                  <a:pt x="2477851" y="1600200"/>
                </a:cubicBezTo>
                <a:cubicBezTo>
                  <a:pt x="2472731" y="1597640"/>
                  <a:pt x="2468794" y="1593000"/>
                  <a:pt x="2463563" y="1590675"/>
                </a:cubicBezTo>
                <a:cubicBezTo>
                  <a:pt x="2412559" y="1568007"/>
                  <a:pt x="2453033" y="1593180"/>
                  <a:pt x="2420701" y="1571625"/>
                </a:cubicBezTo>
                <a:cubicBezTo>
                  <a:pt x="2417526" y="1566863"/>
                  <a:pt x="2415223" y="1561385"/>
                  <a:pt x="2411176" y="1557338"/>
                </a:cubicBezTo>
                <a:cubicBezTo>
                  <a:pt x="2407128" y="1553291"/>
                  <a:pt x="2400464" y="1552283"/>
                  <a:pt x="2396888" y="1547813"/>
                </a:cubicBezTo>
                <a:cubicBezTo>
                  <a:pt x="2393752" y="1543893"/>
                  <a:pt x="2396211" y="1536443"/>
                  <a:pt x="2392126" y="1533525"/>
                </a:cubicBezTo>
                <a:cubicBezTo>
                  <a:pt x="2383956" y="1527689"/>
                  <a:pt x="2363551" y="1524000"/>
                  <a:pt x="2363551" y="1524000"/>
                </a:cubicBezTo>
                <a:cubicBezTo>
                  <a:pt x="2358788" y="1519238"/>
                  <a:pt x="2353575" y="1514887"/>
                  <a:pt x="2349263" y="1509713"/>
                </a:cubicBezTo>
                <a:cubicBezTo>
                  <a:pt x="2345599" y="1505316"/>
                  <a:pt x="2344592" y="1498459"/>
                  <a:pt x="2339738" y="1495425"/>
                </a:cubicBezTo>
                <a:cubicBezTo>
                  <a:pt x="2331224" y="1490104"/>
                  <a:pt x="2319517" y="1491469"/>
                  <a:pt x="2311163" y="1485900"/>
                </a:cubicBezTo>
                <a:cubicBezTo>
                  <a:pt x="2301638" y="1479550"/>
                  <a:pt x="2293448" y="1470470"/>
                  <a:pt x="2282588" y="1466850"/>
                </a:cubicBezTo>
                <a:cubicBezTo>
                  <a:pt x="2241871" y="1453278"/>
                  <a:pt x="2263976" y="1458570"/>
                  <a:pt x="2215913" y="1452563"/>
                </a:cubicBezTo>
                <a:cubicBezTo>
                  <a:pt x="2211151" y="1449388"/>
                  <a:pt x="2205673" y="1447085"/>
                  <a:pt x="2201626" y="1443038"/>
                </a:cubicBezTo>
                <a:cubicBezTo>
                  <a:pt x="2197579" y="1438990"/>
                  <a:pt x="2196864" y="1431925"/>
                  <a:pt x="2192101" y="1428750"/>
                </a:cubicBezTo>
                <a:cubicBezTo>
                  <a:pt x="2186655" y="1425119"/>
                  <a:pt x="2179401" y="1425575"/>
                  <a:pt x="2173051" y="1423988"/>
                </a:cubicBezTo>
                <a:cubicBezTo>
                  <a:pt x="2125937" y="1392578"/>
                  <a:pt x="2155895" y="1405754"/>
                  <a:pt x="2077801" y="1400175"/>
                </a:cubicBezTo>
                <a:cubicBezTo>
                  <a:pt x="2033429" y="1385387"/>
                  <a:pt x="2057260" y="1392139"/>
                  <a:pt x="1963501" y="1385888"/>
                </a:cubicBezTo>
                <a:lnTo>
                  <a:pt x="1892063" y="1381125"/>
                </a:lnTo>
                <a:cubicBezTo>
                  <a:pt x="1850629" y="1367315"/>
                  <a:pt x="1898012" y="1381751"/>
                  <a:pt x="1801576" y="1371600"/>
                </a:cubicBezTo>
                <a:cubicBezTo>
                  <a:pt x="1796583" y="1371074"/>
                  <a:pt x="1792211" y="1367823"/>
                  <a:pt x="1787288" y="1366838"/>
                </a:cubicBezTo>
                <a:cubicBezTo>
                  <a:pt x="1776281" y="1364637"/>
                  <a:pt x="1765063" y="1363663"/>
                  <a:pt x="1753951" y="1362075"/>
                </a:cubicBezTo>
                <a:cubicBezTo>
                  <a:pt x="1749188" y="1360488"/>
                  <a:pt x="1744683" y="1357313"/>
                  <a:pt x="1739663" y="1357313"/>
                </a:cubicBezTo>
                <a:cubicBezTo>
                  <a:pt x="1722896" y="1357313"/>
                  <a:pt x="1711536" y="1361926"/>
                  <a:pt x="1696801" y="1366838"/>
                </a:cubicBezTo>
                <a:cubicBezTo>
                  <a:pt x="1695213" y="1373188"/>
                  <a:pt x="1695669" y="1380442"/>
                  <a:pt x="1692038" y="1385888"/>
                </a:cubicBezTo>
                <a:cubicBezTo>
                  <a:pt x="1686762" y="1393803"/>
                  <a:pt x="1671614" y="1397458"/>
                  <a:pt x="1663463" y="1400175"/>
                </a:cubicBezTo>
                <a:cubicBezTo>
                  <a:pt x="1651240" y="1398138"/>
                  <a:pt x="1612568" y="1391466"/>
                  <a:pt x="1601551" y="1390650"/>
                </a:cubicBezTo>
                <a:cubicBezTo>
                  <a:pt x="1569848" y="1388302"/>
                  <a:pt x="1538051" y="1387475"/>
                  <a:pt x="1506301" y="1385888"/>
                </a:cubicBezTo>
                <a:cubicBezTo>
                  <a:pt x="1501538" y="1384300"/>
                  <a:pt x="1495933" y="1384261"/>
                  <a:pt x="1492013" y="1381125"/>
                </a:cubicBezTo>
                <a:cubicBezTo>
                  <a:pt x="1487544" y="1377549"/>
                  <a:pt x="1487718" y="1369163"/>
                  <a:pt x="1482488" y="1366838"/>
                </a:cubicBezTo>
                <a:cubicBezTo>
                  <a:pt x="1472230" y="1362279"/>
                  <a:pt x="1460263" y="1363663"/>
                  <a:pt x="1449151" y="1362075"/>
                </a:cubicBezTo>
                <a:cubicBezTo>
                  <a:pt x="1418322" y="1351799"/>
                  <a:pt x="1422497" y="1361657"/>
                  <a:pt x="1415813" y="1338263"/>
                </a:cubicBezTo>
                <a:cubicBezTo>
                  <a:pt x="1414015" y="1331969"/>
                  <a:pt x="1416021" y="1323473"/>
                  <a:pt x="1411051" y="1319213"/>
                </a:cubicBezTo>
                <a:cubicBezTo>
                  <a:pt x="1403428" y="1312679"/>
                  <a:pt x="1382476" y="1309688"/>
                  <a:pt x="1382476" y="1309688"/>
                </a:cubicBezTo>
                <a:cubicBezTo>
                  <a:pt x="1378602" y="1298067"/>
                  <a:pt x="1377420" y="1290345"/>
                  <a:pt x="1368188" y="1281113"/>
                </a:cubicBezTo>
                <a:cubicBezTo>
                  <a:pt x="1364141" y="1277066"/>
                  <a:pt x="1358663" y="1274763"/>
                  <a:pt x="1353901" y="1271588"/>
                </a:cubicBezTo>
                <a:cubicBezTo>
                  <a:pt x="1331676" y="1273175"/>
                  <a:pt x="1309169" y="1272478"/>
                  <a:pt x="1287226" y="1276350"/>
                </a:cubicBezTo>
                <a:cubicBezTo>
                  <a:pt x="1271804" y="1279071"/>
                  <a:pt x="1272485" y="1291091"/>
                  <a:pt x="1263413" y="1300163"/>
                </a:cubicBezTo>
                <a:cubicBezTo>
                  <a:pt x="1254180" y="1309396"/>
                  <a:pt x="1246459" y="1310577"/>
                  <a:pt x="1234838" y="1314450"/>
                </a:cubicBezTo>
                <a:cubicBezTo>
                  <a:pt x="1231701" y="1323863"/>
                  <a:pt x="1228945" y="1336310"/>
                  <a:pt x="1220551" y="1343025"/>
                </a:cubicBezTo>
                <a:cubicBezTo>
                  <a:pt x="1216631" y="1346161"/>
                  <a:pt x="1211133" y="1346570"/>
                  <a:pt x="1206263" y="1347788"/>
                </a:cubicBezTo>
                <a:cubicBezTo>
                  <a:pt x="1195389" y="1350506"/>
                  <a:pt x="1179052" y="1351868"/>
                  <a:pt x="1168163" y="1357313"/>
                </a:cubicBezTo>
                <a:cubicBezTo>
                  <a:pt x="1131241" y="1375774"/>
                  <a:pt x="1175495" y="1359633"/>
                  <a:pt x="1139588" y="1371600"/>
                </a:cubicBezTo>
                <a:cubicBezTo>
                  <a:pt x="1134826" y="1374775"/>
                  <a:pt x="1130854" y="1379737"/>
                  <a:pt x="1125301" y="1381125"/>
                </a:cubicBezTo>
                <a:cubicBezTo>
                  <a:pt x="1091440" y="1389590"/>
                  <a:pt x="1069153" y="1385165"/>
                  <a:pt x="1034813" y="1381125"/>
                </a:cubicBezTo>
                <a:cubicBezTo>
                  <a:pt x="1023665" y="1379813"/>
                  <a:pt x="1012520" y="1378371"/>
                  <a:pt x="1001476" y="1376363"/>
                </a:cubicBezTo>
                <a:cubicBezTo>
                  <a:pt x="995036" y="1375192"/>
                  <a:pt x="988927" y="1372365"/>
                  <a:pt x="982426" y="1371600"/>
                </a:cubicBezTo>
                <a:cubicBezTo>
                  <a:pt x="961869" y="1369182"/>
                  <a:pt x="941151" y="1368425"/>
                  <a:pt x="920513" y="1366838"/>
                </a:cubicBezTo>
                <a:cubicBezTo>
                  <a:pt x="893489" y="1326302"/>
                  <a:pt x="912841" y="1339527"/>
                  <a:pt x="858601" y="1333500"/>
                </a:cubicBezTo>
                <a:cubicBezTo>
                  <a:pt x="826435" y="1322780"/>
                  <a:pt x="866031" y="1335151"/>
                  <a:pt x="815738" y="1323975"/>
                </a:cubicBezTo>
                <a:cubicBezTo>
                  <a:pt x="810838" y="1322886"/>
                  <a:pt x="806351" y="1320302"/>
                  <a:pt x="801451" y="1319213"/>
                </a:cubicBezTo>
                <a:cubicBezTo>
                  <a:pt x="792025" y="1317118"/>
                  <a:pt x="782401" y="1316038"/>
                  <a:pt x="772876" y="1314450"/>
                </a:cubicBezTo>
                <a:cubicBezTo>
                  <a:pt x="757781" y="1291809"/>
                  <a:pt x="765162" y="1305594"/>
                  <a:pt x="753826" y="1271588"/>
                </a:cubicBezTo>
                <a:lnTo>
                  <a:pt x="749063" y="1257300"/>
                </a:lnTo>
                <a:cubicBezTo>
                  <a:pt x="747476" y="1252538"/>
                  <a:pt x="748478" y="1245797"/>
                  <a:pt x="744301" y="1243013"/>
                </a:cubicBezTo>
                <a:lnTo>
                  <a:pt x="730013" y="1233488"/>
                </a:lnTo>
                <a:cubicBezTo>
                  <a:pt x="722076" y="1235075"/>
                  <a:pt x="713229" y="1234234"/>
                  <a:pt x="706201" y="1238250"/>
                </a:cubicBezTo>
                <a:cubicBezTo>
                  <a:pt x="701231" y="1241090"/>
                  <a:pt x="701146" y="1248962"/>
                  <a:pt x="696676" y="1252538"/>
                </a:cubicBezTo>
                <a:cubicBezTo>
                  <a:pt x="692756" y="1255674"/>
                  <a:pt x="687151" y="1255713"/>
                  <a:pt x="682388" y="1257300"/>
                </a:cubicBezTo>
                <a:cubicBezTo>
                  <a:pt x="665909" y="1251807"/>
                  <a:pt x="667193" y="1255484"/>
                  <a:pt x="658576" y="1238250"/>
                </a:cubicBezTo>
                <a:cubicBezTo>
                  <a:pt x="656331" y="1233760"/>
                  <a:pt x="657990" y="1226748"/>
                  <a:pt x="653813" y="1223963"/>
                </a:cubicBezTo>
                <a:cubicBezTo>
                  <a:pt x="647078" y="1219473"/>
                  <a:pt x="637938" y="1220788"/>
                  <a:pt x="630001" y="1219200"/>
                </a:cubicBezTo>
                <a:cubicBezTo>
                  <a:pt x="620476" y="1222375"/>
                  <a:pt x="609596" y="1222889"/>
                  <a:pt x="601426" y="1228725"/>
                </a:cubicBezTo>
                <a:cubicBezTo>
                  <a:pt x="597341" y="1231643"/>
                  <a:pt x="599799" y="1239093"/>
                  <a:pt x="596663" y="1243013"/>
                </a:cubicBezTo>
                <a:cubicBezTo>
                  <a:pt x="593087" y="1247482"/>
                  <a:pt x="587138" y="1249363"/>
                  <a:pt x="582376" y="1252538"/>
                </a:cubicBezTo>
                <a:cubicBezTo>
                  <a:pt x="568088" y="1243013"/>
                  <a:pt x="566501" y="1244601"/>
                  <a:pt x="558563" y="1228725"/>
                </a:cubicBezTo>
                <a:cubicBezTo>
                  <a:pt x="556318" y="1224235"/>
                  <a:pt x="556937" y="1218358"/>
                  <a:pt x="553801" y="1214438"/>
                </a:cubicBezTo>
                <a:cubicBezTo>
                  <a:pt x="550225" y="1209968"/>
                  <a:pt x="544276" y="1208088"/>
                  <a:pt x="539513" y="1204913"/>
                </a:cubicBezTo>
                <a:cubicBezTo>
                  <a:pt x="536338" y="1200150"/>
                  <a:pt x="534035" y="1194673"/>
                  <a:pt x="529988" y="1190625"/>
                </a:cubicBezTo>
                <a:cubicBezTo>
                  <a:pt x="525941" y="1186578"/>
                  <a:pt x="519365" y="1185497"/>
                  <a:pt x="515701" y="1181100"/>
                </a:cubicBezTo>
                <a:cubicBezTo>
                  <a:pt x="493067" y="1153939"/>
                  <a:pt x="520593" y="1166855"/>
                  <a:pt x="491888" y="1157288"/>
                </a:cubicBezTo>
                <a:cubicBezTo>
                  <a:pt x="487126" y="1154113"/>
                  <a:pt x="481370" y="1152071"/>
                  <a:pt x="477601" y="1147763"/>
                </a:cubicBezTo>
                <a:cubicBezTo>
                  <a:pt x="470063" y="1139148"/>
                  <a:pt x="469657" y="1121965"/>
                  <a:pt x="458551" y="1119188"/>
                </a:cubicBezTo>
                <a:lnTo>
                  <a:pt x="439501" y="1114425"/>
                </a:lnTo>
                <a:cubicBezTo>
                  <a:pt x="429976" y="1108075"/>
                  <a:pt x="421786" y="1098995"/>
                  <a:pt x="410926" y="1095375"/>
                </a:cubicBezTo>
                <a:cubicBezTo>
                  <a:pt x="401401" y="1092200"/>
                  <a:pt x="390705" y="1091419"/>
                  <a:pt x="382351" y="1085850"/>
                </a:cubicBezTo>
                <a:cubicBezTo>
                  <a:pt x="377588" y="1082675"/>
                  <a:pt x="373294" y="1078650"/>
                  <a:pt x="368063" y="1076325"/>
                </a:cubicBezTo>
                <a:cubicBezTo>
                  <a:pt x="358888" y="1072247"/>
                  <a:pt x="349013" y="1069975"/>
                  <a:pt x="339488" y="1066800"/>
                </a:cubicBezTo>
                <a:lnTo>
                  <a:pt x="325201" y="1062038"/>
                </a:lnTo>
                <a:cubicBezTo>
                  <a:pt x="320438" y="1058863"/>
                  <a:pt x="315310" y="1056177"/>
                  <a:pt x="310913" y="1052513"/>
                </a:cubicBezTo>
                <a:cubicBezTo>
                  <a:pt x="305739" y="1048201"/>
                  <a:pt x="302514" y="1041496"/>
                  <a:pt x="296626" y="1038225"/>
                </a:cubicBezTo>
                <a:cubicBezTo>
                  <a:pt x="287849" y="1033349"/>
                  <a:pt x="277576" y="1031875"/>
                  <a:pt x="268051" y="1028700"/>
                </a:cubicBezTo>
                <a:cubicBezTo>
                  <a:pt x="263288" y="1027113"/>
                  <a:pt x="292645" y="1041448"/>
                  <a:pt x="253763" y="1023938"/>
                </a:cubicBezTo>
                <a:lnTo>
                  <a:pt x="34760" y="923641"/>
                </a:lnTo>
                <a:cubicBezTo>
                  <a:pt x="5650" y="836311"/>
                  <a:pt x="5020" y="918751"/>
                  <a:pt x="0" y="722977"/>
                </a:cubicBezTo>
                <a:cubicBezTo>
                  <a:pt x="10366" y="654738"/>
                  <a:pt x="-4715" y="539146"/>
                  <a:pt x="28717" y="486912"/>
                </a:cubicBezTo>
                <a:cubicBezTo>
                  <a:pt x="62149" y="434678"/>
                  <a:pt x="196412" y="420877"/>
                  <a:pt x="234713" y="40957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 18"/>
          <p:cNvSpPr/>
          <p:nvPr/>
        </p:nvSpPr>
        <p:spPr>
          <a:xfrm>
            <a:off x="8640034" y="4730075"/>
            <a:ext cx="1947996" cy="1624633"/>
          </a:xfrm>
          <a:custGeom>
            <a:avLst/>
            <a:gdLst>
              <a:gd name="connsiteX0" fmla="*/ 162059 w 1947996"/>
              <a:gd name="connsiteY0" fmla="*/ 995363 h 1662113"/>
              <a:gd name="connsiteX1" fmla="*/ 171584 w 1947996"/>
              <a:gd name="connsiteY1" fmla="*/ 971550 h 1662113"/>
              <a:gd name="connsiteX2" fmla="*/ 143009 w 1947996"/>
              <a:gd name="connsiteY2" fmla="*/ 957263 h 1662113"/>
              <a:gd name="connsiteX3" fmla="*/ 147771 w 1947996"/>
              <a:gd name="connsiteY3" fmla="*/ 933450 h 1662113"/>
              <a:gd name="connsiteX4" fmla="*/ 162059 w 1947996"/>
              <a:gd name="connsiteY4" fmla="*/ 919163 h 1662113"/>
              <a:gd name="connsiteX5" fmla="*/ 185871 w 1947996"/>
              <a:gd name="connsiteY5" fmla="*/ 895350 h 1662113"/>
              <a:gd name="connsiteX6" fmla="*/ 185871 w 1947996"/>
              <a:gd name="connsiteY6" fmla="*/ 842963 h 1662113"/>
              <a:gd name="connsiteX7" fmla="*/ 176346 w 1947996"/>
              <a:gd name="connsiteY7" fmla="*/ 828675 h 1662113"/>
              <a:gd name="connsiteX8" fmla="*/ 162059 w 1947996"/>
              <a:gd name="connsiteY8" fmla="*/ 823913 h 1662113"/>
              <a:gd name="connsiteX9" fmla="*/ 71571 w 1947996"/>
              <a:gd name="connsiteY9" fmla="*/ 828675 h 1662113"/>
              <a:gd name="connsiteX10" fmla="*/ 47759 w 1947996"/>
              <a:gd name="connsiteY10" fmla="*/ 833438 h 1662113"/>
              <a:gd name="connsiteX11" fmla="*/ 4896 w 1947996"/>
              <a:gd name="connsiteY11" fmla="*/ 828675 h 1662113"/>
              <a:gd name="connsiteX12" fmla="*/ 4896 w 1947996"/>
              <a:gd name="connsiteY12" fmla="*/ 742950 h 1662113"/>
              <a:gd name="connsiteX13" fmla="*/ 19184 w 1947996"/>
              <a:gd name="connsiteY13" fmla="*/ 709613 h 1662113"/>
              <a:gd name="connsiteX14" fmla="*/ 47759 w 1947996"/>
              <a:gd name="connsiteY14" fmla="*/ 695325 h 1662113"/>
              <a:gd name="connsiteX15" fmla="*/ 62046 w 1947996"/>
              <a:gd name="connsiteY15" fmla="*/ 666750 h 1662113"/>
              <a:gd name="connsiteX16" fmla="*/ 76334 w 1947996"/>
              <a:gd name="connsiteY16" fmla="*/ 661988 h 1662113"/>
              <a:gd name="connsiteX17" fmla="*/ 100146 w 1947996"/>
              <a:gd name="connsiteY17" fmla="*/ 642938 h 1662113"/>
              <a:gd name="connsiteX18" fmla="*/ 109671 w 1947996"/>
              <a:gd name="connsiteY18" fmla="*/ 628650 h 1662113"/>
              <a:gd name="connsiteX19" fmla="*/ 157296 w 1947996"/>
              <a:gd name="connsiteY19" fmla="*/ 614363 h 1662113"/>
              <a:gd name="connsiteX20" fmla="*/ 166821 w 1947996"/>
              <a:gd name="connsiteY20" fmla="*/ 600075 h 1662113"/>
              <a:gd name="connsiteX21" fmla="*/ 171584 w 1947996"/>
              <a:gd name="connsiteY21" fmla="*/ 566738 h 1662113"/>
              <a:gd name="connsiteX22" fmla="*/ 185871 w 1947996"/>
              <a:gd name="connsiteY22" fmla="*/ 557213 h 1662113"/>
              <a:gd name="connsiteX23" fmla="*/ 209684 w 1947996"/>
              <a:gd name="connsiteY23" fmla="*/ 538163 h 1662113"/>
              <a:gd name="connsiteX24" fmla="*/ 219209 w 1947996"/>
              <a:gd name="connsiteY24" fmla="*/ 523875 h 1662113"/>
              <a:gd name="connsiteX25" fmla="*/ 233496 w 1947996"/>
              <a:gd name="connsiteY25" fmla="*/ 514350 h 1662113"/>
              <a:gd name="connsiteX26" fmla="*/ 238259 w 1947996"/>
              <a:gd name="connsiteY26" fmla="*/ 466725 h 1662113"/>
              <a:gd name="connsiteX27" fmla="*/ 243021 w 1947996"/>
              <a:gd name="connsiteY27" fmla="*/ 452438 h 1662113"/>
              <a:gd name="connsiteX28" fmla="*/ 257309 w 1947996"/>
              <a:gd name="connsiteY28" fmla="*/ 357188 h 1662113"/>
              <a:gd name="connsiteX29" fmla="*/ 271596 w 1947996"/>
              <a:gd name="connsiteY29" fmla="*/ 352425 h 1662113"/>
              <a:gd name="connsiteX30" fmla="*/ 290646 w 1947996"/>
              <a:gd name="connsiteY30" fmla="*/ 328613 h 1662113"/>
              <a:gd name="connsiteX31" fmla="*/ 295409 w 1947996"/>
              <a:gd name="connsiteY31" fmla="*/ 314325 h 1662113"/>
              <a:gd name="connsiteX32" fmla="*/ 300171 w 1947996"/>
              <a:gd name="connsiteY32" fmla="*/ 200025 h 1662113"/>
              <a:gd name="connsiteX33" fmla="*/ 309696 w 1947996"/>
              <a:gd name="connsiteY33" fmla="*/ 185738 h 1662113"/>
              <a:gd name="connsiteX34" fmla="*/ 333509 w 1947996"/>
              <a:gd name="connsiteY34" fmla="*/ 152400 h 1662113"/>
              <a:gd name="connsiteX35" fmla="*/ 338271 w 1947996"/>
              <a:gd name="connsiteY35" fmla="*/ 138113 h 1662113"/>
              <a:gd name="connsiteX36" fmla="*/ 366846 w 1947996"/>
              <a:gd name="connsiteY36" fmla="*/ 128588 h 1662113"/>
              <a:gd name="connsiteX37" fmla="*/ 385896 w 1947996"/>
              <a:gd name="connsiteY37" fmla="*/ 133350 h 1662113"/>
              <a:gd name="connsiteX38" fmla="*/ 419234 w 1947996"/>
              <a:gd name="connsiteY38" fmla="*/ 138113 h 1662113"/>
              <a:gd name="connsiteX39" fmla="*/ 433521 w 1947996"/>
              <a:gd name="connsiteY39" fmla="*/ 147638 h 1662113"/>
              <a:gd name="connsiteX40" fmla="*/ 447809 w 1947996"/>
              <a:gd name="connsiteY40" fmla="*/ 152400 h 1662113"/>
              <a:gd name="connsiteX41" fmla="*/ 462096 w 1947996"/>
              <a:gd name="connsiteY41" fmla="*/ 147638 h 1662113"/>
              <a:gd name="connsiteX42" fmla="*/ 471621 w 1947996"/>
              <a:gd name="connsiteY42" fmla="*/ 114300 h 1662113"/>
              <a:gd name="connsiteX43" fmla="*/ 485909 w 1947996"/>
              <a:gd name="connsiteY43" fmla="*/ 109538 h 1662113"/>
              <a:gd name="connsiteX44" fmla="*/ 566871 w 1947996"/>
              <a:gd name="connsiteY44" fmla="*/ 104775 h 1662113"/>
              <a:gd name="connsiteX45" fmla="*/ 581159 w 1947996"/>
              <a:gd name="connsiteY45" fmla="*/ 95250 h 1662113"/>
              <a:gd name="connsiteX46" fmla="*/ 595446 w 1947996"/>
              <a:gd name="connsiteY46" fmla="*/ 90488 h 1662113"/>
              <a:gd name="connsiteX47" fmla="*/ 614496 w 1947996"/>
              <a:gd name="connsiteY47" fmla="*/ 61913 h 1662113"/>
              <a:gd name="connsiteX48" fmla="*/ 619259 w 1947996"/>
              <a:gd name="connsiteY48" fmla="*/ 47625 h 1662113"/>
              <a:gd name="connsiteX49" fmla="*/ 647834 w 1947996"/>
              <a:gd name="connsiteY49" fmla="*/ 23813 h 1662113"/>
              <a:gd name="connsiteX50" fmla="*/ 690696 w 1947996"/>
              <a:gd name="connsiteY50" fmla="*/ 28575 h 1662113"/>
              <a:gd name="connsiteX51" fmla="*/ 704984 w 1947996"/>
              <a:gd name="connsiteY51" fmla="*/ 33338 h 1662113"/>
              <a:gd name="connsiteX52" fmla="*/ 747846 w 1947996"/>
              <a:gd name="connsiteY52" fmla="*/ 28575 h 1662113"/>
              <a:gd name="connsiteX53" fmla="*/ 752609 w 1947996"/>
              <a:gd name="connsiteY53" fmla="*/ 14288 h 1662113"/>
              <a:gd name="connsiteX54" fmla="*/ 781184 w 1947996"/>
              <a:gd name="connsiteY54" fmla="*/ 0 h 1662113"/>
              <a:gd name="connsiteX55" fmla="*/ 843096 w 1947996"/>
              <a:gd name="connsiteY55" fmla="*/ 14288 h 1662113"/>
              <a:gd name="connsiteX56" fmla="*/ 857384 w 1947996"/>
              <a:gd name="connsiteY56" fmla="*/ 19050 h 1662113"/>
              <a:gd name="connsiteX57" fmla="*/ 976446 w 1947996"/>
              <a:gd name="connsiteY57" fmla="*/ 19050 h 1662113"/>
              <a:gd name="connsiteX58" fmla="*/ 1024071 w 1947996"/>
              <a:gd name="connsiteY58" fmla="*/ 9525 h 1662113"/>
              <a:gd name="connsiteX59" fmla="*/ 1038359 w 1947996"/>
              <a:gd name="connsiteY59" fmla="*/ 4763 h 1662113"/>
              <a:gd name="connsiteX60" fmla="*/ 1090746 w 1947996"/>
              <a:gd name="connsiteY60" fmla="*/ 14288 h 1662113"/>
              <a:gd name="connsiteX61" fmla="*/ 1105034 w 1947996"/>
              <a:gd name="connsiteY61" fmla="*/ 23813 h 1662113"/>
              <a:gd name="connsiteX62" fmla="*/ 1162184 w 1947996"/>
              <a:gd name="connsiteY62" fmla="*/ 57150 h 1662113"/>
              <a:gd name="connsiteX63" fmla="*/ 1171709 w 1947996"/>
              <a:gd name="connsiteY63" fmla="*/ 71438 h 1662113"/>
              <a:gd name="connsiteX64" fmla="*/ 1200284 w 1947996"/>
              <a:gd name="connsiteY64" fmla="*/ 85725 h 1662113"/>
              <a:gd name="connsiteX65" fmla="*/ 1228859 w 1947996"/>
              <a:gd name="connsiteY65" fmla="*/ 90488 h 1662113"/>
              <a:gd name="connsiteX66" fmla="*/ 1243146 w 1947996"/>
              <a:gd name="connsiteY66" fmla="*/ 95250 h 1662113"/>
              <a:gd name="connsiteX67" fmla="*/ 1247909 w 1947996"/>
              <a:gd name="connsiteY67" fmla="*/ 109538 h 1662113"/>
              <a:gd name="connsiteX68" fmla="*/ 1295534 w 1947996"/>
              <a:gd name="connsiteY68" fmla="*/ 114300 h 1662113"/>
              <a:gd name="connsiteX69" fmla="*/ 1324109 w 1947996"/>
              <a:gd name="connsiteY69" fmla="*/ 119063 h 1662113"/>
              <a:gd name="connsiteX70" fmla="*/ 1433646 w 1947996"/>
              <a:gd name="connsiteY70" fmla="*/ 119063 h 1662113"/>
              <a:gd name="connsiteX71" fmla="*/ 1443171 w 1947996"/>
              <a:gd name="connsiteY71" fmla="*/ 133350 h 1662113"/>
              <a:gd name="connsiteX72" fmla="*/ 1500321 w 1947996"/>
              <a:gd name="connsiteY72" fmla="*/ 138113 h 1662113"/>
              <a:gd name="connsiteX73" fmla="*/ 1519371 w 1947996"/>
              <a:gd name="connsiteY73" fmla="*/ 166688 h 1662113"/>
              <a:gd name="connsiteX74" fmla="*/ 1528896 w 1947996"/>
              <a:gd name="connsiteY74" fmla="*/ 180975 h 1662113"/>
              <a:gd name="connsiteX75" fmla="*/ 1528896 w 1947996"/>
              <a:gd name="connsiteY75" fmla="*/ 261938 h 1662113"/>
              <a:gd name="connsiteX76" fmla="*/ 1557471 w 1947996"/>
              <a:gd name="connsiteY76" fmla="*/ 280988 h 1662113"/>
              <a:gd name="connsiteX77" fmla="*/ 1571759 w 1947996"/>
              <a:gd name="connsiteY77" fmla="*/ 309563 h 1662113"/>
              <a:gd name="connsiteX78" fmla="*/ 1576521 w 1947996"/>
              <a:gd name="connsiteY78" fmla="*/ 323850 h 1662113"/>
              <a:gd name="connsiteX79" fmla="*/ 1609859 w 1947996"/>
              <a:gd name="connsiteY79" fmla="*/ 338138 h 1662113"/>
              <a:gd name="connsiteX80" fmla="*/ 1633671 w 1947996"/>
              <a:gd name="connsiteY80" fmla="*/ 342900 h 1662113"/>
              <a:gd name="connsiteX81" fmla="*/ 1695584 w 1947996"/>
              <a:gd name="connsiteY81" fmla="*/ 352425 h 1662113"/>
              <a:gd name="connsiteX82" fmla="*/ 1738446 w 1947996"/>
              <a:gd name="connsiteY82" fmla="*/ 366713 h 1662113"/>
              <a:gd name="connsiteX83" fmla="*/ 1752734 w 1947996"/>
              <a:gd name="connsiteY83" fmla="*/ 371475 h 1662113"/>
              <a:gd name="connsiteX84" fmla="*/ 1781309 w 1947996"/>
              <a:gd name="connsiteY84" fmla="*/ 390525 h 1662113"/>
              <a:gd name="connsiteX85" fmla="*/ 1795596 w 1947996"/>
              <a:gd name="connsiteY85" fmla="*/ 400050 h 1662113"/>
              <a:gd name="connsiteX86" fmla="*/ 1824171 w 1947996"/>
              <a:gd name="connsiteY86" fmla="*/ 409575 h 1662113"/>
              <a:gd name="connsiteX87" fmla="*/ 1833696 w 1947996"/>
              <a:gd name="connsiteY87" fmla="*/ 423863 h 1662113"/>
              <a:gd name="connsiteX88" fmla="*/ 1838459 w 1947996"/>
              <a:gd name="connsiteY88" fmla="*/ 438150 h 1662113"/>
              <a:gd name="connsiteX89" fmla="*/ 1843221 w 1947996"/>
              <a:gd name="connsiteY89" fmla="*/ 528638 h 1662113"/>
              <a:gd name="connsiteX90" fmla="*/ 1871796 w 1947996"/>
              <a:gd name="connsiteY90" fmla="*/ 571500 h 1662113"/>
              <a:gd name="connsiteX91" fmla="*/ 1881321 w 1947996"/>
              <a:gd name="connsiteY91" fmla="*/ 585788 h 1662113"/>
              <a:gd name="connsiteX92" fmla="*/ 1876559 w 1947996"/>
              <a:gd name="connsiteY92" fmla="*/ 638175 h 1662113"/>
              <a:gd name="connsiteX93" fmla="*/ 1862271 w 1947996"/>
              <a:gd name="connsiteY93" fmla="*/ 647700 h 1662113"/>
              <a:gd name="connsiteX94" fmla="*/ 1838459 w 1947996"/>
              <a:gd name="connsiteY94" fmla="*/ 671513 h 1662113"/>
              <a:gd name="connsiteX95" fmla="*/ 1833696 w 1947996"/>
              <a:gd name="connsiteY95" fmla="*/ 685800 h 1662113"/>
              <a:gd name="connsiteX96" fmla="*/ 1828934 w 1947996"/>
              <a:gd name="connsiteY96" fmla="*/ 704850 h 1662113"/>
              <a:gd name="connsiteX97" fmla="*/ 1819409 w 1947996"/>
              <a:gd name="connsiteY97" fmla="*/ 719138 h 1662113"/>
              <a:gd name="connsiteX98" fmla="*/ 1814646 w 1947996"/>
              <a:gd name="connsiteY98" fmla="*/ 733425 h 1662113"/>
              <a:gd name="connsiteX99" fmla="*/ 1819409 w 1947996"/>
              <a:gd name="connsiteY99" fmla="*/ 795338 h 1662113"/>
              <a:gd name="connsiteX100" fmla="*/ 1847984 w 1947996"/>
              <a:gd name="connsiteY100" fmla="*/ 804863 h 1662113"/>
              <a:gd name="connsiteX101" fmla="*/ 1890846 w 1947996"/>
              <a:gd name="connsiteY101" fmla="*/ 838200 h 1662113"/>
              <a:gd name="connsiteX102" fmla="*/ 1900371 w 1947996"/>
              <a:gd name="connsiteY102" fmla="*/ 852488 h 1662113"/>
              <a:gd name="connsiteX103" fmla="*/ 1914659 w 1947996"/>
              <a:gd name="connsiteY103" fmla="*/ 866775 h 1662113"/>
              <a:gd name="connsiteX104" fmla="*/ 1933709 w 1947996"/>
              <a:gd name="connsiteY104" fmla="*/ 895350 h 1662113"/>
              <a:gd name="connsiteX105" fmla="*/ 1943234 w 1947996"/>
              <a:gd name="connsiteY105" fmla="*/ 923925 h 1662113"/>
              <a:gd name="connsiteX106" fmla="*/ 1947996 w 1947996"/>
              <a:gd name="connsiteY106" fmla="*/ 938213 h 1662113"/>
              <a:gd name="connsiteX107" fmla="*/ 1943234 w 1947996"/>
              <a:gd name="connsiteY107" fmla="*/ 952500 h 1662113"/>
              <a:gd name="connsiteX108" fmla="*/ 1928946 w 1947996"/>
              <a:gd name="connsiteY108" fmla="*/ 962025 h 1662113"/>
              <a:gd name="connsiteX109" fmla="*/ 1919421 w 1947996"/>
              <a:gd name="connsiteY109" fmla="*/ 976313 h 1662113"/>
              <a:gd name="connsiteX110" fmla="*/ 1905134 w 1947996"/>
              <a:gd name="connsiteY110" fmla="*/ 1019175 h 1662113"/>
              <a:gd name="connsiteX111" fmla="*/ 1900371 w 1947996"/>
              <a:gd name="connsiteY111" fmla="*/ 1033463 h 1662113"/>
              <a:gd name="connsiteX112" fmla="*/ 1895609 w 1947996"/>
              <a:gd name="connsiteY112" fmla="*/ 1047750 h 1662113"/>
              <a:gd name="connsiteX113" fmla="*/ 1900371 w 1947996"/>
              <a:gd name="connsiteY113" fmla="*/ 1066800 h 1662113"/>
              <a:gd name="connsiteX114" fmla="*/ 1905134 w 1947996"/>
              <a:gd name="connsiteY114" fmla="*/ 1081088 h 1662113"/>
              <a:gd name="connsiteX115" fmla="*/ 1909896 w 1947996"/>
              <a:gd name="connsiteY115" fmla="*/ 1133475 h 1662113"/>
              <a:gd name="connsiteX116" fmla="*/ 1919421 w 1947996"/>
              <a:gd name="connsiteY116" fmla="*/ 1162050 h 1662113"/>
              <a:gd name="connsiteX117" fmla="*/ 1924184 w 1947996"/>
              <a:gd name="connsiteY117" fmla="*/ 1176338 h 1662113"/>
              <a:gd name="connsiteX118" fmla="*/ 1919421 w 1947996"/>
              <a:gd name="connsiteY118" fmla="*/ 1204913 h 1662113"/>
              <a:gd name="connsiteX119" fmla="*/ 1914659 w 1947996"/>
              <a:gd name="connsiteY119" fmla="*/ 1219200 h 1662113"/>
              <a:gd name="connsiteX120" fmla="*/ 1862271 w 1947996"/>
              <a:gd name="connsiteY120" fmla="*/ 1223963 h 1662113"/>
              <a:gd name="connsiteX121" fmla="*/ 1847984 w 1947996"/>
              <a:gd name="connsiteY121" fmla="*/ 1233488 h 1662113"/>
              <a:gd name="connsiteX122" fmla="*/ 1828934 w 1947996"/>
              <a:gd name="connsiteY122" fmla="*/ 1262063 h 1662113"/>
              <a:gd name="connsiteX123" fmla="*/ 1824171 w 1947996"/>
              <a:gd name="connsiteY123" fmla="*/ 1295400 h 1662113"/>
              <a:gd name="connsiteX124" fmla="*/ 1795596 w 1947996"/>
              <a:gd name="connsiteY124" fmla="*/ 1314450 h 1662113"/>
              <a:gd name="connsiteX125" fmla="*/ 1781309 w 1947996"/>
              <a:gd name="connsiteY125" fmla="*/ 1385888 h 1662113"/>
              <a:gd name="connsiteX126" fmla="*/ 1762259 w 1947996"/>
              <a:gd name="connsiteY126" fmla="*/ 1452563 h 1662113"/>
              <a:gd name="connsiteX127" fmla="*/ 1747971 w 1947996"/>
              <a:gd name="connsiteY127" fmla="*/ 1481138 h 1662113"/>
              <a:gd name="connsiteX128" fmla="*/ 1719396 w 1947996"/>
              <a:gd name="connsiteY128" fmla="*/ 1500188 h 1662113"/>
              <a:gd name="connsiteX129" fmla="*/ 1709871 w 1947996"/>
              <a:gd name="connsiteY129" fmla="*/ 1514475 h 1662113"/>
              <a:gd name="connsiteX130" fmla="*/ 1667009 w 1947996"/>
              <a:gd name="connsiteY130" fmla="*/ 1538288 h 1662113"/>
              <a:gd name="connsiteX131" fmla="*/ 1647959 w 1947996"/>
              <a:gd name="connsiteY131" fmla="*/ 1533525 h 1662113"/>
              <a:gd name="connsiteX132" fmla="*/ 1643196 w 1947996"/>
              <a:gd name="connsiteY132" fmla="*/ 1519238 h 1662113"/>
              <a:gd name="connsiteX133" fmla="*/ 1628909 w 1947996"/>
              <a:gd name="connsiteY133" fmla="*/ 1514475 h 1662113"/>
              <a:gd name="connsiteX134" fmla="*/ 1576521 w 1947996"/>
              <a:gd name="connsiteY134" fmla="*/ 1519238 h 1662113"/>
              <a:gd name="connsiteX135" fmla="*/ 1557471 w 1947996"/>
              <a:gd name="connsiteY135" fmla="*/ 1543050 h 1662113"/>
              <a:gd name="connsiteX136" fmla="*/ 1547946 w 1947996"/>
              <a:gd name="connsiteY136" fmla="*/ 1576388 h 1662113"/>
              <a:gd name="connsiteX137" fmla="*/ 1524134 w 1947996"/>
              <a:gd name="connsiteY137" fmla="*/ 1604963 h 1662113"/>
              <a:gd name="connsiteX138" fmla="*/ 1519371 w 1947996"/>
              <a:gd name="connsiteY138" fmla="*/ 1619250 h 1662113"/>
              <a:gd name="connsiteX139" fmla="*/ 1505084 w 1947996"/>
              <a:gd name="connsiteY139" fmla="*/ 1628775 h 1662113"/>
              <a:gd name="connsiteX140" fmla="*/ 1481271 w 1947996"/>
              <a:gd name="connsiteY140" fmla="*/ 1662113 h 1662113"/>
              <a:gd name="connsiteX141" fmla="*/ 1414596 w 1947996"/>
              <a:gd name="connsiteY141" fmla="*/ 1647825 h 1662113"/>
              <a:gd name="connsiteX142" fmla="*/ 1405071 w 1947996"/>
              <a:gd name="connsiteY142" fmla="*/ 1633538 h 1662113"/>
              <a:gd name="connsiteX143" fmla="*/ 1376496 w 1947996"/>
              <a:gd name="connsiteY143" fmla="*/ 1624013 h 1662113"/>
              <a:gd name="connsiteX144" fmla="*/ 1362209 w 1947996"/>
              <a:gd name="connsiteY144" fmla="*/ 1614488 h 1662113"/>
              <a:gd name="connsiteX145" fmla="*/ 1314584 w 1947996"/>
              <a:gd name="connsiteY145" fmla="*/ 1614488 h 1662113"/>
              <a:gd name="connsiteX146" fmla="*/ 1300296 w 1947996"/>
              <a:gd name="connsiteY146" fmla="*/ 1624013 h 1662113"/>
              <a:gd name="connsiteX147" fmla="*/ 1262196 w 1947996"/>
              <a:gd name="connsiteY147" fmla="*/ 1619250 h 1662113"/>
              <a:gd name="connsiteX148" fmla="*/ 1257434 w 1947996"/>
              <a:gd name="connsiteY148" fmla="*/ 1604963 h 1662113"/>
              <a:gd name="connsiteX149" fmla="*/ 1247909 w 1947996"/>
              <a:gd name="connsiteY149" fmla="*/ 1590675 h 1662113"/>
              <a:gd name="connsiteX150" fmla="*/ 1243146 w 1947996"/>
              <a:gd name="connsiteY150" fmla="*/ 1576388 h 1662113"/>
              <a:gd name="connsiteX151" fmla="*/ 1228859 w 1947996"/>
              <a:gd name="connsiteY151" fmla="*/ 1566863 h 1662113"/>
              <a:gd name="connsiteX152" fmla="*/ 1205046 w 1947996"/>
              <a:gd name="connsiteY152" fmla="*/ 1538288 h 1662113"/>
              <a:gd name="connsiteX153" fmla="*/ 1185996 w 1947996"/>
              <a:gd name="connsiteY153" fmla="*/ 1533525 h 1662113"/>
              <a:gd name="connsiteX154" fmla="*/ 1171709 w 1947996"/>
              <a:gd name="connsiteY154" fmla="*/ 1528763 h 1662113"/>
              <a:gd name="connsiteX155" fmla="*/ 1143134 w 1947996"/>
              <a:gd name="connsiteY155" fmla="*/ 1509713 h 1662113"/>
              <a:gd name="connsiteX156" fmla="*/ 1081221 w 1947996"/>
              <a:gd name="connsiteY156" fmla="*/ 1495425 h 1662113"/>
              <a:gd name="connsiteX157" fmla="*/ 1066934 w 1947996"/>
              <a:gd name="connsiteY157" fmla="*/ 1485900 h 1662113"/>
              <a:gd name="connsiteX158" fmla="*/ 1052646 w 1947996"/>
              <a:gd name="connsiteY158" fmla="*/ 1481138 h 1662113"/>
              <a:gd name="connsiteX159" fmla="*/ 995496 w 1947996"/>
              <a:gd name="connsiteY159" fmla="*/ 1471613 h 1662113"/>
              <a:gd name="connsiteX160" fmla="*/ 966921 w 1947996"/>
              <a:gd name="connsiteY160" fmla="*/ 1452563 h 1662113"/>
              <a:gd name="connsiteX161" fmla="*/ 952634 w 1947996"/>
              <a:gd name="connsiteY161" fmla="*/ 1443038 h 1662113"/>
              <a:gd name="connsiteX162" fmla="*/ 924059 w 1947996"/>
              <a:gd name="connsiteY162" fmla="*/ 1433513 h 1662113"/>
              <a:gd name="connsiteX163" fmla="*/ 909771 w 1947996"/>
              <a:gd name="connsiteY163" fmla="*/ 1404938 h 1662113"/>
              <a:gd name="connsiteX164" fmla="*/ 881196 w 1947996"/>
              <a:gd name="connsiteY164" fmla="*/ 1390650 h 1662113"/>
              <a:gd name="connsiteX165" fmla="*/ 862146 w 1947996"/>
              <a:gd name="connsiteY165" fmla="*/ 1385888 h 1662113"/>
              <a:gd name="connsiteX166" fmla="*/ 847859 w 1947996"/>
              <a:gd name="connsiteY166" fmla="*/ 1381125 h 1662113"/>
              <a:gd name="connsiteX167" fmla="*/ 800234 w 1947996"/>
              <a:gd name="connsiteY167" fmla="*/ 1376363 h 1662113"/>
              <a:gd name="connsiteX168" fmla="*/ 776421 w 1947996"/>
              <a:gd name="connsiteY168" fmla="*/ 1352550 h 1662113"/>
              <a:gd name="connsiteX169" fmla="*/ 762134 w 1947996"/>
              <a:gd name="connsiteY169" fmla="*/ 1343025 h 1662113"/>
              <a:gd name="connsiteX170" fmla="*/ 733559 w 1947996"/>
              <a:gd name="connsiteY170" fmla="*/ 1319213 h 1662113"/>
              <a:gd name="connsiteX171" fmla="*/ 728796 w 1947996"/>
              <a:gd name="connsiteY171" fmla="*/ 1304925 h 1662113"/>
              <a:gd name="connsiteX172" fmla="*/ 724034 w 1947996"/>
              <a:gd name="connsiteY172" fmla="*/ 1214438 h 1662113"/>
              <a:gd name="connsiteX173" fmla="*/ 695459 w 1947996"/>
              <a:gd name="connsiteY173" fmla="*/ 1195388 h 1662113"/>
              <a:gd name="connsiteX174" fmla="*/ 666884 w 1947996"/>
              <a:gd name="connsiteY174" fmla="*/ 1185863 h 1662113"/>
              <a:gd name="connsiteX175" fmla="*/ 652596 w 1947996"/>
              <a:gd name="connsiteY175" fmla="*/ 1171575 h 1662113"/>
              <a:gd name="connsiteX176" fmla="*/ 638309 w 1947996"/>
              <a:gd name="connsiteY176" fmla="*/ 1166813 h 1662113"/>
              <a:gd name="connsiteX177" fmla="*/ 590684 w 1947996"/>
              <a:gd name="connsiteY177" fmla="*/ 1162050 h 1662113"/>
              <a:gd name="connsiteX178" fmla="*/ 576396 w 1947996"/>
              <a:gd name="connsiteY178" fmla="*/ 1157288 h 1662113"/>
              <a:gd name="connsiteX179" fmla="*/ 566871 w 1947996"/>
              <a:gd name="connsiteY179" fmla="*/ 1143000 h 1662113"/>
              <a:gd name="connsiteX180" fmla="*/ 538296 w 1947996"/>
              <a:gd name="connsiteY180" fmla="*/ 1133475 h 1662113"/>
              <a:gd name="connsiteX181" fmla="*/ 524009 w 1947996"/>
              <a:gd name="connsiteY181" fmla="*/ 1128713 h 1662113"/>
              <a:gd name="connsiteX182" fmla="*/ 509721 w 1947996"/>
              <a:gd name="connsiteY182" fmla="*/ 1123950 h 1662113"/>
              <a:gd name="connsiteX183" fmla="*/ 476384 w 1947996"/>
              <a:gd name="connsiteY183" fmla="*/ 1090613 h 1662113"/>
              <a:gd name="connsiteX184" fmla="*/ 428759 w 1947996"/>
              <a:gd name="connsiteY184" fmla="*/ 1085850 h 1662113"/>
              <a:gd name="connsiteX185" fmla="*/ 409709 w 1947996"/>
              <a:gd name="connsiteY185" fmla="*/ 1057275 h 1662113"/>
              <a:gd name="connsiteX186" fmla="*/ 404946 w 1947996"/>
              <a:gd name="connsiteY186" fmla="*/ 1042988 h 1662113"/>
              <a:gd name="connsiteX187" fmla="*/ 385896 w 1947996"/>
              <a:gd name="connsiteY187" fmla="*/ 1014413 h 1662113"/>
              <a:gd name="connsiteX188" fmla="*/ 366846 w 1947996"/>
              <a:gd name="connsiteY188" fmla="*/ 985838 h 1662113"/>
              <a:gd name="connsiteX189" fmla="*/ 352559 w 1947996"/>
              <a:gd name="connsiteY189" fmla="*/ 981075 h 1662113"/>
              <a:gd name="connsiteX190" fmla="*/ 290646 w 1947996"/>
              <a:gd name="connsiteY190" fmla="*/ 990600 h 1662113"/>
              <a:gd name="connsiteX191" fmla="*/ 257309 w 1947996"/>
              <a:gd name="connsiteY191" fmla="*/ 1000125 h 1662113"/>
              <a:gd name="connsiteX192" fmla="*/ 162059 w 1947996"/>
              <a:gd name="connsiteY192" fmla="*/ 995363 h 166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947996" h="1662113">
                <a:moveTo>
                  <a:pt x="162059" y="995363"/>
                </a:moveTo>
                <a:cubicBezTo>
                  <a:pt x="147771" y="990600"/>
                  <a:pt x="172793" y="980013"/>
                  <a:pt x="171584" y="971550"/>
                </a:cubicBezTo>
                <a:cubicBezTo>
                  <a:pt x="170661" y="965087"/>
                  <a:pt x="147342" y="958707"/>
                  <a:pt x="143009" y="957263"/>
                </a:cubicBezTo>
                <a:cubicBezTo>
                  <a:pt x="144596" y="949325"/>
                  <a:pt x="144151" y="940690"/>
                  <a:pt x="147771" y="933450"/>
                </a:cubicBezTo>
                <a:cubicBezTo>
                  <a:pt x="150783" y="927426"/>
                  <a:pt x="157747" y="924337"/>
                  <a:pt x="162059" y="919163"/>
                </a:cubicBezTo>
                <a:cubicBezTo>
                  <a:pt x="181905" y="895348"/>
                  <a:pt x="159676" y="912814"/>
                  <a:pt x="185871" y="895350"/>
                </a:cubicBezTo>
                <a:cubicBezTo>
                  <a:pt x="193309" y="873039"/>
                  <a:pt x="194757" y="875545"/>
                  <a:pt x="185871" y="842963"/>
                </a:cubicBezTo>
                <a:cubicBezTo>
                  <a:pt x="184365" y="837441"/>
                  <a:pt x="180816" y="832251"/>
                  <a:pt x="176346" y="828675"/>
                </a:cubicBezTo>
                <a:cubicBezTo>
                  <a:pt x="172426" y="825539"/>
                  <a:pt x="166821" y="825500"/>
                  <a:pt x="162059" y="823913"/>
                </a:cubicBezTo>
                <a:cubicBezTo>
                  <a:pt x="131896" y="825500"/>
                  <a:pt x="101671" y="826167"/>
                  <a:pt x="71571" y="828675"/>
                </a:cubicBezTo>
                <a:cubicBezTo>
                  <a:pt x="63504" y="829347"/>
                  <a:pt x="55854" y="833438"/>
                  <a:pt x="47759" y="833438"/>
                </a:cubicBezTo>
                <a:cubicBezTo>
                  <a:pt x="33383" y="833438"/>
                  <a:pt x="19184" y="830263"/>
                  <a:pt x="4896" y="828675"/>
                </a:cubicBezTo>
                <a:cubicBezTo>
                  <a:pt x="-876" y="782494"/>
                  <a:pt x="-2347" y="793650"/>
                  <a:pt x="4896" y="742950"/>
                </a:cubicBezTo>
                <a:cubicBezTo>
                  <a:pt x="6718" y="730199"/>
                  <a:pt x="9814" y="718983"/>
                  <a:pt x="19184" y="709613"/>
                </a:cubicBezTo>
                <a:cubicBezTo>
                  <a:pt x="28416" y="700381"/>
                  <a:pt x="36138" y="699199"/>
                  <a:pt x="47759" y="695325"/>
                </a:cubicBezTo>
                <a:cubicBezTo>
                  <a:pt x="50896" y="685913"/>
                  <a:pt x="53653" y="673464"/>
                  <a:pt x="62046" y="666750"/>
                </a:cubicBezTo>
                <a:cubicBezTo>
                  <a:pt x="65966" y="663614"/>
                  <a:pt x="71571" y="663575"/>
                  <a:pt x="76334" y="661988"/>
                </a:cubicBezTo>
                <a:cubicBezTo>
                  <a:pt x="103632" y="621039"/>
                  <a:pt x="67283" y="669229"/>
                  <a:pt x="100146" y="642938"/>
                </a:cubicBezTo>
                <a:cubicBezTo>
                  <a:pt x="104616" y="639362"/>
                  <a:pt x="105624" y="632697"/>
                  <a:pt x="109671" y="628650"/>
                </a:cubicBezTo>
                <a:cubicBezTo>
                  <a:pt x="124110" y="614211"/>
                  <a:pt x="136313" y="617360"/>
                  <a:pt x="157296" y="614363"/>
                </a:cubicBezTo>
                <a:cubicBezTo>
                  <a:pt x="160471" y="609600"/>
                  <a:pt x="165176" y="605558"/>
                  <a:pt x="166821" y="600075"/>
                </a:cubicBezTo>
                <a:cubicBezTo>
                  <a:pt x="170047" y="589323"/>
                  <a:pt x="167025" y="576996"/>
                  <a:pt x="171584" y="566738"/>
                </a:cubicBezTo>
                <a:cubicBezTo>
                  <a:pt x="173909" y="561508"/>
                  <a:pt x="181109" y="560388"/>
                  <a:pt x="185871" y="557213"/>
                </a:cubicBezTo>
                <a:cubicBezTo>
                  <a:pt x="213168" y="516265"/>
                  <a:pt x="176821" y="564453"/>
                  <a:pt x="209684" y="538163"/>
                </a:cubicBezTo>
                <a:cubicBezTo>
                  <a:pt x="214154" y="534587"/>
                  <a:pt x="215162" y="527923"/>
                  <a:pt x="219209" y="523875"/>
                </a:cubicBezTo>
                <a:cubicBezTo>
                  <a:pt x="223256" y="519828"/>
                  <a:pt x="228734" y="517525"/>
                  <a:pt x="233496" y="514350"/>
                </a:cubicBezTo>
                <a:cubicBezTo>
                  <a:pt x="235084" y="498475"/>
                  <a:pt x="235833" y="482494"/>
                  <a:pt x="238259" y="466725"/>
                </a:cubicBezTo>
                <a:cubicBezTo>
                  <a:pt x="239022" y="461763"/>
                  <a:pt x="242522" y="457433"/>
                  <a:pt x="243021" y="452438"/>
                </a:cubicBezTo>
                <a:cubicBezTo>
                  <a:pt x="243187" y="450774"/>
                  <a:pt x="233832" y="375970"/>
                  <a:pt x="257309" y="357188"/>
                </a:cubicBezTo>
                <a:cubicBezTo>
                  <a:pt x="261229" y="354052"/>
                  <a:pt x="266834" y="354013"/>
                  <a:pt x="271596" y="352425"/>
                </a:cubicBezTo>
                <a:cubicBezTo>
                  <a:pt x="283569" y="316512"/>
                  <a:pt x="266026" y="359389"/>
                  <a:pt x="290646" y="328613"/>
                </a:cubicBezTo>
                <a:cubicBezTo>
                  <a:pt x="293782" y="324693"/>
                  <a:pt x="293821" y="319088"/>
                  <a:pt x="295409" y="314325"/>
                </a:cubicBezTo>
                <a:cubicBezTo>
                  <a:pt x="296996" y="276225"/>
                  <a:pt x="295960" y="237925"/>
                  <a:pt x="300171" y="200025"/>
                </a:cubicBezTo>
                <a:cubicBezTo>
                  <a:pt x="300803" y="194336"/>
                  <a:pt x="307371" y="190968"/>
                  <a:pt x="309696" y="185738"/>
                </a:cubicBezTo>
                <a:cubicBezTo>
                  <a:pt x="325157" y="150951"/>
                  <a:pt x="307522" y="161063"/>
                  <a:pt x="333509" y="152400"/>
                </a:cubicBezTo>
                <a:cubicBezTo>
                  <a:pt x="335096" y="147638"/>
                  <a:pt x="334186" y="141031"/>
                  <a:pt x="338271" y="138113"/>
                </a:cubicBezTo>
                <a:cubicBezTo>
                  <a:pt x="346441" y="132277"/>
                  <a:pt x="366846" y="128588"/>
                  <a:pt x="366846" y="128588"/>
                </a:cubicBezTo>
                <a:cubicBezTo>
                  <a:pt x="373196" y="130175"/>
                  <a:pt x="379456" y="132179"/>
                  <a:pt x="385896" y="133350"/>
                </a:cubicBezTo>
                <a:cubicBezTo>
                  <a:pt x="396940" y="135358"/>
                  <a:pt x="408482" y="134887"/>
                  <a:pt x="419234" y="138113"/>
                </a:cubicBezTo>
                <a:cubicBezTo>
                  <a:pt x="424716" y="139758"/>
                  <a:pt x="428402" y="145078"/>
                  <a:pt x="433521" y="147638"/>
                </a:cubicBezTo>
                <a:cubicBezTo>
                  <a:pt x="438011" y="149883"/>
                  <a:pt x="443046" y="150813"/>
                  <a:pt x="447809" y="152400"/>
                </a:cubicBezTo>
                <a:cubicBezTo>
                  <a:pt x="452571" y="150813"/>
                  <a:pt x="458546" y="151188"/>
                  <a:pt x="462096" y="147638"/>
                </a:cubicBezTo>
                <a:cubicBezTo>
                  <a:pt x="464728" y="145006"/>
                  <a:pt x="471119" y="114928"/>
                  <a:pt x="471621" y="114300"/>
                </a:cubicBezTo>
                <a:cubicBezTo>
                  <a:pt x="474757" y="110380"/>
                  <a:pt x="480914" y="110038"/>
                  <a:pt x="485909" y="109538"/>
                </a:cubicBezTo>
                <a:cubicBezTo>
                  <a:pt x="512809" y="106848"/>
                  <a:pt x="539884" y="106363"/>
                  <a:pt x="566871" y="104775"/>
                </a:cubicBezTo>
                <a:cubicBezTo>
                  <a:pt x="571634" y="101600"/>
                  <a:pt x="576039" y="97810"/>
                  <a:pt x="581159" y="95250"/>
                </a:cubicBezTo>
                <a:cubicBezTo>
                  <a:pt x="585649" y="93005"/>
                  <a:pt x="591896" y="94038"/>
                  <a:pt x="595446" y="90488"/>
                </a:cubicBezTo>
                <a:cubicBezTo>
                  <a:pt x="603541" y="82393"/>
                  <a:pt x="608146" y="71438"/>
                  <a:pt x="614496" y="61913"/>
                </a:cubicBezTo>
                <a:cubicBezTo>
                  <a:pt x="617281" y="57736"/>
                  <a:pt x="616474" y="51802"/>
                  <a:pt x="619259" y="47625"/>
                </a:cubicBezTo>
                <a:cubicBezTo>
                  <a:pt x="626593" y="36624"/>
                  <a:pt x="637291" y="30841"/>
                  <a:pt x="647834" y="23813"/>
                </a:cubicBezTo>
                <a:cubicBezTo>
                  <a:pt x="662121" y="25400"/>
                  <a:pt x="676516" y="26212"/>
                  <a:pt x="690696" y="28575"/>
                </a:cubicBezTo>
                <a:cubicBezTo>
                  <a:pt x="695648" y="29400"/>
                  <a:pt x="699964" y="33338"/>
                  <a:pt x="704984" y="33338"/>
                </a:cubicBezTo>
                <a:cubicBezTo>
                  <a:pt x="719359" y="33338"/>
                  <a:pt x="733559" y="30163"/>
                  <a:pt x="747846" y="28575"/>
                </a:cubicBezTo>
                <a:cubicBezTo>
                  <a:pt x="749434" y="23813"/>
                  <a:pt x="749473" y="18208"/>
                  <a:pt x="752609" y="14288"/>
                </a:cubicBezTo>
                <a:cubicBezTo>
                  <a:pt x="759324" y="5895"/>
                  <a:pt x="771772" y="3138"/>
                  <a:pt x="781184" y="0"/>
                </a:cubicBezTo>
                <a:cubicBezTo>
                  <a:pt x="820408" y="13075"/>
                  <a:pt x="799820" y="8105"/>
                  <a:pt x="843096" y="14288"/>
                </a:cubicBezTo>
                <a:cubicBezTo>
                  <a:pt x="847859" y="15875"/>
                  <a:pt x="852414" y="18340"/>
                  <a:pt x="857384" y="19050"/>
                </a:cubicBezTo>
                <a:cubicBezTo>
                  <a:pt x="913886" y="27122"/>
                  <a:pt x="915250" y="23422"/>
                  <a:pt x="976446" y="19050"/>
                </a:cubicBezTo>
                <a:cubicBezTo>
                  <a:pt x="1008726" y="8292"/>
                  <a:pt x="969346" y="20470"/>
                  <a:pt x="1024071" y="9525"/>
                </a:cubicBezTo>
                <a:cubicBezTo>
                  <a:pt x="1028994" y="8540"/>
                  <a:pt x="1033596" y="6350"/>
                  <a:pt x="1038359" y="4763"/>
                </a:cubicBezTo>
                <a:cubicBezTo>
                  <a:pt x="1051500" y="6406"/>
                  <a:pt x="1076060" y="6945"/>
                  <a:pt x="1090746" y="14288"/>
                </a:cubicBezTo>
                <a:cubicBezTo>
                  <a:pt x="1095866" y="16848"/>
                  <a:pt x="1100271" y="20638"/>
                  <a:pt x="1105034" y="23813"/>
                </a:cubicBezTo>
                <a:cubicBezTo>
                  <a:pt x="1131184" y="63037"/>
                  <a:pt x="1112725" y="50968"/>
                  <a:pt x="1162184" y="57150"/>
                </a:cubicBezTo>
                <a:cubicBezTo>
                  <a:pt x="1165359" y="61913"/>
                  <a:pt x="1167662" y="67390"/>
                  <a:pt x="1171709" y="71438"/>
                </a:cubicBezTo>
                <a:cubicBezTo>
                  <a:pt x="1179050" y="78779"/>
                  <a:pt x="1190322" y="83511"/>
                  <a:pt x="1200284" y="85725"/>
                </a:cubicBezTo>
                <a:cubicBezTo>
                  <a:pt x="1209710" y="87820"/>
                  <a:pt x="1219433" y="88393"/>
                  <a:pt x="1228859" y="90488"/>
                </a:cubicBezTo>
                <a:cubicBezTo>
                  <a:pt x="1233759" y="91577"/>
                  <a:pt x="1238384" y="93663"/>
                  <a:pt x="1243146" y="95250"/>
                </a:cubicBezTo>
                <a:cubicBezTo>
                  <a:pt x="1244734" y="100013"/>
                  <a:pt x="1243191" y="107822"/>
                  <a:pt x="1247909" y="109538"/>
                </a:cubicBezTo>
                <a:cubicBezTo>
                  <a:pt x="1262903" y="114990"/>
                  <a:pt x="1279703" y="112321"/>
                  <a:pt x="1295534" y="114300"/>
                </a:cubicBezTo>
                <a:cubicBezTo>
                  <a:pt x="1305116" y="115498"/>
                  <a:pt x="1314584" y="117475"/>
                  <a:pt x="1324109" y="119063"/>
                </a:cubicBezTo>
                <a:cubicBezTo>
                  <a:pt x="1340436" y="117974"/>
                  <a:pt x="1408269" y="108912"/>
                  <a:pt x="1433646" y="119063"/>
                </a:cubicBezTo>
                <a:cubicBezTo>
                  <a:pt x="1438960" y="121189"/>
                  <a:pt x="1437668" y="131778"/>
                  <a:pt x="1443171" y="133350"/>
                </a:cubicBezTo>
                <a:cubicBezTo>
                  <a:pt x="1461552" y="138602"/>
                  <a:pt x="1481271" y="136525"/>
                  <a:pt x="1500321" y="138113"/>
                </a:cubicBezTo>
                <a:lnTo>
                  <a:pt x="1519371" y="166688"/>
                </a:lnTo>
                <a:lnTo>
                  <a:pt x="1528896" y="180975"/>
                </a:lnTo>
                <a:cubicBezTo>
                  <a:pt x="1521852" y="209155"/>
                  <a:pt x="1514975" y="228130"/>
                  <a:pt x="1528896" y="261938"/>
                </a:cubicBezTo>
                <a:cubicBezTo>
                  <a:pt x="1533255" y="272523"/>
                  <a:pt x="1557471" y="280988"/>
                  <a:pt x="1557471" y="280988"/>
                </a:cubicBezTo>
                <a:cubicBezTo>
                  <a:pt x="1569445" y="316905"/>
                  <a:pt x="1553291" y="272627"/>
                  <a:pt x="1571759" y="309563"/>
                </a:cubicBezTo>
                <a:cubicBezTo>
                  <a:pt x="1574004" y="314053"/>
                  <a:pt x="1573385" y="319930"/>
                  <a:pt x="1576521" y="323850"/>
                </a:cubicBezTo>
                <a:cubicBezTo>
                  <a:pt x="1584472" y="333789"/>
                  <a:pt x="1598730" y="335665"/>
                  <a:pt x="1609859" y="338138"/>
                </a:cubicBezTo>
                <a:cubicBezTo>
                  <a:pt x="1617761" y="339894"/>
                  <a:pt x="1625671" y="341669"/>
                  <a:pt x="1633671" y="342900"/>
                </a:cubicBezTo>
                <a:cubicBezTo>
                  <a:pt x="1655810" y="346306"/>
                  <a:pt x="1674395" y="346647"/>
                  <a:pt x="1695584" y="352425"/>
                </a:cubicBezTo>
                <a:cubicBezTo>
                  <a:pt x="1695621" y="352435"/>
                  <a:pt x="1731284" y="364326"/>
                  <a:pt x="1738446" y="366713"/>
                </a:cubicBezTo>
                <a:lnTo>
                  <a:pt x="1752734" y="371475"/>
                </a:lnTo>
                <a:lnTo>
                  <a:pt x="1781309" y="390525"/>
                </a:lnTo>
                <a:cubicBezTo>
                  <a:pt x="1786071" y="393700"/>
                  <a:pt x="1790166" y="398240"/>
                  <a:pt x="1795596" y="400050"/>
                </a:cubicBezTo>
                <a:lnTo>
                  <a:pt x="1824171" y="409575"/>
                </a:lnTo>
                <a:cubicBezTo>
                  <a:pt x="1827346" y="414338"/>
                  <a:pt x="1831136" y="418743"/>
                  <a:pt x="1833696" y="423863"/>
                </a:cubicBezTo>
                <a:cubicBezTo>
                  <a:pt x="1835941" y="428353"/>
                  <a:pt x="1838005" y="433151"/>
                  <a:pt x="1838459" y="438150"/>
                </a:cubicBezTo>
                <a:cubicBezTo>
                  <a:pt x="1841194" y="468230"/>
                  <a:pt x="1837298" y="499020"/>
                  <a:pt x="1843221" y="528638"/>
                </a:cubicBezTo>
                <a:cubicBezTo>
                  <a:pt x="1843221" y="528640"/>
                  <a:pt x="1867033" y="564355"/>
                  <a:pt x="1871796" y="571500"/>
                </a:cubicBezTo>
                <a:lnTo>
                  <a:pt x="1881321" y="585788"/>
                </a:lnTo>
                <a:cubicBezTo>
                  <a:pt x="1879734" y="603250"/>
                  <a:pt x="1881716" y="621416"/>
                  <a:pt x="1876559" y="638175"/>
                </a:cubicBezTo>
                <a:cubicBezTo>
                  <a:pt x="1874876" y="643646"/>
                  <a:pt x="1866318" y="643653"/>
                  <a:pt x="1862271" y="647700"/>
                </a:cubicBezTo>
                <a:cubicBezTo>
                  <a:pt x="1830518" y="679453"/>
                  <a:pt x="1876561" y="646111"/>
                  <a:pt x="1838459" y="671513"/>
                </a:cubicBezTo>
                <a:cubicBezTo>
                  <a:pt x="1836871" y="676275"/>
                  <a:pt x="1835075" y="680973"/>
                  <a:pt x="1833696" y="685800"/>
                </a:cubicBezTo>
                <a:cubicBezTo>
                  <a:pt x="1831898" y="692094"/>
                  <a:pt x="1831512" y="698834"/>
                  <a:pt x="1828934" y="704850"/>
                </a:cubicBezTo>
                <a:cubicBezTo>
                  <a:pt x="1826679" y="710111"/>
                  <a:pt x="1821969" y="714018"/>
                  <a:pt x="1819409" y="719138"/>
                </a:cubicBezTo>
                <a:cubicBezTo>
                  <a:pt x="1817164" y="723628"/>
                  <a:pt x="1816234" y="728663"/>
                  <a:pt x="1814646" y="733425"/>
                </a:cubicBezTo>
                <a:cubicBezTo>
                  <a:pt x="1816234" y="754063"/>
                  <a:pt x="1810656" y="776581"/>
                  <a:pt x="1819409" y="795338"/>
                </a:cubicBezTo>
                <a:cubicBezTo>
                  <a:pt x="1823655" y="804436"/>
                  <a:pt x="1839630" y="799294"/>
                  <a:pt x="1847984" y="804863"/>
                </a:cubicBezTo>
                <a:cubicBezTo>
                  <a:pt x="1867896" y="818137"/>
                  <a:pt x="1876858" y="821414"/>
                  <a:pt x="1890846" y="838200"/>
                </a:cubicBezTo>
                <a:cubicBezTo>
                  <a:pt x="1894510" y="842597"/>
                  <a:pt x="1896707" y="848091"/>
                  <a:pt x="1900371" y="852488"/>
                </a:cubicBezTo>
                <a:cubicBezTo>
                  <a:pt x="1904683" y="857662"/>
                  <a:pt x="1910524" y="861459"/>
                  <a:pt x="1914659" y="866775"/>
                </a:cubicBezTo>
                <a:cubicBezTo>
                  <a:pt x="1921687" y="875811"/>
                  <a:pt x="1933709" y="895350"/>
                  <a:pt x="1933709" y="895350"/>
                </a:cubicBezTo>
                <a:lnTo>
                  <a:pt x="1943234" y="923925"/>
                </a:lnTo>
                <a:lnTo>
                  <a:pt x="1947996" y="938213"/>
                </a:lnTo>
                <a:cubicBezTo>
                  <a:pt x="1946409" y="942975"/>
                  <a:pt x="1946370" y="948580"/>
                  <a:pt x="1943234" y="952500"/>
                </a:cubicBezTo>
                <a:cubicBezTo>
                  <a:pt x="1939658" y="956970"/>
                  <a:pt x="1932993" y="957978"/>
                  <a:pt x="1928946" y="962025"/>
                </a:cubicBezTo>
                <a:cubicBezTo>
                  <a:pt x="1924899" y="966072"/>
                  <a:pt x="1922596" y="971550"/>
                  <a:pt x="1919421" y="976313"/>
                </a:cubicBezTo>
                <a:lnTo>
                  <a:pt x="1905134" y="1019175"/>
                </a:lnTo>
                <a:lnTo>
                  <a:pt x="1900371" y="1033463"/>
                </a:lnTo>
                <a:lnTo>
                  <a:pt x="1895609" y="1047750"/>
                </a:lnTo>
                <a:cubicBezTo>
                  <a:pt x="1897196" y="1054100"/>
                  <a:pt x="1898573" y="1060506"/>
                  <a:pt x="1900371" y="1066800"/>
                </a:cubicBezTo>
                <a:cubicBezTo>
                  <a:pt x="1901750" y="1071627"/>
                  <a:pt x="1904424" y="1076118"/>
                  <a:pt x="1905134" y="1081088"/>
                </a:cubicBezTo>
                <a:cubicBezTo>
                  <a:pt x="1907614" y="1098446"/>
                  <a:pt x="1906849" y="1116207"/>
                  <a:pt x="1909896" y="1133475"/>
                </a:cubicBezTo>
                <a:cubicBezTo>
                  <a:pt x="1911641" y="1143362"/>
                  <a:pt x="1916246" y="1152525"/>
                  <a:pt x="1919421" y="1162050"/>
                </a:cubicBezTo>
                <a:lnTo>
                  <a:pt x="1924184" y="1176338"/>
                </a:lnTo>
                <a:cubicBezTo>
                  <a:pt x="1922596" y="1185863"/>
                  <a:pt x="1921516" y="1195487"/>
                  <a:pt x="1919421" y="1204913"/>
                </a:cubicBezTo>
                <a:cubicBezTo>
                  <a:pt x="1918332" y="1209813"/>
                  <a:pt x="1919421" y="1217613"/>
                  <a:pt x="1914659" y="1219200"/>
                </a:cubicBezTo>
                <a:cubicBezTo>
                  <a:pt x="1898024" y="1224745"/>
                  <a:pt x="1879734" y="1222375"/>
                  <a:pt x="1862271" y="1223963"/>
                </a:cubicBezTo>
                <a:cubicBezTo>
                  <a:pt x="1857509" y="1227138"/>
                  <a:pt x="1851753" y="1229180"/>
                  <a:pt x="1847984" y="1233488"/>
                </a:cubicBezTo>
                <a:cubicBezTo>
                  <a:pt x="1840446" y="1242103"/>
                  <a:pt x="1828934" y="1262063"/>
                  <a:pt x="1828934" y="1262063"/>
                </a:cubicBezTo>
                <a:cubicBezTo>
                  <a:pt x="1827346" y="1273175"/>
                  <a:pt x="1830198" y="1285930"/>
                  <a:pt x="1824171" y="1295400"/>
                </a:cubicBezTo>
                <a:cubicBezTo>
                  <a:pt x="1818025" y="1305058"/>
                  <a:pt x="1795596" y="1314450"/>
                  <a:pt x="1795596" y="1314450"/>
                </a:cubicBezTo>
                <a:cubicBezTo>
                  <a:pt x="1782345" y="1354204"/>
                  <a:pt x="1786006" y="1336566"/>
                  <a:pt x="1781309" y="1385888"/>
                </a:cubicBezTo>
                <a:cubicBezTo>
                  <a:pt x="1775272" y="1449274"/>
                  <a:pt x="1792690" y="1432275"/>
                  <a:pt x="1762259" y="1452563"/>
                </a:cubicBezTo>
                <a:cubicBezTo>
                  <a:pt x="1758862" y="1462753"/>
                  <a:pt x="1756659" y="1473536"/>
                  <a:pt x="1747971" y="1481138"/>
                </a:cubicBezTo>
                <a:cubicBezTo>
                  <a:pt x="1739356" y="1488676"/>
                  <a:pt x="1719396" y="1500188"/>
                  <a:pt x="1719396" y="1500188"/>
                </a:cubicBezTo>
                <a:cubicBezTo>
                  <a:pt x="1716221" y="1504950"/>
                  <a:pt x="1714179" y="1510706"/>
                  <a:pt x="1709871" y="1514475"/>
                </a:cubicBezTo>
                <a:cubicBezTo>
                  <a:pt x="1689717" y="1532110"/>
                  <a:pt x="1686632" y="1531746"/>
                  <a:pt x="1667009" y="1538288"/>
                </a:cubicBezTo>
                <a:cubicBezTo>
                  <a:pt x="1660659" y="1536700"/>
                  <a:pt x="1653070" y="1537614"/>
                  <a:pt x="1647959" y="1533525"/>
                </a:cubicBezTo>
                <a:cubicBezTo>
                  <a:pt x="1644039" y="1530389"/>
                  <a:pt x="1646746" y="1522788"/>
                  <a:pt x="1643196" y="1519238"/>
                </a:cubicBezTo>
                <a:cubicBezTo>
                  <a:pt x="1639646" y="1515688"/>
                  <a:pt x="1633671" y="1516063"/>
                  <a:pt x="1628909" y="1514475"/>
                </a:cubicBezTo>
                <a:cubicBezTo>
                  <a:pt x="1611446" y="1516063"/>
                  <a:pt x="1593666" y="1515564"/>
                  <a:pt x="1576521" y="1519238"/>
                </a:cubicBezTo>
                <a:cubicBezTo>
                  <a:pt x="1561741" y="1522405"/>
                  <a:pt x="1560813" y="1531352"/>
                  <a:pt x="1557471" y="1543050"/>
                </a:cubicBezTo>
                <a:cubicBezTo>
                  <a:pt x="1555435" y="1550177"/>
                  <a:pt x="1551755" y="1568771"/>
                  <a:pt x="1547946" y="1576388"/>
                </a:cubicBezTo>
                <a:cubicBezTo>
                  <a:pt x="1541316" y="1589647"/>
                  <a:pt x="1534665" y="1594431"/>
                  <a:pt x="1524134" y="1604963"/>
                </a:cubicBezTo>
                <a:cubicBezTo>
                  <a:pt x="1522546" y="1609725"/>
                  <a:pt x="1522507" y="1615330"/>
                  <a:pt x="1519371" y="1619250"/>
                </a:cubicBezTo>
                <a:cubicBezTo>
                  <a:pt x="1515795" y="1623719"/>
                  <a:pt x="1508117" y="1623921"/>
                  <a:pt x="1505084" y="1628775"/>
                </a:cubicBezTo>
                <a:cubicBezTo>
                  <a:pt x="1481690" y="1666207"/>
                  <a:pt x="1511225" y="1652128"/>
                  <a:pt x="1481271" y="1662113"/>
                </a:cubicBezTo>
                <a:cubicBezTo>
                  <a:pt x="1455620" y="1659781"/>
                  <a:pt x="1432885" y="1666113"/>
                  <a:pt x="1414596" y="1647825"/>
                </a:cubicBezTo>
                <a:cubicBezTo>
                  <a:pt x="1410549" y="1643778"/>
                  <a:pt x="1409925" y="1636571"/>
                  <a:pt x="1405071" y="1633538"/>
                </a:cubicBezTo>
                <a:cubicBezTo>
                  <a:pt x="1396557" y="1628217"/>
                  <a:pt x="1376496" y="1624013"/>
                  <a:pt x="1376496" y="1624013"/>
                </a:cubicBezTo>
                <a:cubicBezTo>
                  <a:pt x="1371734" y="1620838"/>
                  <a:pt x="1367328" y="1617048"/>
                  <a:pt x="1362209" y="1614488"/>
                </a:cubicBezTo>
                <a:cubicBezTo>
                  <a:pt x="1343737" y="1605251"/>
                  <a:pt x="1338436" y="1611080"/>
                  <a:pt x="1314584" y="1614488"/>
                </a:cubicBezTo>
                <a:cubicBezTo>
                  <a:pt x="1309821" y="1617663"/>
                  <a:pt x="1305996" y="1623495"/>
                  <a:pt x="1300296" y="1624013"/>
                </a:cubicBezTo>
                <a:cubicBezTo>
                  <a:pt x="1287550" y="1625172"/>
                  <a:pt x="1273892" y="1624448"/>
                  <a:pt x="1262196" y="1619250"/>
                </a:cubicBezTo>
                <a:cubicBezTo>
                  <a:pt x="1257609" y="1617211"/>
                  <a:pt x="1259679" y="1609453"/>
                  <a:pt x="1257434" y="1604963"/>
                </a:cubicBezTo>
                <a:cubicBezTo>
                  <a:pt x="1254874" y="1599843"/>
                  <a:pt x="1250469" y="1595795"/>
                  <a:pt x="1247909" y="1590675"/>
                </a:cubicBezTo>
                <a:cubicBezTo>
                  <a:pt x="1245664" y="1586185"/>
                  <a:pt x="1246282" y="1580308"/>
                  <a:pt x="1243146" y="1576388"/>
                </a:cubicBezTo>
                <a:cubicBezTo>
                  <a:pt x="1239570" y="1571919"/>
                  <a:pt x="1233621" y="1570038"/>
                  <a:pt x="1228859" y="1566863"/>
                </a:cubicBezTo>
                <a:cubicBezTo>
                  <a:pt x="1222789" y="1557757"/>
                  <a:pt x="1214921" y="1543931"/>
                  <a:pt x="1205046" y="1538288"/>
                </a:cubicBezTo>
                <a:cubicBezTo>
                  <a:pt x="1199363" y="1535041"/>
                  <a:pt x="1192290" y="1535323"/>
                  <a:pt x="1185996" y="1533525"/>
                </a:cubicBezTo>
                <a:cubicBezTo>
                  <a:pt x="1181169" y="1532146"/>
                  <a:pt x="1176471" y="1530350"/>
                  <a:pt x="1171709" y="1528763"/>
                </a:cubicBezTo>
                <a:cubicBezTo>
                  <a:pt x="1162184" y="1522413"/>
                  <a:pt x="1153994" y="1513333"/>
                  <a:pt x="1143134" y="1509713"/>
                </a:cubicBezTo>
                <a:cubicBezTo>
                  <a:pt x="1103910" y="1496638"/>
                  <a:pt x="1124498" y="1501608"/>
                  <a:pt x="1081221" y="1495425"/>
                </a:cubicBezTo>
                <a:cubicBezTo>
                  <a:pt x="1076459" y="1492250"/>
                  <a:pt x="1072053" y="1488460"/>
                  <a:pt x="1066934" y="1485900"/>
                </a:cubicBezTo>
                <a:cubicBezTo>
                  <a:pt x="1062444" y="1483655"/>
                  <a:pt x="1057516" y="1482356"/>
                  <a:pt x="1052646" y="1481138"/>
                </a:cubicBezTo>
                <a:cubicBezTo>
                  <a:pt x="1034065" y="1476493"/>
                  <a:pt x="1014328" y="1474303"/>
                  <a:pt x="995496" y="1471613"/>
                </a:cubicBezTo>
                <a:lnTo>
                  <a:pt x="966921" y="1452563"/>
                </a:lnTo>
                <a:cubicBezTo>
                  <a:pt x="962159" y="1449388"/>
                  <a:pt x="958064" y="1444848"/>
                  <a:pt x="952634" y="1443038"/>
                </a:cubicBezTo>
                <a:lnTo>
                  <a:pt x="924059" y="1433513"/>
                </a:lnTo>
                <a:cubicBezTo>
                  <a:pt x="920185" y="1421892"/>
                  <a:pt x="919003" y="1414170"/>
                  <a:pt x="909771" y="1404938"/>
                </a:cubicBezTo>
                <a:cubicBezTo>
                  <a:pt x="901422" y="1396589"/>
                  <a:pt x="892041" y="1393749"/>
                  <a:pt x="881196" y="1390650"/>
                </a:cubicBezTo>
                <a:cubicBezTo>
                  <a:pt x="874902" y="1388852"/>
                  <a:pt x="868440" y="1387686"/>
                  <a:pt x="862146" y="1385888"/>
                </a:cubicBezTo>
                <a:cubicBezTo>
                  <a:pt x="857319" y="1384509"/>
                  <a:pt x="852821" y="1381888"/>
                  <a:pt x="847859" y="1381125"/>
                </a:cubicBezTo>
                <a:cubicBezTo>
                  <a:pt x="832090" y="1378699"/>
                  <a:pt x="816109" y="1377950"/>
                  <a:pt x="800234" y="1376363"/>
                </a:cubicBezTo>
                <a:cubicBezTo>
                  <a:pt x="762137" y="1350966"/>
                  <a:pt x="808168" y="1384298"/>
                  <a:pt x="776421" y="1352550"/>
                </a:cubicBezTo>
                <a:cubicBezTo>
                  <a:pt x="772374" y="1348503"/>
                  <a:pt x="766531" y="1346689"/>
                  <a:pt x="762134" y="1343025"/>
                </a:cubicBezTo>
                <a:cubicBezTo>
                  <a:pt x="725465" y="1312468"/>
                  <a:pt x="769031" y="1342862"/>
                  <a:pt x="733559" y="1319213"/>
                </a:cubicBezTo>
                <a:cubicBezTo>
                  <a:pt x="731971" y="1314450"/>
                  <a:pt x="729251" y="1309925"/>
                  <a:pt x="728796" y="1304925"/>
                </a:cubicBezTo>
                <a:cubicBezTo>
                  <a:pt x="726061" y="1274845"/>
                  <a:pt x="732828" y="1243333"/>
                  <a:pt x="724034" y="1214438"/>
                </a:cubicBezTo>
                <a:cubicBezTo>
                  <a:pt x="720701" y="1203486"/>
                  <a:pt x="706319" y="1199008"/>
                  <a:pt x="695459" y="1195388"/>
                </a:cubicBezTo>
                <a:lnTo>
                  <a:pt x="666884" y="1185863"/>
                </a:lnTo>
                <a:cubicBezTo>
                  <a:pt x="662121" y="1181100"/>
                  <a:pt x="658200" y="1175311"/>
                  <a:pt x="652596" y="1171575"/>
                </a:cubicBezTo>
                <a:cubicBezTo>
                  <a:pt x="648419" y="1168790"/>
                  <a:pt x="643271" y="1167576"/>
                  <a:pt x="638309" y="1166813"/>
                </a:cubicBezTo>
                <a:cubicBezTo>
                  <a:pt x="622540" y="1164387"/>
                  <a:pt x="606559" y="1163638"/>
                  <a:pt x="590684" y="1162050"/>
                </a:cubicBezTo>
                <a:cubicBezTo>
                  <a:pt x="585921" y="1160463"/>
                  <a:pt x="580316" y="1160424"/>
                  <a:pt x="576396" y="1157288"/>
                </a:cubicBezTo>
                <a:cubicBezTo>
                  <a:pt x="571926" y="1153712"/>
                  <a:pt x="571725" y="1146034"/>
                  <a:pt x="566871" y="1143000"/>
                </a:cubicBezTo>
                <a:cubicBezTo>
                  <a:pt x="558357" y="1137679"/>
                  <a:pt x="547821" y="1136650"/>
                  <a:pt x="538296" y="1133475"/>
                </a:cubicBezTo>
                <a:lnTo>
                  <a:pt x="524009" y="1128713"/>
                </a:lnTo>
                <a:lnTo>
                  <a:pt x="509721" y="1123950"/>
                </a:lnTo>
                <a:cubicBezTo>
                  <a:pt x="495532" y="1102666"/>
                  <a:pt x="498179" y="1093966"/>
                  <a:pt x="476384" y="1090613"/>
                </a:cubicBezTo>
                <a:cubicBezTo>
                  <a:pt x="460615" y="1088187"/>
                  <a:pt x="444634" y="1087438"/>
                  <a:pt x="428759" y="1085850"/>
                </a:cubicBezTo>
                <a:cubicBezTo>
                  <a:pt x="422409" y="1076325"/>
                  <a:pt x="413330" y="1068135"/>
                  <a:pt x="409709" y="1057275"/>
                </a:cubicBezTo>
                <a:cubicBezTo>
                  <a:pt x="408121" y="1052513"/>
                  <a:pt x="407384" y="1047376"/>
                  <a:pt x="404946" y="1042988"/>
                </a:cubicBezTo>
                <a:cubicBezTo>
                  <a:pt x="399386" y="1032981"/>
                  <a:pt x="392246" y="1023938"/>
                  <a:pt x="385896" y="1014413"/>
                </a:cubicBezTo>
                <a:lnTo>
                  <a:pt x="366846" y="985838"/>
                </a:lnTo>
                <a:lnTo>
                  <a:pt x="352559" y="981075"/>
                </a:lnTo>
                <a:cubicBezTo>
                  <a:pt x="329439" y="983965"/>
                  <a:pt x="312455" y="985148"/>
                  <a:pt x="290646" y="990600"/>
                </a:cubicBezTo>
                <a:cubicBezTo>
                  <a:pt x="279834" y="993303"/>
                  <a:pt x="268602" y="999531"/>
                  <a:pt x="257309" y="1000125"/>
                </a:cubicBezTo>
                <a:cubicBezTo>
                  <a:pt x="233529" y="1001376"/>
                  <a:pt x="176347" y="1000126"/>
                  <a:pt x="162059" y="99536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1" b="100000" l="28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7315"/>
          <a:stretch/>
        </p:blipFill>
        <p:spPr>
          <a:xfrm>
            <a:off x="8330272" y="585148"/>
            <a:ext cx="3857717" cy="5799899"/>
          </a:xfrm>
          <a:prstGeom prst="rect">
            <a:avLst/>
          </a:prstGeom>
        </p:spPr>
      </p:pic>
      <p:sp>
        <p:nvSpPr>
          <p:cNvPr id="16" name="Dowolny kształt 15"/>
          <p:cNvSpPr/>
          <p:nvPr/>
        </p:nvSpPr>
        <p:spPr>
          <a:xfrm>
            <a:off x="7663842" y="2180552"/>
            <a:ext cx="2324432" cy="2681288"/>
          </a:xfrm>
          <a:custGeom>
            <a:avLst/>
            <a:gdLst>
              <a:gd name="connsiteX0" fmla="*/ 71438 w 2357438"/>
              <a:gd name="connsiteY0" fmla="*/ 1462088 h 2681288"/>
              <a:gd name="connsiteX1" fmla="*/ 95250 w 2357438"/>
              <a:gd name="connsiteY1" fmla="*/ 1423988 h 2681288"/>
              <a:gd name="connsiteX2" fmla="*/ 100013 w 2357438"/>
              <a:gd name="connsiteY2" fmla="*/ 1319213 h 2681288"/>
              <a:gd name="connsiteX3" fmla="*/ 104775 w 2357438"/>
              <a:gd name="connsiteY3" fmla="*/ 1304925 h 2681288"/>
              <a:gd name="connsiteX4" fmla="*/ 119063 w 2357438"/>
              <a:gd name="connsiteY4" fmla="*/ 1295400 h 2681288"/>
              <a:gd name="connsiteX5" fmla="*/ 138113 w 2357438"/>
              <a:gd name="connsiteY5" fmla="*/ 1271588 h 2681288"/>
              <a:gd name="connsiteX6" fmla="*/ 147638 w 2357438"/>
              <a:gd name="connsiteY6" fmla="*/ 1257300 h 2681288"/>
              <a:gd name="connsiteX7" fmla="*/ 161925 w 2357438"/>
              <a:gd name="connsiteY7" fmla="*/ 1252538 h 2681288"/>
              <a:gd name="connsiteX8" fmla="*/ 204788 w 2357438"/>
              <a:gd name="connsiteY8" fmla="*/ 1247775 h 2681288"/>
              <a:gd name="connsiteX9" fmla="*/ 209550 w 2357438"/>
              <a:gd name="connsiteY9" fmla="*/ 1219200 h 2681288"/>
              <a:gd name="connsiteX10" fmla="*/ 238125 w 2357438"/>
              <a:gd name="connsiteY10" fmla="*/ 1204913 h 2681288"/>
              <a:gd name="connsiteX11" fmla="*/ 252413 w 2357438"/>
              <a:gd name="connsiteY11" fmla="*/ 1195388 h 2681288"/>
              <a:gd name="connsiteX12" fmla="*/ 280988 w 2357438"/>
              <a:gd name="connsiteY12" fmla="*/ 1185863 h 2681288"/>
              <a:gd name="connsiteX13" fmla="*/ 290513 w 2357438"/>
              <a:gd name="connsiteY13" fmla="*/ 1171575 h 2681288"/>
              <a:gd name="connsiteX14" fmla="*/ 295275 w 2357438"/>
              <a:gd name="connsiteY14" fmla="*/ 1157288 h 2681288"/>
              <a:gd name="connsiteX15" fmla="*/ 309563 w 2357438"/>
              <a:gd name="connsiteY15" fmla="*/ 1147763 h 2681288"/>
              <a:gd name="connsiteX16" fmla="*/ 319088 w 2357438"/>
              <a:gd name="connsiteY16" fmla="*/ 1119188 h 2681288"/>
              <a:gd name="connsiteX17" fmla="*/ 328613 w 2357438"/>
              <a:gd name="connsiteY17" fmla="*/ 1057275 h 2681288"/>
              <a:gd name="connsiteX18" fmla="*/ 338138 w 2357438"/>
              <a:gd name="connsiteY18" fmla="*/ 1042988 h 2681288"/>
              <a:gd name="connsiteX19" fmla="*/ 333375 w 2357438"/>
              <a:gd name="connsiteY19" fmla="*/ 1023938 h 2681288"/>
              <a:gd name="connsiteX20" fmla="*/ 319088 w 2357438"/>
              <a:gd name="connsiteY20" fmla="*/ 1019175 h 2681288"/>
              <a:gd name="connsiteX21" fmla="*/ 300038 w 2357438"/>
              <a:gd name="connsiteY21" fmla="*/ 962025 h 2681288"/>
              <a:gd name="connsiteX22" fmla="*/ 257175 w 2357438"/>
              <a:gd name="connsiteY22" fmla="*/ 947738 h 2681288"/>
              <a:gd name="connsiteX23" fmla="*/ 242888 w 2357438"/>
              <a:gd name="connsiteY23" fmla="*/ 942975 h 2681288"/>
              <a:gd name="connsiteX24" fmla="*/ 228600 w 2357438"/>
              <a:gd name="connsiteY24" fmla="*/ 938213 h 2681288"/>
              <a:gd name="connsiteX25" fmla="*/ 219075 w 2357438"/>
              <a:gd name="connsiteY25" fmla="*/ 909638 h 2681288"/>
              <a:gd name="connsiteX26" fmla="*/ 214313 w 2357438"/>
              <a:gd name="connsiteY26" fmla="*/ 890588 h 2681288"/>
              <a:gd name="connsiteX27" fmla="*/ 204788 w 2357438"/>
              <a:gd name="connsiteY27" fmla="*/ 876300 h 2681288"/>
              <a:gd name="connsiteX28" fmla="*/ 200025 w 2357438"/>
              <a:gd name="connsiteY28" fmla="*/ 862013 h 2681288"/>
              <a:gd name="connsiteX29" fmla="*/ 185738 w 2357438"/>
              <a:gd name="connsiteY29" fmla="*/ 852488 h 2681288"/>
              <a:gd name="connsiteX30" fmla="*/ 176213 w 2357438"/>
              <a:gd name="connsiteY30" fmla="*/ 819150 h 2681288"/>
              <a:gd name="connsiteX31" fmla="*/ 157163 w 2357438"/>
              <a:gd name="connsiteY31" fmla="*/ 790575 h 2681288"/>
              <a:gd name="connsiteX32" fmla="*/ 147638 w 2357438"/>
              <a:gd name="connsiteY32" fmla="*/ 776288 h 2681288"/>
              <a:gd name="connsiteX33" fmla="*/ 138113 w 2357438"/>
              <a:gd name="connsiteY33" fmla="*/ 762000 h 2681288"/>
              <a:gd name="connsiteX34" fmla="*/ 90488 w 2357438"/>
              <a:gd name="connsiteY34" fmla="*/ 752475 h 2681288"/>
              <a:gd name="connsiteX35" fmla="*/ 85725 w 2357438"/>
              <a:gd name="connsiteY35" fmla="*/ 738188 h 2681288"/>
              <a:gd name="connsiteX36" fmla="*/ 104775 w 2357438"/>
              <a:gd name="connsiteY36" fmla="*/ 714375 h 2681288"/>
              <a:gd name="connsiteX37" fmla="*/ 57150 w 2357438"/>
              <a:gd name="connsiteY37" fmla="*/ 676275 h 2681288"/>
              <a:gd name="connsiteX38" fmla="*/ 42863 w 2357438"/>
              <a:gd name="connsiteY38" fmla="*/ 666750 h 2681288"/>
              <a:gd name="connsiteX39" fmla="*/ 14288 w 2357438"/>
              <a:gd name="connsiteY39" fmla="*/ 657225 h 2681288"/>
              <a:gd name="connsiteX40" fmla="*/ 0 w 2357438"/>
              <a:gd name="connsiteY40" fmla="*/ 628650 h 2681288"/>
              <a:gd name="connsiteX41" fmla="*/ 4763 w 2357438"/>
              <a:gd name="connsiteY41" fmla="*/ 609600 h 2681288"/>
              <a:gd name="connsiteX42" fmla="*/ 19050 w 2357438"/>
              <a:gd name="connsiteY42" fmla="*/ 595313 h 2681288"/>
              <a:gd name="connsiteX43" fmla="*/ 28575 w 2357438"/>
              <a:gd name="connsiteY43" fmla="*/ 581025 h 2681288"/>
              <a:gd name="connsiteX44" fmla="*/ 147638 w 2357438"/>
              <a:gd name="connsiteY44" fmla="*/ 576263 h 2681288"/>
              <a:gd name="connsiteX45" fmla="*/ 152400 w 2357438"/>
              <a:gd name="connsiteY45" fmla="*/ 557213 h 2681288"/>
              <a:gd name="connsiteX46" fmla="*/ 157163 w 2357438"/>
              <a:gd name="connsiteY46" fmla="*/ 542925 h 2681288"/>
              <a:gd name="connsiteX47" fmla="*/ 152400 w 2357438"/>
              <a:gd name="connsiteY47" fmla="*/ 414338 h 2681288"/>
              <a:gd name="connsiteX48" fmla="*/ 138113 w 2357438"/>
              <a:gd name="connsiteY48" fmla="*/ 404813 h 2681288"/>
              <a:gd name="connsiteX49" fmla="*/ 142875 w 2357438"/>
              <a:gd name="connsiteY49" fmla="*/ 314325 h 2681288"/>
              <a:gd name="connsiteX50" fmla="*/ 147638 w 2357438"/>
              <a:gd name="connsiteY50" fmla="*/ 300038 h 2681288"/>
              <a:gd name="connsiteX51" fmla="*/ 157163 w 2357438"/>
              <a:gd name="connsiteY51" fmla="*/ 285750 h 2681288"/>
              <a:gd name="connsiteX52" fmla="*/ 152400 w 2357438"/>
              <a:gd name="connsiteY52" fmla="*/ 266700 h 2681288"/>
              <a:gd name="connsiteX53" fmla="*/ 142875 w 2357438"/>
              <a:gd name="connsiteY53" fmla="*/ 252413 h 2681288"/>
              <a:gd name="connsiteX54" fmla="*/ 138113 w 2357438"/>
              <a:gd name="connsiteY54" fmla="*/ 238125 h 2681288"/>
              <a:gd name="connsiteX55" fmla="*/ 133350 w 2357438"/>
              <a:gd name="connsiteY55" fmla="*/ 185738 h 2681288"/>
              <a:gd name="connsiteX56" fmla="*/ 119063 w 2357438"/>
              <a:gd name="connsiteY56" fmla="*/ 157163 h 2681288"/>
              <a:gd name="connsiteX57" fmla="*/ 114300 w 2357438"/>
              <a:gd name="connsiteY57" fmla="*/ 142875 h 2681288"/>
              <a:gd name="connsiteX58" fmla="*/ 119063 w 2357438"/>
              <a:gd name="connsiteY58" fmla="*/ 95250 h 2681288"/>
              <a:gd name="connsiteX59" fmla="*/ 142875 w 2357438"/>
              <a:gd name="connsiteY59" fmla="*/ 90488 h 2681288"/>
              <a:gd name="connsiteX60" fmla="*/ 152400 w 2357438"/>
              <a:gd name="connsiteY60" fmla="*/ 76200 h 2681288"/>
              <a:gd name="connsiteX61" fmla="*/ 157163 w 2357438"/>
              <a:gd name="connsiteY61" fmla="*/ 28575 h 2681288"/>
              <a:gd name="connsiteX62" fmla="*/ 185738 w 2357438"/>
              <a:gd name="connsiteY62" fmla="*/ 19050 h 2681288"/>
              <a:gd name="connsiteX63" fmla="*/ 214313 w 2357438"/>
              <a:gd name="connsiteY63" fmla="*/ 9525 h 2681288"/>
              <a:gd name="connsiteX64" fmla="*/ 228600 w 2357438"/>
              <a:gd name="connsiteY64" fmla="*/ 0 h 2681288"/>
              <a:gd name="connsiteX65" fmla="*/ 290513 w 2357438"/>
              <a:gd name="connsiteY65" fmla="*/ 4763 h 2681288"/>
              <a:gd name="connsiteX66" fmla="*/ 300038 w 2357438"/>
              <a:gd name="connsiteY66" fmla="*/ 19050 h 2681288"/>
              <a:gd name="connsiteX67" fmla="*/ 342900 w 2357438"/>
              <a:gd name="connsiteY67" fmla="*/ 42863 h 2681288"/>
              <a:gd name="connsiteX68" fmla="*/ 447675 w 2357438"/>
              <a:gd name="connsiteY68" fmla="*/ 47625 h 2681288"/>
              <a:gd name="connsiteX69" fmla="*/ 476250 w 2357438"/>
              <a:gd name="connsiteY69" fmla="*/ 61913 h 2681288"/>
              <a:gd name="connsiteX70" fmla="*/ 490538 w 2357438"/>
              <a:gd name="connsiteY70" fmla="*/ 66675 h 2681288"/>
              <a:gd name="connsiteX71" fmla="*/ 504825 w 2357438"/>
              <a:gd name="connsiteY71" fmla="*/ 80963 h 2681288"/>
              <a:gd name="connsiteX72" fmla="*/ 519113 w 2357438"/>
              <a:gd name="connsiteY72" fmla="*/ 90488 h 2681288"/>
              <a:gd name="connsiteX73" fmla="*/ 576263 w 2357438"/>
              <a:gd name="connsiteY73" fmla="*/ 100013 h 2681288"/>
              <a:gd name="connsiteX74" fmla="*/ 590550 w 2357438"/>
              <a:gd name="connsiteY74" fmla="*/ 109538 h 2681288"/>
              <a:gd name="connsiteX75" fmla="*/ 600075 w 2357438"/>
              <a:gd name="connsiteY75" fmla="*/ 123825 h 2681288"/>
              <a:gd name="connsiteX76" fmla="*/ 638175 w 2357438"/>
              <a:gd name="connsiteY76" fmla="*/ 133350 h 2681288"/>
              <a:gd name="connsiteX77" fmla="*/ 681038 w 2357438"/>
              <a:gd name="connsiteY77" fmla="*/ 147638 h 2681288"/>
              <a:gd name="connsiteX78" fmla="*/ 695325 w 2357438"/>
              <a:gd name="connsiteY78" fmla="*/ 152400 h 2681288"/>
              <a:gd name="connsiteX79" fmla="*/ 738188 w 2357438"/>
              <a:gd name="connsiteY79" fmla="*/ 157163 h 2681288"/>
              <a:gd name="connsiteX80" fmla="*/ 766763 w 2357438"/>
              <a:gd name="connsiteY80" fmla="*/ 171450 h 2681288"/>
              <a:gd name="connsiteX81" fmla="*/ 819150 w 2357438"/>
              <a:gd name="connsiteY81" fmla="*/ 185738 h 2681288"/>
              <a:gd name="connsiteX82" fmla="*/ 833438 w 2357438"/>
              <a:gd name="connsiteY82" fmla="*/ 195263 h 2681288"/>
              <a:gd name="connsiteX83" fmla="*/ 862013 w 2357438"/>
              <a:gd name="connsiteY83" fmla="*/ 204788 h 2681288"/>
              <a:gd name="connsiteX84" fmla="*/ 866775 w 2357438"/>
              <a:gd name="connsiteY84" fmla="*/ 219075 h 2681288"/>
              <a:gd name="connsiteX85" fmla="*/ 885825 w 2357438"/>
              <a:gd name="connsiteY85" fmla="*/ 247650 h 2681288"/>
              <a:gd name="connsiteX86" fmla="*/ 890588 w 2357438"/>
              <a:gd name="connsiteY86" fmla="*/ 290513 h 2681288"/>
              <a:gd name="connsiteX87" fmla="*/ 900113 w 2357438"/>
              <a:gd name="connsiteY87" fmla="*/ 304800 h 2681288"/>
              <a:gd name="connsiteX88" fmla="*/ 909638 w 2357438"/>
              <a:gd name="connsiteY88" fmla="*/ 333375 h 2681288"/>
              <a:gd name="connsiteX89" fmla="*/ 914400 w 2357438"/>
              <a:gd name="connsiteY89" fmla="*/ 347663 h 2681288"/>
              <a:gd name="connsiteX90" fmla="*/ 928688 w 2357438"/>
              <a:gd name="connsiteY90" fmla="*/ 376238 h 2681288"/>
              <a:gd name="connsiteX91" fmla="*/ 942975 w 2357438"/>
              <a:gd name="connsiteY91" fmla="*/ 385763 h 2681288"/>
              <a:gd name="connsiteX92" fmla="*/ 962025 w 2357438"/>
              <a:gd name="connsiteY92" fmla="*/ 428625 h 2681288"/>
              <a:gd name="connsiteX93" fmla="*/ 971550 w 2357438"/>
              <a:gd name="connsiteY93" fmla="*/ 471488 h 2681288"/>
              <a:gd name="connsiteX94" fmla="*/ 976313 w 2357438"/>
              <a:gd name="connsiteY94" fmla="*/ 490538 h 2681288"/>
              <a:gd name="connsiteX95" fmla="*/ 990600 w 2357438"/>
              <a:gd name="connsiteY95" fmla="*/ 495300 h 2681288"/>
              <a:gd name="connsiteX96" fmla="*/ 1004888 w 2357438"/>
              <a:gd name="connsiteY96" fmla="*/ 490538 h 2681288"/>
              <a:gd name="connsiteX97" fmla="*/ 1033463 w 2357438"/>
              <a:gd name="connsiteY97" fmla="*/ 471488 h 2681288"/>
              <a:gd name="connsiteX98" fmla="*/ 1062038 w 2357438"/>
              <a:gd name="connsiteY98" fmla="*/ 485775 h 2681288"/>
              <a:gd name="connsiteX99" fmla="*/ 1085850 w 2357438"/>
              <a:gd name="connsiteY99" fmla="*/ 504825 h 2681288"/>
              <a:gd name="connsiteX100" fmla="*/ 1090613 w 2357438"/>
              <a:gd name="connsiteY100" fmla="*/ 519113 h 2681288"/>
              <a:gd name="connsiteX101" fmla="*/ 1104900 w 2357438"/>
              <a:gd name="connsiteY101" fmla="*/ 523875 h 2681288"/>
              <a:gd name="connsiteX102" fmla="*/ 1181100 w 2357438"/>
              <a:gd name="connsiteY102" fmla="*/ 509588 h 2681288"/>
              <a:gd name="connsiteX103" fmla="*/ 1195388 w 2357438"/>
              <a:gd name="connsiteY103" fmla="*/ 504825 h 2681288"/>
              <a:gd name="connsiteX104" fmla="*/ 1204913 w 2357438"/>
              <a:gd name="connsiteY104" fmla="*/ 490538 h 2681288"/>
              <a:gd name="connsiteX105" fmla="*/ 1233488 w 2357438"/>
              <a:gd name="connsiteY105" fmla="*/ 481013 h 2681288"/>
              <a:gd name="connsiteX106" fmla="*/ 1243013 w 2357438"/>
              <a:gd name="connsiteY106" fmla="*/ 466725 h 2681288"/>
              <a:gd name="connsiteX107" fmla="*/ 1300163 w 2357438"/>
              <a:gd name="connsiteY107" fmla="*/ 466725 h 2681288"/>
              <a:gd name="connsiteX108" fmla="*/ 1328738 w 2357438"/>
              <a:gd name="connsiteY108" fmla="*/ 476250 h 2681288"/>
              <a:gd name="connsiteX109" fmla="*/ 1343025 w 2357438"/>
              <a:gd name="connsiteY109" fmla="*/ 481013 h 2681288"/>
              <a:gd name="connsiteX110" fmla="*/ 1357313 w 2357438"/>
              <a:gd name="connsiteY110" fmla="*/ 490538 h 2681288"/>
              <a:gd name="connsiteX111" fmla="*/ 1362075 w 2357438"/>
              <a:gd name="connsiteY111" fmla="*/ 504825 h 2681288"/>
              <a:gd name="connsiteX112" fmla="*/ 1390650 w 2357438"/>
              <a:gd name="connsiteY112" fmla="*/ 514350 h 2681288"/>
              <a:gd name="connsiteX113" fmla="*/ 1428750 w 2357438"/>
              <a:gd name="connsiteY113" fmla="*/ 523875 h 2681288"/>
              <a:gd name="connsiteX114" fmla="*/ 1457325 w 2357438"/>
              <a:gd name="connsiteY114" fmla="*/ 542925 h 2681288"/>
              <a:gd name="connsiteX115" fmla="*/ 1471613 w 2357438"/>
              <a:gd name="connsiteY115" fmla="*/ 552450 h 2681288"/>
              <a:gd name="connsiteX116" fmla="*/ 1476375 w 2357438"/>
              <a:gd name="connsiteY116" fmla="*/ 566738 h 2681288"/>
              <a:gd name="connsiteX117" fmla="*/ 1504950 w 2357438"/>
              <a:gd name="connsiteY117" fmla="*/ 585788 h 2681288"/>
              <a:gd name="connsiteX118" fmla="*/ 1519238 w 2357438"/>
              <a:gd name="connsiteY118" fmla="*/ 600075 h 2681288"/>
              <a:gd name="connsiteX119" fmla="*/ 1524000 w 2357438"/>
              <a:gd name="connsiteY119" fmla="*/ 614363 h 2681288"/>
              <a:gd name="connsiteX120" fmla="*/ 1519238 w 2357438"/>
              <a:gd name="connsiteY120" fmla="*/ 657225 h 2681288"/>
              <a:gd name="connsiteX121" fmla="*/ 1485900 w 2357438"/>
              <a:gd name="connsiteY121" fmla="*/ 695325 h 2681288"/>
              <a:gd name="connsiteX122" fmla="*/ 1471613 w 2357438"/>
              <a:gd name="connsiteY122" fmla="*/ 723900 h 2681288"/>
              <a:gd name="connsiteX123" fmla="*/ 1462088 w 2357438"/>
              <a:gd name="connsiteY123" fmla="*/ 738188 h 2681288"/>
              <a:gd name="connsiteX124" fmla="*/ 1457325 w 2357438"/>
              <a:gd name="connsiteY124" fmla="*/ 752475 h 2681288"/>
              <a:gd name="connsiteX125" fmla="*/ 1400175 w 2357438"/>
              <a:gd name="connsiteY125" fmla="*/ 776288 h 2681288"/>
              <a:gd name="connsiteX126" fmla="*/ 1395413 w 2357438"/>
              <a:gd name="connsiteY126" fmla="*/ 809625 h 2681288"/>
              <a:gd name="connsiteX127" fmla="*/ 1371600 w 2357438"/>
              <a:gd name="connsiteY127" fmla="*/ 814388 h 2681288"/>
              <a:gd name="connsiteX128" fmla="*/ 1309688 w 2357438"/>
              <a:gd name="connsiteY128" fmla="*/ 819150 h 2681288"/>
              <a:gd name="connsiteX129" fmla="*/ 1300163 w 2357438"/>
              <a:gd name="connsiteY129" fmla="*/ 847725 h 2681288"/>
              <a:gd name="connsiteX130" fmla="*/ 1281113 w 2357438"/>
              <a:gd name="connsiteY130" fmla="*/ 876300 h 2681288"/>
              <a:gd name="connsiteX131" fmla="*/ 1285875 w 2357438"/>
              <a:gd name="connsiteY131" fmla="*/ 909638 h 2681288"/>
              <a:gd name="connsiteX132" fmla="*/ 1328738 w 2357438"/>
              <a:gd name="connsiteY132" fmla="*/ 900113 h 2681288"/>
              <a:gd name="connsiteX133" fmla="*/ 1357313 w 2357438"/>
              <a:gd name="connsiteY133" fmla="*/ 885825 h 2681288"/>
              <a:gd name="connsiteX134" fmla="*/ 1371600 w 2357438"/>
              <a:gd name="connsiteY134" fmla="*/ 890588 h 2681288"/>
              <a:gd name="connsiteX135" fmla="*/ 1538288 w 2357438"/>
              <a:gd name="connsiteY135" fmla="*/ 895350 h 2681288"/>
              <a:gd name="connsiteX136" fmla="*/ 1576388 w 2357438"/>
              <a:gd name="connsiteY136" fmla="*/ 919163 h 2681288"/>
              <a:gd name="connsiteX137" fmla="*/ 1590675 w 2357438"/>
              <a:gd name="connsiteY137" fmla="*/ 923925 h 2681288"/>
              <a:gd name="connsiteX138" fmla="*/ 1604963 w 2357438"/>
              <a:gd name="connsiteY138" fmla="*/ 928688 h 2681288"/>
              <a:gd name="connsiteX139" fmla="*/ 1624013 w 2357438"/>
              <a:gd name="connsiteY139" fmla="*/ 923925 h 2681288"/>
              <a:gd name="connsiteX140" fmla="*/ 1638300 w 2357438"/>
              <a:gd name="connsiteY140" fmla="*/ 919163 h 2681288"/>
              <a:gd name="connsiteX141" fmla="*/ 1666875 w 2357438"/>
              <a:gd name="connsiteY141" fmla="*/ 923925 h 2681288"/>
              <a:gd name="connsiteX142" fmla="*/ 1681163 w 2357438"/>
              <a:gd name="connsiteY142" fmla="*/ 933450 h 2681288"/>
              <a:gd name="connsiteX143" fmla="*/ 1695450 w 2357438"/>
              <a:gd name="connsiteY143" fmla="*/ 947738 h 2681288"/>
              <a:gd name="connsiteX144" fmla="*/ 1733550 w 2357438"/>
              <a:gd name="connsiteY144" fmla="*/ 957263 h 2681288"/>
              <a:gd name="connsiteX145" fmla="*/ 1743075 w 2357438"/>
              <a:gd name="connsiteY145" fmla="*/ 1047750 h 2681288"/>
              <a:gd name="connsiteX146" fmla="*/ 1747838 w 2357438"/>
              <a:gd name="connsiteY146" fmla="*/ 1062038 h 2681288"/>
              <a:gd name="connsiteX147" fmla="*/ 1752600 w 2357438"/>
              <a:gd name="connsiteY147" fmla="*/ 1104900 h 2681288"/>
              <a:gd name="connsiteX148" fmla="*/ 1757363 w 2357438"/>
              <a:gd name="connsiteY148" fmla="*/ 1123950 h 2681288"/>
              <a:gd name="connsiteX149" fmla="*/ 1771650 w 2357438"/>
              <a:gd name="connsiteY149" fmla="*/ 1133475 h 2681288"/>
              <a:gd name="connsiteX150" fmla="*/ 1790700 w 2357438"/>
              <a:gd name="connsiteY150" fmla="*/ 1157288 h 2681288"/>
              <a:gd name="connsiteX151" fmla="*/ 1814513 w 2357438"/>
              <a:gd name="connsiteY151" fmla="*/ 1176338 h 2681288"/>
              <a:gd name="connsiteX152" fmla="*/ 1852613 w 2357438"/>
              <a:gd name="connsiteY152" fmla="*/ 1223963 h 2681288"/>
              <a:gd name="connsiteX153" fmla="*/ 1866900 w 2357438"/>
              <a:gd name="connsiteY153" fmla="*/ 1233488 h 2681288"/>
              <a:gd name="connsiteX154" fmla="*/ 1885950 w 2357438"/>
              <a:gd name="connsiteY154" fmla="*/ 1243013 h 2681288"/>
              <a:gd name="connsiteX155" fmla="*/ 1890713 w 2357438"/>
              <a:gd name="connsiteY155" fmla="*/ 1228725 h 2681288"/>
              <a:gd name="connsiteX156" fmla="*/ 1919288 w 2357438"/>
              <a:gd name="connsiteY156" fmla="*/ 1214438 h 2681288"/>
              <a:gd name="connsiteX157" fmla="*/ 1928813 w 2357438"/>
              <a:gd name="connsiteY157" fmla="*/ 1228725 h 2681288"/>
              <a:gd name="connsiteX158" fmla="*/ 1957388 w 2357438"/>
              <a:gd name="connsiteY158" fmla="*/ 1243013 h 2681288"/>
              <a:gd name="connsiteX159" fmla="*/ 2038350 w 2357438"/>
              <a:gd name="connsiteY159" fmla="*/ 1243013 h 2681288"/>
              <a:gd name="connsiteX160" fmla="*/ 2066925 w 2357438"/>
              <a:gd name="connsiteY160" fmla="*/ 1252538 h 2681288"/>
              <a:gd name="connsiteX161" fmla="*/ 2071688 w 2357438"/>
              <a:gd name="connsiteY161" fmla="*/ 1238250 h 2681288"/>
              <a:gd name="connsiteX162" fmla="*/ 2109788 w 2357438"/>
              <a:gd name="connsiteY162" fmla="*/ 1233488 h 2681288"/>
              <a:gd name="connsiteX163" fmla="*/ 2128838 w 2357438"/>
              <a:gd name="connsiteY163" fmla="*/ 1228725 h 2681288"/>
              <a:gd name="connsiteX164" fmla="*/ 2157413 w 2357438"/>
              <a:gd name="connsiteY164" fmla="*/ 1219200 h 2681288"/>
              <a:gd name="connsiteX165" fmla="*/ 2224088 w 2357438"/>
              <a:gd name="connsiteY165" fmla="*/ 1223963 h 2681288"/>
              <a:gd name="connsiteX166" fmla="*/ 2228850 w 2357438"/>
              <a:gd name="connsiteY166" fmla="*/ 1238250 h 2681288"/>
              <a:gd name="connsiteX167" fmla="*/ 2243138 w 2357438"/>
              <a:gd name="connsiteY167" fmla="*/ 1247775 h 2681288"/>
              <a:gd name="connsiteX168" fmla="*/ 2247900 w 2357438"/>
              <a:gd name="connsiteY168" fmla="*/ 1233488 h 2681288"/>
              <a:gd name="connsiteX169" fmla="*/ 2290763 w 2357438"/>
              <a:gd name="connsiteY169" fmla="*/ 1233488 h 2681288"/>
              <a:gd name="connsiteX170" fmla="*/ 2305050 w 2357438"/>
              <a:gd name="connsiteY170" fmla="*/ 1243013 h 2681288"/>
              <a:gd name="connsiteX171" fmla="*/ 2343150 w 2357438"/>
              <a:gd name="connsiteY171" fmla="*/ 1252538 h 2681288"/>
              <a:gd name="connsiteX172" fmla="*/ 2352675 w 2357438"/>
              <a:gd name="connsiteY172" fmla="*/ 1281113 h 2681288"/>
              <a:gd name="connsiteX173" fmla="*/ 2357438 w 2357438"/>
              <a:gd name="connsiteY173" fmla="*/ 1295400 h 2681288"/>
              <a:gd name="connsiteX174" fmla="*/ 2343150 w 2357438"/>
              <a:gd name="connsiteY174" fmla="*/ 1323975 h 2681288"/>
              <a:gd name="connsiteX175" fmla="*/ 2328863 w 2357438"/>
              <a:gd name="connsiteY175" fmla="*/ 1333500 h 2681288"/>
              <a:gd name="connsiteX176" fmla="*/ 2314575 w 2357438"/>
              <a:gd name="connsiteY176" fmla="*/ 1362075 h 2681288"/>
              <a:gd name="connsiteX177" fmla="*/ 2305050 w 2357438"/>
              <a:gd name="connsiteY177" fmla="*/ 1390650 h 2681288"/>
              <a:gd name="connsiteX178" fmla="*/ 2300288 w 2357438"/>
              <a:gd name="connsiteY178" fmla="*/ 1414463 h 2681288"/>
              <a:gd name="connsiteX179" fmla="*/ 2290763 w 2357438"/>
              <a:gd name="connsiteY179" fmla="*/ 1428750 h 2681288"/>
              <a:gd name="connsiteX180" fmla="*/ 2262188 w 2357438"/>
              <a:gd name="connsiteY180" fmla="*/ 1447800 h 2681288"/>
              <a:gd name="connsiteX181" fmla="*/ 2243138 w 2357438"/>
              <a:gd name="connsiteY181" fmla="*/ 1476375 h 2681288"/>
              <a:gd name="connsiteX182" fmla="*/ 2228850 w 2357438"/>
              <a:gd name="connsiteY182" fmla="*/ 1485900 h 2681288"/>
              <a:gd name="connsiteX183" fmla="*/ 2185988 w 2357438"/>
              <a:gd name="connsiteY183" fmla="*/ 1495425 h 2681288"/>
              <a:gd name="connsiteX184" fmla="*/ 2128838 w 2357438"/>
              <a:gd name="connsiteY184" fmla="*/ 1500188 h 2681288"/>
              <a:gd name="connsiteX185" fmla="*/ 2100263 w 2357438"/>
              <a:gd name="connsiteY185" fmla="*/ 1509713 h 2681288"/>
              <a:gd name="connsiteX186" fmla="*/ 2085975 w 2357438"/>
              <a:gd name="connsiteY186" fmla="*/ 1514475 h 2681288"/>
              <a:gd name="connsiteX187" fmla="*/ 2038350 w 2357438"/>
              <a:gd name="connsiteY187" fmla="*/ 1528763 h 2681288"/>
              <a:gd name="connsiteX188" fmla="*/ 2024063 w 2357438"/>
              <a:gd name="connsiteY188" fmla="*/ 1538288 h 2681288"/>
              <a:gd name="connsiteX189" fmla="*/ 2005013 w 2357438"/>
              <a:gd name="connsiteY189" fmla="*/ 1581150 h 2681288"/>
              <a:gd name="connsiteX190" fmla="*/ 2000250 w 2357438"/>
              <a:gd name="connsiteY190" fmla="*/ 1595438 h 2681288"/>
              <a:gd name="connsiteX191" fmla="*/ 2000250 w 2357438"/>
              <a:gd name="connsiteY191" fmla="*/ 1695450 h 2681288"/>
              <a:gd name="connsiteX192" fmla="*/ 2009775 w 2357438"/>
              <a:gd name="connsiteY192" fmla="*/ 1709738 h 2681288"/>
              <a:gd name="connsiteX193" fmla="*/ 2014538 w 2357438"/>
              <a:gd name="connsiteY193" fmla="*/ 1724025 h 2681288"/>
              <a:gd name="connsiteX194" fmla="*/ 2043113 w 2357438"/>
              <a:gd name="connsiteY194" fmla="*/ 1771650 h 2681288"/>
              <a:gd name="connsiteX195" fmla="*/ 2066925 w 2357438"/>
              <a:gd name="connsiteY195" fmla="*/ 1790700 h 2681288"/>
              <a:gd name="connsiteX196" fmla="*/ 2071688 w 2357438"/>
              <a:gd name="connsiteY196" fmla="*/ 1804988 h 2681288"/>
              <a:gd name="connsiteX197" fmla="*/ 2081213 w 2357438"/>
              <a:gd name="connsiteY197" fmla="*/ 1819275 h 2681288"/>
              <a:gd name="connsiteX198" fmla="*/ 2090738 w 2357438"/>
              <a:gd name="connsiteY198" fmla="*/ 1909763 h 2681288"/>
              <a:gd name="connsiteX199" fmla="*/ 2105025 w 2357438"/>
              <a:gd name="connsiteY199" fmla="*/ 1938338 h 2681288"/>
              <a:gd name="connsiteX200" fmla="*/ 2114550 w 2357438"/>
              <a:gd name="connsiteY200" fmla="*/ 1966913 h 2681288"/>
              <a:gd name="connsiteX201" fmla="*/ 2109788 w 2357438"/>
              <a:gd name="connsiteY201" fmla="*/ 2000250 h 2681288"/>
              <a:gd name="connsiteX202" fmla="*/ 2105025 w 2357438"/>
              <a:gd name="connsiteY202" fmla="*/ 2014538 h 2681288"/>
              <a:gd name="connsiteX203" fmla="*/ 2090738 w 2357438"/>
              <a:gd name="connsiteY203" fmla="*/ 2024063 h 2681288"/>
              <a:gd name="connsiteX204" fmla="*/ 2076450 w 2357438"/>
              <a:gd name="connsiteY204" fmla="*/ 2028825 h 2681288"/>
              <a:gd name="connsiteX205" fmla="*/ 2038350 w 2357438"/>
              <a:gd name="connsiteY205" fmla="*/ 2062163 h 2681288"/>
              <a:gd name="connsiteX206" fmla="*/ 2038350 w 2357438"/>
              <a:gd name="connsiteY206" fmla="*/ 2238375 h 2681288"/>
              <a:gd name="connsiteX207" fmla="*/ 2047875 w 2357438"/>
              <a:gd name="connsiteY207" fmla="*/ 2266950 h 2681288"/>
              <a:gd name="connsiteX208" fmla="*/ 2062163 w 2357438"/>
              <a:gd name="connsiteY208" fmla="*/ 2295525 h 2681288"/>
              <a:gd name="connsiteX209" fmla="*/ 2071688 w 2357438"/>
              <a:gd name="connsiteY209" fmla="*/ 2357438 h 2681288"/>
              <a:gd name="connsiteX210" fmla="*/ 2081213 w 2357438"/>
              <a:gd name="connsiteY210" fmla="*/ 2400300 h 2681288"/>
              <a:gd name="connsiteX211" fmla="*/ 2076450 w 2357438"/>
              <a:gd name="connsiteY211" fmla="*/ 2424113 h 2681288"/>
              <a:gd name="connsiteX212" fmla="*/ 2057400 w 2357438"/>
              <a:gd name="connsiteY212" fmla="*/ 2452688 h 2681288"/>
              <a:gd name="connsiteX213" fmla="*/ 2052638 w 2357438"/>
              <a:gd name="connsiteY213" fmla="*/ 2466975 h 2681288"/>
              <a:gd name="connsiteX214" fmla="*/ 2047875 w 2357438"/>
              <a:gd name="connsiteY214" fmla="*/ 2533650 h 2681288"/>
              <a:gd name="connsiteX215" fmla="*/ 2033588 w 2357438"/>
              <a:gd name="connsiteY215" fmla="*/ 2547938 h 2681288"/>
              <a:gd name="connsiteX216" fmla="*/ 2019300 w 2357438"/>
              <a:gd name="connsiteY216" fmla="*/ 2557463 h 2681288"/>
              <a:gd name="connsiteX217" fmla="*/ 1952625 w 2357438"/>
              <a:gd name="connsiteY217" fmla="*/ 2562225 h 2681288"/>
              <a:gd name="connsiteX218" fmla="*/ 1924050 w 2357438"/>
              <a:gd name="connsiteY218" fmla="*/ 2576513 h 2681288"/>
              <a:gd name="connsiteX219" fmla="*/ 1909763 w 2357438"/>
              <a:gd name="connsiteY219" fmla="*/ 2581275 h 2681288"/>
              <a:gd name="connsiteX220" fmla="*/ 1881188 w 2357438"/>
              <a:gd name="connsiteY220" fmla="*/ 2571750 h 2681288"/>
              <a:gd name="connsiteX221" fmla="*/ 1866900 w 2357438"/>
              <a:gd name="connsiteY221" fmla="*/ 2566988 h 2681288"/>
              <a:gd name="connsiteX222" fmla="*/ 1833563 w 2357438"/>
              <a:gd name="connsiteY222" fmla="*/ 2557463 h 2681288"/>
              <a:gd name="connsiteX223" fmla="*/ 1619250 w 2357438"/>
              <a:gd name="connsiteY223" fmla="*/ 2562225 h 2681288"/>
              <a:gd name="connsiteX224" fmla="*/ 1600200 w 2357438"/>
              <a:gd name="connsiteY224" fmla="*/ 2586038 h 2681288"/>
              <a:gd name="connsiteX225" fmla="*/ 1595438 w 2357438"/>
              <a:gd name="connsiteY225" fmla="*/ 2600325 h 2681288"/>
              <a:gd name="connsiteX226" fmla="*/ 1571625 w 2357438"/>
              <a:gd name="connsiteY226" fmla="*/ 2624138 h 2681288"/>
              <a:gd name="connsiteX227" fmla="*/ 1533525 w 2357438"/>
              <a:gd name="connsiteY227" fmla="*/ 2647950 h 2681288"/>
              <a:gd name="connsiteX228" fmla="*/ 1519238 w 2357438"/>
              <a:gd name="connsiteY228" fmla="*/ 2652713 h 2681288"/>
              <a:gd name="connsiteX229" fmla="*/ 1447800 w 2357438"/>
              <a:gd name="connsiteY229" fmla="*/ 2652713 h 2681288"/>
              <a:gd name="connsiteX230" fmla="*/ 1433513 w 2357438"/>
              <a:gd name="connsiteY230" fmla="*/ 2662238 h 2681288"/>
              <a:gd name="connsiteX231" fmla="*/ 1423988 w 2357438"/>
              <a:gd name="connsiteY231" fmla="*/ 2676525 h 2681288"/>
              <a:gd name="connsiteX232" fmla="*/ 1409700 w 2357438"/>
              <a:gd name="connsiteY232" fmla="*/ 2681288 h 2681288"/>
              <a:gd name="connsiteX233" fmla="*/ 1347788 w 2357438"/>
              <a:gd name="connsiteY233" fmla="*/ 2676525 h 2681288"/>
              <a:gd name="connsiteX234" fmla="*/ 1338263 w 2357438"/>
              <a:gd name="connsiteY234" fmla="*/ 2662238 h 2681288"/>
              <a:gd name="connsiteX235" fmla="*/ 1323975 w 2357438"/>
              <a:gd name="connsiteY235" fmla="*/ 2657475 h 2681288"/>
              <a:gd name="connsiteX236" fmla="*/ 1300163 w 2357438"/>
              <a:gd name="connsiteY236" fmla="*/ 2619375 h 2681288"/>
              <a:gd name="connsiteX237" fmla="*/ 1290638 w 2357438"/>
              <a:gd name="connsiteY237" fmla="*/ 2605088 h 2681288"/>
              <a:gd name="connsiteX238" fmla="*/ 1276350 w 2357438"/>
              <a:gd name="connsiteY238" fmla="*/ 2576513 h 2681288"/>
              <a:gd name="connsiteX239" fmla="*/ 1262063 w 2357438"/>
              <a:gd name="connsiteY239" fmla="*/ 2566988 h 2681288"/>
              <a:gd name="connsiteX240" fmla="*/ 1247775 w 2357438"/>
              <a:gd name="connsiteY240" fmla="*/ 2538413 h 2681288"/>
              <a:gd name="connsiteX241" fmla="*/ 1238250 w 2357438"/>
              <a:gd name="connsiteY241" fmla="*/ 2505075 h 2681288"/>
              <a:gd name="connsiteX242" fmla="*/ 1219200 w 2357438"/>
              <a:gd name="connsiteY242" fmla="*/ 2476500 h 2681288"/>
              <a:gd name="connsiteX243" fmla="*/ 1204913 w 2357438"/>
              <a:gd name="connsiteY243" fmla="*/ 2409825 h 2681288"/>
              <a:gd name="connsiteX244" fmla="*/ 1200150 w 2357438"/>
              <a:gd name="connsiteY244" fmla="*/ 2395538 h 2681288"/>
              <a:gd name="connsiteX245" fmla="*/ 1195388 w 2357438"/>
              <a:gd name="connsiteY245" fmla="*/ 2366963 h 2681288"/>
              <a:gd name="connsiteX246" fmla="*/ 1190625 w 2357438"/>
              <a:gd name="connsiteY246" fmla="*/ 2352675 h 2681288"/>
              <a:gd name="connsiteX247" fmla="*/ 1185863 w 2357438"/>
              <a:gd name="connsiteY247" fmla="*/ 2333625 h 2681288"/>
              <a:gd name="connsiteX248" fmla="*/ 1181100 w 2357438"/>
              <a:gd name="connsiteY248" fmla="*/ 2309813 h 2681288"/>
              <a:gd name="connsiteX249" fmla="*/ 1166813 w 2357438"/>
              <a:gd name="connsiteY249" fmla="*/ 2300288 h 2681288"/>
              <a:gd name="connsiteX250" fmla="*/ 1133475 w 2357438"/>
              <a:gd name="connsiteY250" fmla="*/ 2266950 h 2681288"/>
              <a:gd name="connsiteX251" fmla="*/ 1119188 w 2357438"/>
              <a:gd name="connsiteY251" fmla="*/ 2257425 h 2681288"/>
              <a:gd name="connsiteX252" fmla="*/ 1052513 w 2357438"/>
              <a:gd name="connsiteY252" fmla="*/ 2243138 h 2681288"/>
              <a:gd name="connsiteX253" fmla="*/ 1038225 w 2357438"/>
              <a:gd name="connsiteY253" fmla="*/ 2233613 h 2681288"/>
              <a:gd name="connsiteX254" fmla="*/ 1028700 w 2357438"/>
              <a:gd name="connsiteY254" fmla="*/ 2219325 h 2681288"/>
              <a:gd name="connsiteX255" fmla="*/ 1000125 w 2357438"/>
              <a:gd name="connsiteY255" fmla="*/ 2200275 h 2681288"/>
              <a:gd name="connsiteX256" fmla="*/ 990600 w 2357438"/>
              <a:gd name="connsiteY256" fmla="*/ 2171700 h 2681288"/>
              <a:gd name="connsiteX257" fmla="*/ 995363 w 2357438"/>
              <a:gd name="connsiteY257" fmla="*/ 2133600 h 2681288"/>
              <a:gd name="connsiteX258" fmla="*/ 1004888 w 2357438"/>
              <a:gd name="connsiteY258" fmla="*/ 2114550 h 2681288"/>
              <a:gd name="connsiteX259" fmla="*/ 1019175 w 2357438"/>
              <a:gd name="connsiteY259" fmla="*/ 2085975 h 2681288"/>
              <a:gd name="connsiteX260" fmla="*/ 1023938 w 2357438"/>
              <a:gd name="connsiteY260" fmla="*/ 2062163 h 2681288"/>
              <a:gd name="connsiteX261" fmla="*/ 1014413 w 2357438"/>
              <a:gd name="connsiteY261" fmla="*/ 2019300 h 2681288"/>
              <a:gd name="connsiteX262" fmla="*/ 1009650 w 2357438"/>
              <a:gd name="connsiteY262" fmla="*/ 1990725 h 2681288"/>
              <a:gd name="connsiteX263" fmla="*/ 995363 w 2357438"/>
              <a:gd name="connsiteY263" fmla="*/ 1928813 h 2681288"/>
              <a:gd name="connsiteX264" fmla="*/ 1000125 w 2357438"/>
              <a:gd name="connsiteY264" fmla="*/ 1905000 h 2681288"/>
              <a:gd name="connsiteX265" fmla="*/ 1009650 w 2357438"/>
              <a:gd name="connsiteY265" fmla="*/ 1876425 h 2681288"/>
              <a:gd name="connsiteX266" fmla="*/ 1004888 w 2357438"/>
              <a:gd name="connsiteY266" fmla="*/ 1857375 h 2681288"/>
              <a:gd name="connsiteX267" fmla="*/ 976313 w 2357438"/>
              <a:gd name="connsiteY267" fmla="*/ 1847850 h 2681288"/>
              <a:gd name="connsiteX268" fmla="*/ 895350 w 2357438"/>
              <a:gd name="connsiteY268" fmla="*/ 1843088 h 2681288"/>
              <a:gd name="connsiteX269" fmla="*/ 885825 w 2357438"/>
              <a:gd name="connsiteY269" fmla="*/ 1828800 h 2681288"/>
              <a:gd name="connsiteX270" fmla="*/ 866775 w 2357438"/>
              <a:gd name="connsiteY270" fmla="*/ 1824038 h 2681288"/>
              <a:gd name="connsiteX271" fmla="*/ 785813 w 2357438"/>
              <a:gd name="connsiteY271" fmla="*/ 1819275 h 2681288"/>
              <a:gd name="connsiteX272" fmla="*/ 771525 w 2357438"/>
              <a:gd name="connsiteY272" fmla="*/ 1809750 h 2681288"/>
              <a:gd name="connsiteX273" fmla="*/ 738188 w 2357438"/>
              <a:gd name="connsiteY273" fmla="*/ 1800225 h 2681288"/>
              <a:gd name="connsiteX274" fmla="*/ 723900 w 2357438"/>
              <a:gd name="connsiteY274" fmla="*/ 1790700 h 2681288"/>
              <a:gd name="connsiteX275" fmla="*/ 714375 w 2357438"/>
              <a:gd name="connsiteY275" fmla="*/ 1804988 h 2681288"/>
              <a:gd name="connsiteX276" fmla="*/ 704850 w 2357438"/>
              <a:gd name="connsiteY276" fmla="*/ 1833563 h 2681288"/>
              <a:gd name="connsiteX277" fmla="*/ 657225 w 2357438"/>
              <a:gd name="connsiteY277" fmla="*/ 1828800 h 2681288"/>
              <a:gd name="connsiteX278" fmla="*/ 614363 w 2357438"/>
              <a:gd name="connsiteY278" fmla="*/ 1809750 h 2681288"/>
              <a:gd name="connsiteX279" fmla="*/ 600075 w 2357438"/>
              <a:gd name="connsiteY279" fmla="*/ 1804988 h 2681288"/>
              <a:gd name="connsiteX280" fmla="*/ 571500 w 2357438"/>
              <a:gd name="connsiteY280" fmla="*/ 1781175 h 2681288"/>
              <a:gd name="connsiteX281" fmla="*/ 561975 w 2357438"/>
              <a:gd name="connsiteY281" fmla="*/ 1766888 h 2681288"/>
              <a:gd name="connsiteX282" fmla="*/ 547688 w 2357438"/>
              <a:gd name="connsiteY282" fmla="*/ 1738313 h 2681288"/>
              <a:gd name="connsiteX283" fmla="*/ 533400 w 2357438"/>
              <a:gd name="connsiteY283" fmla="*/ 1724025 h 2681288"/>
              <a:gd name="connsiteX284" fmla="*/ 509588 w 2357438"/>
              <a:gd name="connsiteY284" fmla="*/ 1700213 h 2681288"/>
              <a:gd name="connsiteX285" fmla="*/ 485775 w 2357438"/>
              <a:gd name="connsiteY285" fmla="*/ 1666875 h 2681288"/>
              <a:gd name="connsiteX286" fmla="*/ 457200 w 2357438"/>
              <a:gd name="connsiteY286" fmla="*/ 1662113 h 2681288"/>
              <a:gd name="connsiteX287" fmla="*/ 447675 w 2357438"/>
              <a:gd name="connsiteY287" fmla="*/ 1647825 h 2681288"/>
              <a:gd name="connsiteX288" fmla="*/ 423863 w 2357438"/>
              <a:gd name="connsiteY288" fmla="*/ 1628775 h 2681288"/>
              <a:gd name="connsiteX289" fmla="*/ 395288 w 2357438"/>
              <a:gd name="connsiteY289" fmla="*/ 1571625 h 2681288"/>
              <a:gd name="connsiteX290" fmla="*/ 381000 w 2357438"/>
              <a:gd name="connsiteY290" fmla="*/ 1566863 h 2681288"/>
              <a:gd name="connsiteX291" fmla="*/ 371475 w 2357438"/>
              <a:gd name="connsiteY291" fmla="*/ 1552575 h 2681288"/>
              <a:gd name="connsiteX292" fmla="*/ 300038 w 2357438"/>
              <a:gd name="connsiteY292" fmla="*/ 1538288 h 2681288"/>
              <a:gd name="connsiteX293" fmla="*/ 285750 w 2357438"/>
              <a:gd name="connsiteY293" fmla="*/ 1528763 h 2681288"/>
              <a:gd name="connsiteX294" fmla="*/ 271463 w 2357438"/>
              <a:gd name="connsiteY294" fmla="*/ 1524000 h 2681288"/>
              <a:gd name="connsiteX295" fmla="*/ 261938 w 2357438"/>
              <a:gd name="connsiteY295" fmla="*/ 1509713 h 2681288"/>
              <a:gd name="connsiteX296" fmla="*/ 247650 w 2357438"/>
              <a:gd name="connsiteY296" fmla="*/ 1504950 h 2681288"/>
              <a:gd name="connsiteX297" fmla="*/ 228600 w 2357438"/>
              <a:gd name="connsiteY297" fmla="*/ 1495425 h 2681288"/>
              <a:gd name="connsiteX298" fmla="*/ 214313 w 2357438"/>
              <a:gd name="connsiteY298" fmla="*/ 1485900 h 2681288"/>
              <a:gd name="connsiteX299" fmla="*/ 185738 w 2357438"/>
              <a:gd name="connsiteY299" fmla="*/ 1481138 h 2681288"/>
              <a:gd name="connsiteX300" fmla="*/ 128588 w 2357438"/>
              <a:gd name="connsiteY300" fmla="*/ 1476375 h 2681288"/>
              <a:gd name="connsiteX301" fmla="*/ 71438 w 2357438"/>
              <a:gd name="connsiteY301" fmla="*/ 1462088 h 268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2357438" h="2681288">
                <a:moveTo>
                  <a:pt x="71438" y="1462088"/>
                </a:moveTo>
                <a:cubicBezTo>
                  <a:pt x="65882" y="1453357"/>
                  <a:pt x="94009" y="1439499"/>
                  <a:pt x="95250" y="1423988"/>
                </a:cubicBezTo>
                <a:cubicBezTo>
                  <a:pt x="98038" y="1389138"/>
                  <a:pt x="97225" y="1354063"/>
                  <a:pt x="100013" y="1319213"/>
                </a:cubicBezTo>
                <a:cubicBezTo>
                  <a:pt x="100413" y="1314209"/>
                  <a:pt x="101639" y="1308845"/>
                  <a:pt x="104775" y="1304925"/>
                </a:cubicBezTo>
                <a:cubicBezTo>
                  <a:pt x="108351" y="1300455"/>
                  <a:pt x="114300" y="1298575"/>
                  <a:pt x="119063" y="1295400"/>
                </a:cubicBezTo>
                <a:cubicBezTo>
                  <a:pt x="128334" y="1267586"/>
                  <a:pt x="116571" y="1293130"/>
                  <a:pt x="138113" y="1271588"/>
                </a:cubicBezTo>
                <a:cubicBezTo>
                  <a:pt x="142160" y="1267541"/>
                  <a:pt x="143168" y="1260876"/>
                  <a:pt x="147638" y="1257300"/>
                </a:cubicBezTo>
                <a:cubicBezTo>
                  <a:pt x="151558" y="1254164"/>
                  <a:pt x="156973" y="1253363"/>
                  <a:pt x="161925" y="1252538"/>
                </a:cubicBezTo>
                <a:cubicBezTo>
                  <a:pt x="176105" y="1250175"/>
                  <a:pt x="190500" y="1249363"/>
                  <a:pt x="204788" y="1247775"/>
                </a:cubicBezTo>
                <a:cubicBezTo>
                  <a:pt x="206375" y="1238250"/>
                  <a:pt x="205232" y="1227837"/>
                  <a:pt x="209550" y="1219200"/>
                </a:cubicBezTo>
                <a:cubicBezTo>
                  <a:pt x="213243" y="1211814"/>
                  <a:pt x="231363" y="1207167"/>
                  <a:pt x="238125" y="1204913"/>
                </a:cubicBezTo>
                <a:cubicBezTo>
                  <a:pt x="242888" y="1201738"/>
                  <a:pt x="247182" y="1197713"/>
                  <a:pt x="252413" y="1195388"/>
                </a:cubicBezTo>
                <a:cubicBezTo>
                  <a:pt x="261588" y="1191310"/>
                  <a:pt x="280988" y="1185863"/>
                  <a:pt x="280988" y="1185863"/>
                </a:cubicBezTo>
                <a:cubicBezTo>
                  <a:pt x="284163" y="1181100"/>
                  <a:pt x="287953" y="1176695"/>
                  <a:pt x="290513" y="1171575"/>
                </a:cubicBezTo>
                <a:cubicBezTo>
                  <a:pt x="292758" y="1167085"/>
                  <a:pt x="292139" y="1161208"/>
                  <a:pt x="295275" y="1157288"/>
                </a:cubicBezTo>
                <a:cubicBezTo>
                  <a:pt x="298851" y="1152818"/>
                  <a:pt x="304800" y="1150938"/>
                  <a:pt x="309563" y="1147763"/>
                </a:cubicBezTo>
                <a:cubicBezTo>
                  <a:pt x="312738" y="1138238"/>
                  <a:pt x="317843" y="1129151"/>
                  <a:pt x="319088" y="1119188"/>
                </a:cubicBezTo>
                <a:cubicBezTo>
                  <a:pt x="319824" y="1113296"/>
                  <a:pt x="324521" y="1068187"/>
                  <a:pt x="328613" y="1057275"/>
                </a:cubicBezTo>
                <a:cubicBezTo>
                  <a:pt x="330623" y="1051916"/>
                  <a:pt x="334963" y="1047750"/>
                  <a:pt x="338138" y="1042988"/>
                </a:cubicBezTo>
                <a:cubicBezTo>
                  <a:pt x="336550" y="1036638"/>
                  <a:pt x="337464" y="1029049"/>
                  <a:pt x="333375" y="1023938"/>
                </a:cubicBezTo>
                <a:cubicBezTo>
                  <a:pt x="330239" y="1020018"/>
                  <a:pt x="320804" y="1023893"/>
                  <a:pt x="319088" y="1019175"/>
                </a:cubicBezTo>
                <a:cubicBezTo>
                  <a:pt x="304395" y="978768"/>
                  <a:pt x="330958" y="975767"/>
                  <a:pt x="300038" y="962025"/>
                </a:cubicBezTo>
                <a:cubicBezTo>
                  <a:pt x="300018" y="962016"/>
                  <a:pt x="264329" y="950123"/>
                  <a:pt x="257175" y="947738"/>
                </a:cubicBezTo>
                <a:lnTo>
                  <a:pt x="242888" y="942975"/>
                </a:lnTo>
                <a:lnTo>
                  <a:pt x="228600" y="938213"/>
                </a:lnTo>
                <a:cubicBezTo>
                  <a:pt x="225425" y="928688"/>
                  <a:pt x="221510" y="919379"/>
                  <a:pt x="219075" y="909638"/>
                </a:cubicBezTo>
                <a:cubicBezTo>
                  <a:pt x="217488" y="903288"/>
                  <a:pt x="216891" y="896604"/>
                  <a:pt x="214313" y="890588"/>
                </a:cubicBezTo>
                <a:cubicBezTo>
                  <a:pt x="212058" y="885327"/>
                  <a:pt x="207348" y="881420"/>
                  <a:pt x="204788" y="876300"/>
                </a:cubicBezTo>
                <a:cubicBezTo>
                  <a:pt x="202543" y="871810"/>
                  <a:pt x="203161" y="865933"/>
                  <a:pt x="200025" y="862013"/>
                </a:cubicBezTo>
                <a:cubicBezTo>
                  <a:pt x="196449" y="857544"/>
                  <a:pt x="190500" y="855663"/>
                  <a:pt x="185738" y="852488"/>
                </a:cubicBezTo>
                <a:cubicBezTo>
                  <a:pt x="184618" y="848010"/>
                  <a:pt x="179316" y="824736"/>
                  <a:pt x="176213" y="819150"/>
                </a:cubicBezTo>
                <a:cubicBezTo>
                  <a:pt x="170654" y="809143"/>
                  <a:pt x="163513" y="800100"/>
                  <a:pt x="157163" y="790575"/>
                </a:cubicBezTo>
                <a:lnTo>
                  <a:pt x="147638" y="776288"/>
                </a:lnTo>
                <a:cubicBezTo>
                  <a:pt x="144463" y="771525"/>
                  <a:pt x="143543" y="763810"/>
                  <a:pt x="138113" y="762000"/>
                </a:cubicBezTo>
                <a:cubicBezTo>
                  <a:pt x="113176" y="753689"/>
                  <a:pt x="128795" y="757948"/>
                  <a:pt x="90488" y="752475"/>
                </a:cubicBezTo>
                <a:cubicBezTo>
                  <a:pt x="88900" y="747713"/>
                  <a:pt x="85725" y="743208"/>
                  <a:pt x="85725" y="738188"/>
                </a:cubicBezTo>
                <a:cubicBezTo>
                  <a:pt x="85725" y="722852"/>
                  <a:pt x="93805" y="721689"/>
                  <a:pt x="104775" y="714375"/>
                </a:cubicBezTo>
                <a:cubicBezTo>
                  <a:pt x="97112" y="660731"/>
                  <a:pt x="112281" y="690058"/>
                  <a:pt x="57150" y="676275"/>
                </a:cubicBezTo>
                <a:cubicBezTo>
                  <a:pt x="51597" y="674887"/>
                  <a:pt x="48093" y="669075"/>
                  <a:pt x="42863" y="666750"/>
                </a:cubicBezTo>
                <a:cubicBezTo>
                  <a:pt x="33688" y="662672"/>
                  <a:pt x="14288" y="657225"/>
                  <a:pt x="14288" y="657225"/>
                </a:cubicBezTo>
                <a:cubicBezTo>
                  <a:pt x="9472" y="650001"/>
                  <a:pt x="0" y="638509"/>
                  <a:pt x="0" y="628650"/>
                </a:cubicBezTo>
                <a:cubicBezTo>
                  <a:pt x="0" y="622105"/>
                  <a:pt x="1516" y="615283"/>
                  <a:pt x="4763" y="609600"/>
                </a:cubicBezTo>
                <a:cubicBezTo>
                  <a:pt x="8105" y="603752"/>
                  <a:pt x="14738" y="600487"/>
                  <a:pt x="19050" y="595313"/>
                </a:cubicBezTo>
                <a:cubicBezTo>
                  <a:pt x="22714" y="590916"/>
                  <a:pt x="22913" y="581864"/>
                  <a:pt x="28575" y="581025"/>
                </a:cubicBezTo>
                <a:cubicBezTo>
                  <a:pt x="67866" y="575204"/>
                  <a:pt x="107950" y="577850"/>
                  <a:pt x="147638" y="576263"/>
                </a:cubicBezTo>
                <a:cubicBezTo>
                  <a:pt x="149225" y="569913"/>
                  <a:pt x="150602" y="563507"/>
                  <a:pt x="152400" y="557213"/>
                </a:cubicBezTo>
                <a:cubicBezTo>
                  <a:pt x="153779" y="552386"/>
                  <a:pt x="157163" y="547945"/>
                  <a:pt x="157163" y="542925"/>
                </a:cubicBezTo>
                <a:cubicBezTo>
                  <a:pt x="157163" y="500033"/>
                  <a:pt x="158261" y="456827"/>
                  <a:pt x="152400" y="414338"/>
                </a:cubicBezTo>
                <a:cubicBezTo>
                  <a:pt x="151618" y="408668"/>
                  <a:pt x="142875" y="407988"/>
                  <a:pt x="138113" y="404813"/>
                </a:cubicBezTo>
                <a:cubicBezTo>
                  <a:pt x="139700" y="374650"/>
                  <a:pt x="140140" y="344405"/>
                  <a:pt x="142875" y="314325"/>
                </a:cubicBezTo>
                <a:cubicBezTo>
                  <a:pt x="143329" y="309326"/>
                  <a:pt x="145393" y="304528"/>
                  <a:pt x="147638" y="300038"/>
                </a:cubicBezTo>
                <a:cubicBezTo>
                  <a:pt x="150198" y="294918"/>
                  <a:pt x="153988" y="290513"/>
                  <a:pt x="157163" y="285750"/>
                </a:cubicBezTo>
                <a:cubicBezTo>
                  <a:pt x="155575" y="279400"/>
                  <a:pt x="154978" y="272716"/>
                  <a:pt x="152400" y="266700"/>
                </a:cubicBezTo>
                <a:cubicBezTo>
                  <a:pt x="150145" y="261439"/>
                  <a:pt x="145435" y="257532"/>
                  <a:pt x="142875" y="252413"/>
                </a:cubicBezTo>
                <a:cubicBezTo>
                  <a:pt x="140630" y="247923"/>
                  <a:pt x="139700" y="242888"/>
                  <a:pt x="138113" y="238125"/>
                </a:cubicBezTo>
                <a:cubicBezTo>
                  <a:pt x="136525" y="220663"/>
                  <a:pt x="135830" y="203096"/>
                  <a:pt x="133350" y="185738"/>
                </a:cubicBezTo>
                <a:cubicBezTo>
                  <a:pt x="130955" y="168976"/>
                  <a:pt x="126610" y="172257"/>
                  <a:pt x="119063" y="157163"/>
                </a:cubicBezTo>
                <a:cubicBezTo>
                  <a:pt x="116818" y="152673"/>
                  <a:pt x="115888" y="147638"/>
                  <a:pt x="114300" y="142875"/>
                </a:cubicBezTo>
                <a:cubicBezTo>
                  <a:pt x="115888" y="127000"/>
                  <a:pt x="111423" y="109256"/>
                  <a:pt x="119063" y="95250"/>
                </a:cubicBezTo>
                <a:cubicBezTo>
                  <a:pt x="122939" y="88144"/>
                  <a:pt x="135847" y="94504"/>
                  <a:pt x="142875" y="90488"/>
                </a:cubicBezTo>
                <a:cubicBezTo>
                  <a:pt x="147845" y="87648"/>
                  <a:pt x="149225" y="80963"/>
                  <a:pt x="152400" y="76200"/>
                </a:cubicBezTo>
                <a:cubicBezTo>
                  <a:pt x="153988" y="60325"/>
                  <a:pt x="149124" y="42356"/>
                  <a:pt x="157163" y="28575"/>
                </a:cubicBezTo>
                <a:cubicBezTo>
                  <a:pt x="162222" y="19902"/>
                  <a:pt x="176213" y="22225"/>
                  <a:pt x="185738" y="19050"/>
                </a:cubicBezTo>
                <a:cubicBezTo>
                  <a:pt x="185742" y="19049"/>
                  <a:pt x="214310" y="9527"/>
                  <a:pt x="214313" y="9525"/>
                </a:cubicBezTo>
                <a:lnTo>
                  <a:pt x="228600" y="0"/>
                </a:lnTo>
                <a:cubicBezTo>
                  <a:pt x="249238" y="1588"/>
                  <a:pt x="270513" y="-570"/>
                  <a:pt x="290513" y="4763"/>
                </a:cubicBezTo>
                <a:cubicBezTo>
                  <a:pt x="296043" y="6238"/>
                  <a:pt x="295730" y="15281"/>
                  <a:pt x="300038" y="19050"/>
                </a:cubicBezTo>
                <a:cubicBezTo>
                  <a:pt x="305930" y="24206"/>
                  <a:pt x="329531" y="41794"/>
                  <a:pt x="342900" y="42863"/>
                </a:cubicBezTo>
                <a:cubicBezTo>
                  <a:pt x="377750" y="45651"/>
                  <a:pt x="412750" y="46038"/>
                  <a:pt x="447675" y="47625"/>
                </a:cubicBezTo>
                <a:cubicBezTo>
                  <a:pt x="483596" y="59600"/>
                  <a:pt x="439313" y="43445"/>
                  <a:pt x="476250" y="61913"/>
                </a:cubicBezTo>
                <a:cubicBezTo>
                  <a:pt x="480740" y="64158"/>
                  <a:pt x="485775" y="65088"/>
                  <a:pt x="490538" y="66675"/>
                </a:cubicBezTo>
                <a:cubicBezTo>
                  <a:pt x="495300" y="71438"/>
                  <a:pt x="499651" y="76651"/>
                  <a:pt x="504825" y="80963"/>
                </a:cubicBezTo>
                <a:cubicBezTo>
                  <a:pt x="509222" y="84627"/>
                  <a:pt x="513993" y="87928"/>
                  <a:pt x="519113" y="90488"/>
                </a:cubicBezTo>
                <a:cubicBezTo>
                  <a:pt x="535069" y="98466"/>
                  <a:pt x="562687" y="98504"/>
                  <a:pt x="576263" y="100013"/>
                </a:cubicBezTo>
                <a:cubicBezTo>
                  <a:pt x="581025" y="103188"/>
                  <a:pt x="586503" y="105491"/>
                  <a:pt x="590550" y="109538"/>
                </a:cubicBezTo>
                <a:cubicBezTo>
                  <a:pt x="594597" y="113585"/>
                  <a:pt x="595606" y="120249"/>
                  <a:pt x="600075" y="123825"/>
                </a:cubicBezTo>
                <a:cubicBezTo>
                  <a:pt x="605060" y="127813"/>
                  <a:pt x="636821" y="132981"/>
                  <a:pt x="638175" y="133350"/>
                </a:cubicBezTo>
                <a:cubicBezTo>
                  <a:pt x="638193" y="133355"/>
                  <a:pt x="673885" y="145254"/>
                  <a:pt x="681038" y="147638"/>
                </a:cubicBezTo>
                <a:cubicBezTo>
                  <a:pt x="685800" y="149225"/>
                  <a:pt x="690336" y="151846"/>
                  <a:pt x="695325" y="152400"/>
                </a:cubicBezTo>
                <a:lnTo>
                  <a:pt x="738188" y="157163"/>
                </a:lnTo>
                <a:cubicBezTo>
                  <a:pt x="752159" y="166477"/>
                  <a:pt x="750986" y="167506"/>
                  <a:pt x="766763" y="171450"/>
                </a:cubicBezTo>
                <a:cubicBezTo>
                  <a:pt x="781075" y="175028"/>
                  <a:pt x="806891" y="177566"/>
                  <a:pt x="819150" y="185738"/>
                </a:cubicBezTo>
                <a:cubicBezTo>
                  <a:pt x="823913" y="188913"/>
                  <a:pt x="828207" y="192938"/>
                  <a:pt x="833438" y="195263"/>
                </a:cubicBezTo>
                <a:cubicBezTo>
                  <a:pt x="842613" y="199341"/>
                  <a:pt x="862013" y="204788"/>
                  <a:pt x="862013" y="204788"/>
                </a:cubicBezTo>
                <a:cubicBezTo>
                  <a:pt x="863600" y="209550"/>
                  <a:pt x="864337" y="214687"/>
                  <a:pt x="866775" y="219075"/>
                </a:cubicBezTo>
                <a:cubicBezTo>
                  <a:pt x="872334" y="229082"/>
                  <a:pt x="885825" y="247650"/>
                  <a:pt x="885825" y="247650"/>
                </a:cubicBezTo>
                <a:cubicBezTo>
                  <a:pt x="887413" y="261938"/>
                  <a:pt x="887101" y="276567"/>
                  <a:pt x="890588" y="290513"/>
                </a:cubicBezTo>
                <a:cubicBezTo>
                  <a:pt x="891976" y="296066"/>
                  <a:pt x="897788" y="299570"/>
                  <a:pt x="900113" y="304800"/>
                </a:cubicBezTo>
                <a:cubicBezTo>
                  <a:pt x="904191" y="313975"/>
                  <a:pt x="906463" y="323850"/>
                  <a:pt x="909638" y="333375"/>
                </a:cubicBezTo>
                <a:lnTo>
                  <a:pt x="914400" y="347663"/>
                </a:lnTo>
                <a:cubicBezTo>
                  <a:pt x="918273" y="359282"/>
                  <a:pt x="919458" y="367007"/>
                  <a:pt x="928688" y="376238"/>
                </a:cubicBezTo>
                <a:cubicBezTo>
                  <a:pt x="932735" y="380285"/>
                  <a:pt x="938213" y="382588"/>
                  <a:pt x="942975" y="385763"/>
                </a:cubicBezTo>
                <a:cubicBezTo>
                  <a:pt x="954310" y="419768"/>
                  <a:pt x="946931" y="405984"/>
                  <a:pt x="962025" y="428625"/>
                </a:cubicBezTo>
                <a:cubicBezTo>
                  <a:pt x="970619" y="480181"/>
                  <a:pt x="962172" y="438666"/>
                  <a:pt x="971550" y="471488"/>
                </a:cubicBezTo>
                <a:cubicBezTo>
                  <a:pt x="973348" y="477782"/>
                  <a:pt x="972224" y="485427"/>
                  <a:pt x="976313" y="490538"/>
                </a:cubicBezTo>
                <a:cubicBezTo>
                  <a:pt x="979449" y="494458"/>
                  <a:pt x="985838" y="493713"/>
                  <a:pt x="990600" y="495300"/>
                </a:cubicBezTo>
                <a:cubicBezTo>
                  <a:pt x="995363" y="493713"/>
                  <a:pt x="1000500" y="492976"/>
                  <a:pt x="1004888" y="490538"/>
                </a:cubicBezTo>
                <a:cubicBezTo>
                  <a:pt x="1014895" y="484979"/>
                  <a:pt x="1033463" y="471488"/>
                  <a:pt x="1033463" y="471488"/>
                </a:cubicBezTo>
                <a:cubicBezTo>
                  <a:pt x="1045083" y="475361"/>
                  <a:pt x="1052806" y="476543"/>
                  <a:pt x="1062038" y="485775"/>
                </a:cubicBezTo>
                <a:cubicBezTo>
                  <a:pt x="1083580" y="507317"/>
                  <a:pt x="1058036" y="495554"/>
                  <a:pt x="1085850" y="504825"/>
                </a:cubicBezTo>
                <a:cubicBezTo>
                  <a:pt x="1087438" y="509588"/>
                  <a:pt x="1087063" y="515563"/>
                  <a:pt x="1090613" y="519113"/>
                </a:cubicBezTo>
                <a:cubicBezTo>
                  <a:pt x="1094163" y="522663"/>
                  <a:pt x="1099891" y="524209"/>
                  <a:pt x="1104900" y="523875"/>
                </a:cubicBezTo>
                <a:cubicBezTo>
                  <a:pt x="1121279" y="522783"/>
                  <a:pt x="1159320" y="515811"/>
                  <a:pt x="1181100" y="509588"/>
                </a:cubicBezTo>
                <a:cubicBezTo>
                  <a:pt x="1185927" y="508209"/>
                  <a:pt x="1190625" y="506413"/>
                  <a:pt x="1195388" y="504825"/>
                </a:cubicBezTo>
                <a:cubicBezTo>
                  <a:pt x="1198563" y="500063"/>
                  <a:pt x="1200059" y="493571"/>
                  <a:pt x="1204913" y="490538"/>
                </a:cubicBezTo>
                <a:cubicBezTo>
                  <a:pt x="1213427" y="485217"/>
                  <a:pt x="1233488" y="481013"/>
                  <a:pt x="1233488" y="481013"/>
                </a:cubicBezTo>
                <a:cubicBezTo>
                  <a:pt x="1236663" y="476250"/>
                  <a:pt x="1238043" y="469565"/>
                  <a:pt x="1243013" y="466725"/>
                </a:cubicBezTo>
                <a:cubicBezTo>
                  <a:pt x="1259725" y="457175"/>
                  <a:pt x="1283923" y="464405"/>
                  <a:pt x="1300163" y="466725"/>
                </a:cubicBezTo>
                <a:lnTo>
                  <a:pt x="1328738" y="476250"/>
                </a:lnTo>
                <a:cubicBezTo>
                  <a:pt x="1333500" y="477838"/>
                  <a:pt x="1338848" y="478228"/>
                  <a:pt x="1343025" y="481013"/>
                </a:cubicBezTo>
                <a:lnTo>
                  <a:pt x="1357313" y="490538"/>
                </a:lnTo>
                <a:cubicBezTo>
                  <a:pt x="1358900" y="495300"/>
                  <a:pt x="1357990" y="501907"/>
                  <a:pt x="1362075" y="504825"/>
                </a:cubicBezTo>
                <a:cubicBezTo>
                  <a:pt x="1370245" y="510661"/>
                  <a:pt x="1380805" y="512381"/>
                  <a:pt x="1390650" y="514350"/>
                </a:cubicBezTo>
                <a:cubicBezTo>
                  <a:pt x="1419385" y="520098"/>
                  <a:pt x="1406783" y="516553"/>
                  <a:pt x="1428750" y="523875"/>
                </a:cubicBezTo>
                <a:lnTo>
                  <a:pt x="1457325" y="542925"/>
                </a:lnTo>
                <a:lnTo>
                  <a:pt x="1471613" y="552450"/>
                </a:lnTo>
                <a:cubicBezTo>
                  <a:pt x="1473200" y="557213"/>
                  <a:pt x="1472825" y="563188"/>
                  <a:pt x="1476375" y="566738"/>
                </a:cubicBezTo>
                <a:cubicBezTo>
                  <a:pt x="1484470" y="574833"/>
                  <a:pt x="1496855" y="577694"/>
                  <a:pt x="1504950" y="585788"/>
                </a:cubicBezTo>
                <a:lnTo>
                  <a:pt x="1519238" y="600075"/>
                </a:lnTo>
                <a:cubicBezTo>
                  <a:pt x="1520825" y="604838"/>
                  <a:pt x="1524000" y="609343"/>
                  <a:pt x="1524000" y="614363"/>
                </a:cubicBezTo>
                <a:cubicBezTo>
                  <a:pt x="1524000" y="628738"/>
                  <a:pt x="1523784" y="643587"/>
                  <a:pt x="1519238" y="657225"/>
                </a:cubicBezTo>
                <a:cubicBezTo>
                  <a:pt x="1511300" y="681038"/>
                  <a:pt x="1502569" y="684213"/>
                  <a:pt x="1485900" y="695325"/>
                </a:cubicBezTo>
                <a:cubicBezTo>
                  <a:pt x="1458602" y="736274"/>
                  <a:pt x="1491330" y="684464"/>
                  <a:pt x="1471613" y="723900"/>
                </a:cubicBezTo>
                <a:cubicBezTo>
                  <a:pt x="1469053" y="729020"/>
                  <a:pt x="1464648" y="733068"/>
                  <a:pt x="1462088" y="738188"/>
                </a:cubicBezTo>
                <a:cubicBezTo>
                  <a:pt x="1459843" y="742678"/>
                  <a:pt x="1460875" y="748925"/>
                  <a:pt x="1457325" y="752475"/>
                </a:cubicBezTo>
                <a:cubicBezTo>
                  <a:pt x="1435359" y="774441"/>
                  <a:pt x="1427690" y="771702"/>
                  <a:pt x="1400175" y="776288"/>
                </a:cubicBezTo>
                <a:cubicBezTo>
                  <a:pt x="1398588" y="787400"/>
                  <a:pt x="1402148" y="800645"/>
                  <a:pt x="1395413" y="809625"/>
                </a:cubicBezTo>
                <a:cubicBezTo>
                  <a:pt x="1390556" y="816101"/>
                  <a:pt x="1379645" y="813494"/>
                  <a:pt x="1371600" y="814388"/>
                </a:cubicBezTo>
                <a:cubicBezTo>
                  <a:pt x="1351028" y="816674"/>
                  <a:pt x="1330325" y="817563"/>
                  <a:pt x="1309688" y="819150"/>
                </a:cubicBezTo>
                <a:cubicBezTo>
                  <a:pt x="1306513" y="828675"/>
                  <a:pt x="1305732" y="839371"/>
                  <a:pt x="1300163" y="847725"/>
                </a:cubicBezTo>
                <a:lnTo>
                  <a:pt x="1281113" y="876300"/>
                </a:lnTo>
                <a:cubicBezTo>
                  <a:pt x="1282700" y="887413"/>
                  <a:pt x="1277352" y="902333"/>
                  <a:pt x="1285875" y="909638"/>
                </a:cubicBezTo>
                <a:cubicBezTo>
                  <a:pt x="1290567" y="913660"/>
                  <a:pt x="1320280" y="902932"/>
                  <a:pt x="1328738" y="900113"/>
                </a:cubicBezTo>
                <a:cubicBezTo>
                  <a:pt x="1335962" y="895297"/>
                  <a:pt x="1347454" y="885825"/>
                  <a:pt x="1357313" y="885825"/>
                </a:cubicBezTo>
                <a:cubicBezTo>
                  <a:pt x="1362333" y="885825"/>
                  <a:pt x="1366587" y="890324"/>
                  <a:pt x="1371600" y="890588"/>
                </a:cubicBezTo>
                <a:cubicBezTo>
                  <a:pt x="1427109" y="893510"/>
                  <a:pt x="1482725" y="893763"/>
                  <a:pt x="1538288" y="895350"/>
                </a:cubicBezTo>
                <a:cubicBezTo>
                  <a:pt x="1553382" y="917992"/>
                  <a:pt x="1542383" y="907828"/>
                  <a:pt x="1576388" y="919163"/>
                </a:cubicBezTo>
                <a:lnTo>
                  <a:pt x="1590675" y="923925"/>
                </a:lnTo>
                <a:lnTo>
                  <a:pt x="1604963" y="928688"/>
                </a:lnTo>
                <a:cubicBezTo>
                  <a:pt x="1611313" y="927100"/>
                  <a:pt x="1617719" y="925723"/>
                  <a:pt x="1624013" y="923925"/>
                </a:cubicBezTo>
                <a:cubicBezTo>
                  <a:pt x="1628840" y="922546"/>
                  <a:pt x="1633280" y="919163"/>
                  <a:pt x="1638300" y="919163"/>
                </a:cubicBezTo>
                <a:cubicBezTo>
                  <a:pt x="1647956" y="919163"/>
                  <a:pt x="1657350" y="922338"/>
                  <a:pt x="1666875" y="923925"/>
                </a:cubicBezTo>
                <a:cubicBezTo>
                  <a:pt x="1671638" y="927100"/>
                  <a:pt x="1676766" y="929786"/>
                  <a:pt x="1681163" y="933450"/>
                </a:cubicBezTo>
                <a:cubicBezTo>
                  <a:pt x="1686337" y="937762"/>
                  <a:pt x="1689846" y="944002"/>
                  <a:pt x="1695450" y="947738"/>
                </a:cubicBezTo>
                <a:cubicBezTo>
                  <a:pt x="1701723" y="951920"/>
                  <a:pt x="1730120" y="956577"/>
                  <a:pt x="1733550" y="957263"/>
                </a:cubicBezTo>
                <a:cubicBezTo>
                  <a:pt x="1747363" y="998697"/>
                  <a:pt x="1732924" y="951314"/>
                  <a:pt x="1743075" y="1047750"/>
                </a:cubicBezTo>
                <a:cubicBezTo>
                  <a:pt x="1743601" y="1052743"/>
                  <a:pt x="1746250" y="1057275"/>
                  <a:pt x="1747838" y="1062038"/>
                </a:cubicBezTo>
                <a:cubicBezTo>
                  <a:pt x="1749425" y="1076325"/>
                  <a:pt x="1750414" y="1090692"/>
                  <a:pt x="1752600" y="1104900"/>
                </a:cubicBezTo>
                <a:cubicBezTo>
                  <a:pt x="1753595" y="1111369"/>
                  <a:pt x="1753732" y="1118504"/>
                  <a:pt x="1757363" y="1123950"/>
                </a:cubicBezTo>
                <a:cubicBezTo>
                  <a:pt x="1760538" y="1128712"/>
                  <a:pt x="1766888" y="1130300"/>
                  <a:pt x="1771650" y="1133475"/>
                </a:cubicBezTo>
                <a:cubicBezTo>
                  <a:pt x="1780922" y="1161290"/>
                  <a:pt x="1769158" y="1135746"/>
                  <a:pt x="1790700" y="1157288"/>
                </a:cubicBezTo>
                <a:cubicBezTo>
                  <a:pt x="1812242" y="1178830"/>
                  <a:pt x="1786698" y="1167066"/>
                  <a:pt x="1814513" y="1176338"/>
                </a:cubicBezTo>
                <a:cubicBezTo>
                  <a:pt x="1827658" y="1215773"/>
                  <a:pt x="1815684" y="1199343"/>
                  <a:pt x="1852613" y="1223963"/>
                </a:cubicBezTo>
                <a:lnTo>
                  <a:pt x="1866900" y="1233488"/>
                </a:lnTo>
                <a:cubicBezTo>
                  <a:pt x="1870075" y="1243012"/>
                  <a:pt x="1870076" y="1258887"/>
                  <a:pt x="1885950" y="1243013"/>
                </a:cubicBezTo>
                <a:cubicBezTo>
                  <a:pt x="1889500" y="1239463"/>
                  <a:pt x="1887577" y="1232645"/>
                  <a:pt x="1890713" y="1228725"/>
                </a:cubicBezTo>
                <a:cubicBezTo>
                  <a:pt x="1897428" y="1220331"/>
                  <a:pt x="1909875" y="1217575"/>
                  <a:pt x="1919288" y="1214438"/>
                </a:cubicBezTo>
                <a:cubicBezTo>
                  <a:pt x="1922463" y="1219200"/>
                  <a:pt x="1924766" y="1224678"/>
                  <a:pt x="1928813" y="1228725"/>
                </a:cubicBezTo>
                <a:cubicBezTo>
                  <a:pt x="1938045" y="1237957"/>
                  <a:pt x="1945767" y="1239139"/>
                  <a:pt x="1957388" y="1243013"/>
                </a:cubicBezTo>
                <a:cubicBezTo>
                  <a:pt x="1994745" y="1236786"/>
                  <a:pt x="1991805" y="1234799"/>
                  <a:pt x="2038350" y="1243013"/>
                </a:cubicBezTo>
                <a:cubicBezTo>
                  <a:pt x="2048237" y="1244758"/>
                  <a:pt x="2066925" y="1252538"/>
                  <a:pt x="2066925" y="1252538"/>
                </a:cubicBezTo>
                <a:cubicBezTo>
                  <a:pt x="2068513" y="1247775"/>
                  <a:pt x="2067100" y="1240289"/>
                  <a:pt x="2071688" y="1238250"/>
                </a:cubicBezTo>
                <a:cubicBezTo>
                  <a:pt x="2083384" y="1233052"/>
                  <a:pt x="2097163" y="1235592"/>
                  <a:pt x="2109788" y="1233488"/>
                </a:cubicBezTo>
                <a:cubicBezTo>
                  <a:pt x="2116244" y="1232412"/>
                  <a:pt x="2122569" y="1230606"/>
                  <a:pt x="2128838" y="1228725"/>
                </a:cubicBezTo>
                <a:cubicBezTo>
                  <a:pt x="2138455" y="1225840"/>
                  <a:pt x="2157413" y="1219200"/>
                  <a:pt x="2157413" y="1219200"/>
                </a:cubicBezTo>
                <a:cubicBezTo>
                  <a:pt x="2179638" y="1220788"/>
                  <a:pt x="2202559" y="1218222"/>
                  <a:pt x="2224088" y="1223963"/>
                </a:cubicBezTo>
                <a:cubicBezTo>
                  <a:pt x="2228938" y="1225256"/>
                  <a:pt x="2225714" y="1234330"/>
                  <a:pt x="2228850" y="1238250"/>
                </a:cubicBezTo>
                <a:cubicBezTo>
                  <a:pt x="2232426" y="1242720"/>
                  <a:pt x="2238375" y="1244600"/>
                  <a:pt x="2243138" y="1247775"/>
                </a:cubicBezTo>
                <a:cubicBezTo>
                  <a:pt x="2244725" y="1243013"/>
                  <a:pt x="2244350" y="1237038"/>
                  <a:pt x="2247900" y="1233488"/>
                </a:cubicBezTo>
                <a:cubicBezTo>
                  <a:pt x="2257950" y="1223438"/>
                  <a:pt x="2283008" y="1232195"/>
                  <a:pt x="2290763" y="1233488"/>
                </a:cubicBezTo>
                <a:cubicBezTo>
                  <a:pt x="2295525" y="1236663"/>
                  <a:pt x="2299931" y="1240453"/>
                  <a:pt x="2305050" y="1243013"/>
                </a:cubicBezTo>
                <a:cubicBezTo>
                  <a:pt x="2314809" y="1247893"/>
                  <a:pt x="2334099" y="1250728"/>
                  <a:pt x="2343150" y="1252538"/>
                </a:cubicBezTo>
                <a:lnTo>
                  <a:pt x="2352675" y="1281113"/>
                </a:lnTo>
                <a:lnTo>
                  <a:pt x="2357438" y="1295400"/>
                </a:lnTo>
                <a:cubicBezTo>
                  <a:pt x="2353564" y="1307021"/>
                  <a:pt x="2352382" y="1314743"/>
                  <a:pt x="2343150" y="1323975"/>
                </a:cubicBezTo>
                <a:cubicBezTo>
                  <a:pt x="2339103" y="1328022"/>
                  <a:pt x="2333625" y="1330325"/>
                  <a:pt x="2328863" y="1333500"/>
                </a:cubicBezTo>
                <a:cubicBezTo>
                  <a:pt x="2311490" y="1385616"/>
                  <a:pt x="2339198" y="1306674"/>
                  <a:pt x="2314575" y="1362075"/>
                </a:cubicBezTo>
                <a:cubicBezTo>
                  <a:pt x="2310497" y="1371250"/>
                  <a:pt x="2307019" y="1380805"/>
                  <a:pt x="2305050" y="1390650"/>
                </a:cubicBezTo>
                <a:cubicBezTo>
                  <a:pt x="2303463" y="1398588"/>
                  <a:pt x="2303130" y="1406884"/>
                  <a:pt x="2300288" y="1414463"/>
                </a:cubicBezTo>
                <a:cubicBezTo>
                  <a:pt x="2298278" y="1419822"/>
                  <a:pt x="2295071" y="1424981"/>
                  <a:pt x="2290763" y="1428750"/>
                </a:cubicBezTo>
                <a:cubicBezTo>
                  <a:pt x="2282148" y="1436288"/>
                  <a:pt x="2262188" y="1447800"/>
                  <a:pt x="2262188" y="1447800"/>
                </a:cubicBezTo>
                <a:cubicBezTo>
                  <a:pt x="2255838" y="1457325"/>
                  <a:pt x="2252663" y="1470025"/>
                  <a:pt x="2243138" y="1476375"/>
                </a:cubicBezTo>
                <a:cubicBezTo>
                  <a:pt x="2238375" y="1479550"/>
                  <a:pt x="2233970" y="1483340"/>
                  <a:pt x="2228850" y="1485900"/>
                </a:cubicBezTo>
                <a:cubicBezTo>
                  <a:pt x="2217938" y="1491356"/>
                  <a:pt x="2195401" y="1494379"/>
                  <a:pt x="2185988" y="1495425"/>
                </a:cubicBezTo>
                <a:cubicBezTo>
                  <a:pt x="2166989" y="1497536"/>
                  <a:pt x="2147888" y="1498600"/>
                  <a:pt x="2128838" y="1500188"/>
                </a:cubicBezTo>
                <a:lnTo>
                  <a:pt x="2100263" y="1509713"/>
                </a:lnTo>
                <a:cubicBezTo>
                  <a:pt x="2095500" y="1511300"/>
                  <a:pt x="2090845" y="1513257"/>
                  <a:pt x="2085975" y="1514475"/>
                </a:cubicBezTo>
                <a:cubicBezTo>
                  <a:pt x="2075328" y="1517137"/>
                  <a:pt x="2045305" y="1524126"/>
                  <a:pt x="2038350" y="1528763"/>
                </a:cubicBezTo>
                <a:lnTo>
                  <a:pt x="2024063" y="1538288"/>
                </a:lnTo>
                <a:cubicBezTo>
                  <a:pt x="2008968" y="1560929"/>
                  <a:pt x="2016349" y="1547144"/>
                  <a:pt x="2005013" y="1581150"/>
                </a:cubicBezTo>
                <a:lnTo>
                  <a:pt x="2000250" y="1595438"/>
                </a:lnTo>
                <a:cubicBezTo>
                  <a:pt x="1995617" y="1637142"/>
                  <a:pt x="1991316" y="1650779"/>
                  <a:pt x="2000250" y="1695450"/>
                </a:cubicBezTo>
                <a:cubicBezTo>
                  <a:pt x="2001373" y="1701063"/>
                  <a:pt x="2007215" y="1704618"/>
                  <a:pt x="2009775" y="1709738"/>
                </a:cubicBezTo>
                <a:cubicBezTo>
                  <a:pt x="2012020" y="1714228"/>
                  <a:pt x="2012950" y="1719263"/>
                  <a:pt x="2014538" y="1724025"/>
                </a:cubicBezTo>
                <a:cubicBezTo>
                  <a:pt x="2023160" y="1801635"/>
                  <a:pt x="2003533" y="1749033"/>
                  <a:pt x="2043113" y="1771650"/>
                </a:cubicBezTo>
                <a:cubicBezTo>
                  <a:pt x="2103430" y="1806116"/>
                  <a:pt x="2005105" y="1770095"/>
                  <a:pt x="2066925" y="1790700"/>
                </a:cubicBezTo>
                <a:cubicBezTo>
                  <a:pt x="2068513" y="1795463"/>
                  <a:pt x="2069443" y="1800498"/>
                  <a:pt x="2071688" y="1804988"/>
                </a:cubicBezTo>
                <a:cubicBezTo>
                  <a:pt x="2074248" y="1810107"/>
                  <a:pt x="2079825" y="1813722"/>
                  <a:pt x="2081213" y="1819275"/>
                </a:cubicBezTo>
                <a:cubicBezTo>
                  <a:pt x="2082497" y="1824413"/>
                  <a:pt x="2090359" y="1907300"/>
                  <a:pt x="2090738" y="1909763"/>
                </a:cubicBezTo>
                <a:cubicBezTo>
                  <a:pt x="2093803" y="1929686"/>
                  <a:pt x="2096714" y="1919639"/>
                  <a:pt x="2105025" y="1938338"/>
                </a:cubicBezTo>
                <a:cubicBezTo>
                  <a:pt x="2109103" y="1947513"/>
                  <a:pt x="2114550" y="1966913"/>
                  <a:pt x="2114550" y="1966913"/>
                </a:cubicBezTo>
                <a:cubicBezTo>
                  <a:pt x="2112963" y="1978025"/>
                  <a:pt x="2111989" y="1989243"/>
                  <a:pt x="2109788" y="2000250"/>
                </a:cubicBezTo>
                <a:cubicBezTo>
                  <a:pt x="2108803" y="2005173"/>
                  <a:pt x="2108161" y="2010618"/>
                  <a:pt x="2105025" y="2014538"/>
                </a:cubicBezTo>
                <a:cubicBezTo>
                  <a:pt x="2101449" y="2019007"/>
                  <a:pt x="2095857" y="2021503"/>
                  <a:pt x="2090738" y="2024063"/>
                </a:cubicBezTo>
                <a:cubicBezTo>
                  <a:pt x="2086248" y="2026308"/>
                  <a:pt x="2081213" y="2027238"/>
                  <a:pt x="2076450" y="2028825"/>
                </a:cubicBezTo>
                <a:cubicBezTo>
                  <a:pt x="2043112" y="2051050"/>
                  <a:pt x="2054225" y="2038350"/>
                  <a:pt x="2038350" y="2062163"/>
                </a:cubicBezTo>
                <a:cubicBezTo>
                  <a:pt x="2024495" y="2131442"/>
                  <a:pt x="2027847" y="2105329"/>
                  <a:pt x="2038350" y="2238375"/>
                </a:cubicBezTo>
                <a:cubicBezTo>
                  <a:pt x="2039140" y="2248384"/>
                  <a:pt x="2044700" y="2257425"/>
                  <a:pt x="2047875" y="2266950"/>
                </a:cubicBezTo>
                <a:cubicBezTo>
                  <a:pt x="2054447" y="2286667"/>
                  <a:pt x="2049854" y="2277062"/>
                  <a:pt x="2062163" y="2295525"/>
                </a:cubicBezTo>
                <a:cubicBezTo>
                  <a:pt x="2072178" y="2385672"/>
                  <a:pt x="2061375" y="2305874"/>
                  <a:pt x="2071688" y="2357438"/>
                </a:cubicBezTo>
                <a:cubicBezTo>
                  <a:pt x="2080070" y="2399348"/>
                  <a:pt x="2071943" y="2372494"/>
                  <a:pt x="2081213" y="2400300"/>
                </a:cubicBezTo>
                <a:cubicBezTo>
                  <a:pt x="2079625" y="2408238"/>
                  <a:pt x="2079800" y="2416744"/>
                  <a:pt x="2076450" y="2424113"/>
                </a:cubicBezTo>
                <a:cubicBezTo>
                  <a:pt x="2071713" y="2434535"/>
                  <a:pt x="2057400" y="2452688"/>
                  <a:pt x="2057400" y="2452688"/>
                </a:cubicBezTo>
                <a:cubicBezTo>
                  <a:pt x="2055813" y="2457450"/>
                  <a:pt x="2053225" y="2461989"/>
                  <a:pt x="2052638" y="2466975"/>
                </a:cubicBezTo>
                <a:cubicBezTo>
                  <a:pt x="2050035" y="2489104"/>
                  <a:pt x="2052978" y="2511961"/>
                  <a:pt x="2047875" y="2533650"/>
                </a:cubicBezTo>
                <a:cubicBezTo>
                  <a:pt x="2046332" y="2540206"/>
                  <a:pt x="2038762" y="2543626"/>
                  <a:pt x="2033588" y="2547938"/>
                </a:cubicBezTo>
                <a:cubicBezTo>
                  <a:pt x="2029191" y="2551602"/>
                  <a:pt x="2024937" y="2556468"/>
                  <a:pt x="2019300" y="2557463"/>
                </a:cubicBezTo>
                <a:cubicBezTo>
                  <a:pt x="1997357" y="2561335"/>
                  <a:pt x="1974850" y="2560638"/>
                  <a:pt x="1952625" y="2562225"/>
                </a:cubicBezTo>
                <a:cubicBezTo>
                  <a:pt x="1916708" y="2574199"/>
                  <a:pt x="1960986" y="2558045"/>
                  <a:pt x="1924050" y="2576513"/>
                </a:cubicBezTo>
                <a:cubicBezTo>
                  <a:pt x="1919560" y="2578758"/>
                  <a:pt x="1914525" y="2579688"/>
                  <a:pt x="1909763" y="2581275"/>
                </a:cubicBezTo>
                <a:lnTo>
                  <a:pt x="1881188" y="2571750"/>
                </a:lnTo>
                <a:cubicBezTo>
                  <a:pt x="1876425" y="2570163"/>
                  <a:pt x="1871770" y="2568206"/>
                  <a:pt x="1866900" y="2566988"/>
                </a:cubicBezTo>
                <a:cubicBezTo>
                  <a:pt x="1842980" y="2561007"/>
                  <a:pt x="1854060" y="2564295"/>
                  <a:pt x="1833563" y="2557463"/>
                </a:cubicBezTo>
                <a:cubicBezTo>
                  <a:pt x="1682812" y="2569523"/>
                  <a:pt x="1754265" y="2568976"/>
                  <a:pt x="1619250" y="2562225"/>
                </a:cubicBezTo>
                <a:cubicBezTo>
                  <a:pt x="1607281" y="2598136"/>
                  <a:pt x="1624819" y="2555265"/>
                  <a:pt x="1600200" y="2586038"/>
                </a:cubicBezTo>
                <a:cubicBezTo>
                  <a:pt x="1597064" y="2589958"/>
                  <a:pt x="1597683" y="2595835"/>
                  <a:pt x="1595438" y="2600325"/>
                </a:cubicBezTo>
                <a:cubicBezTo>
                  <a:pt x="1587500" y="2616201"/>
                  <a:pt x="1585913" y="2614613"/>
                  <a:pt x="1571625" y="2624138"/>
                </a:cubicBezTo>
                <a:cubicBezTo>
                  <a:pt x="1556530" y="2646779"/>
                  <a:pt x="1567530" y="2636614"/>
                  <a:pt x="1533525" y="2647950"/>
                </a:cubicBezTo>
                <a:lnTo>
                  <a:pt x="1519238" y="2652713"/>
                </a:lnTo>
                <a:cubicBezTo>
                  <a:pt x="1488580" y="2648333"/>
                  <a:pt x="1479537" y="2644057"/>
                  <a:pt x="1447800" y="2652713"/>
                </a:cubicBezTo>
                <a:cubicBezTo>
                  <a:pt x="1442278" y="2654219"/>
                  <a:pt x="1438275" y="2659063"/>
                  <a:pt x="1433513" y="2662238"/>
                </a:cubicBezTo>
                <a:cubicBezTo>
                  <a:pt x="1430338" y="2667000"/>
                  <a:pt x="1428457" y="2672949"/>
                  <a:pt x="1423988" y="2676525"/>
                </a:cubicBezTo>
                <a:cubicBezTo>
                  <a:pt x="1420068" y="2679661"/>
                  <a:pt x="1414720" y="2681288"/>
                  <a:pt x="1409700" y="2681288"/>
                </a:cubicBezTo>
                <a:cubicBezTo>
                  <a:pt x="1389002" y="2681288"/>
                  <a:pt x="1368425" y="2678113"/>
                  <a:pt x="1347788" y="2676525"/>
                </a:cubicBezTo>
                <a:cubicBezTo>
                  <a:pt x="1344613" y="2671763"/>
                  <a:pt x="1342732" y="2665814"/>
                  <a:pt x="1338263" y="2662238"/>
                </a:cubicBezTo>
                <a:cubicBezTo>
                  <a:pt x="1334343" y="2659102"/>
                  <a:pt x="1326893" y="2661560"/>
                  <a:pt x="1323975" y="2657475"/>
                </a:cubicBezTo>
                <a:cubicBezTo>
                  <a:pt x="1287908" y="2606981"/>
                  <a:pt x="1336903" y="2643869"/>
                  <a:pt x="1300163" y="2619375"/>
                </a:cubicBezTo>
                <a:cubicBezTo>
                  <a:pt x="1296988" y="2614613"/>
                  <a:pt x="1293198" y="2610207"/>
                  <a:pt x="1290638" y="2605088"/>
                </a:cubicBezTo>
                <a:cubicBezTo>
                  <a:pt x="1282891" y="2589594"/>
                  <a:pt x="1289999" y="2590162"/>
                  <a:pt x="1276350" y="2576513"/>
                </a:cubicBezTo>
                <a:cubicBezTo>
                  <a:pt x="1272303" y="2572466"/>
                  <a:pt x="1266825" y="2570163"/>
                  <a:pt x="1262063" y="2566988"/>
                </a:cubicBezTo>
                <a:cubicBezTo>
                  <a:pt x="1251629" y="2551336"/>
                  <a:pt x="1252704" y="2555663"/>
                  <a:pt x="1247775" y="2538413"/>
                </a:cubicBezTo>
                <a:cubicBezTo>
                  <a:pt x="1246323" y="2533330"/>
                  <a:pt x="1241611" y="2511124"/>
                  <a:pt x="1238250" y="2505075"/>
                </a:cubicBezTo>
                <a:cubicBezTo>
                  <a:pt x="1232691" y="2495068"/>
                  <a:pt x="1219200" y="2476500"/>
                  <a:pt x="1219200" y="2476500"/>
                </a:cubicBezTo>
                <a:cubicBezTo>
                  <a:pt x="1213193" y="2428441"/>
                  <a:pt x="1218485" y="2450539"/>
                  <a:pt x="1204913" y="2409825"/>
                </a:cubicBezTo>
                <a:lnTo>
                  <a:pt x="1200150" y="2395538"/>
                </a:lnTo>
                <a:cubicBezTo>
                  <a:pt x="1198563" y="2386013"/>
                  <a:pt x="1197483" y="2376389"/>
                  <a:pt x="1195388" y="2366963"/>
                </a:cubicBezTo>
                <a:cubicBezTo>
                  <a:pt x="1194299" y="2362062"/>
                  <a:pt x="1192004" y="2357502"/>
                  <a:pt x="1190625" y="2352675"/>
                </a:cubicBezTo>
                <a:cubicBezTo>
                  <a:pt x="1188827" y="2346381"/>
                  <a:pt x="1187283" y="2340015"/>
                  <a:pt x="1185863" y="2333625"/>
                </a:cubicBezTo>
                <a:cubicBezTo>
                  <a:pt x="1184107" y="2325723"/>
                  <a:pt x="1185116" y="2316841"/>
                  <a:pt x="1181100" y="2309813"/>
                </a:cubicBezTo>
                <a:cubicBezTo>
                  <a:pt x="1178260" y="2304843"/>
                  <a:pt x="1171575" y="2303463"/>
                  <a:pt x="1166813" y="2300288"/>
                </a:cubicBezTo>
                <a:cubicBezTo>
                  <a:pt x="1158430" y="2275140"/>
                  <a:pt x="1166227" y="2288785"/>
                  <a:pt x="1133475" y="2266950"/>
                </a:cubicBezTo>
                <a:lnTo>
                  <a:pt x="1119188" y="2257425"/>
                </a:lnTo>
                <a:cubicBezTo>
                  <a:pt x="1090312" y="2238174"/>
                  <a:pt x="1110597" y="2248418"/>
                  <a:pt x="1052513" y="2243138"/>
                </a:cubicBezTo>
                <a:cubicBezTo>
                  <a:pt x="1047750" y="2239963"/>
                  <a:pt x="1042272" y="2237660"/>
                  <a:pt x="1038225" y="2233613"/>
                </a:cubicBezTo>
                <a:cubicBezTo>
                  <a:pt x="1034178" y="2229566"/>
                  <a:pt x="1033008" y="2223094"/>
                  <a:pt x="1028700" y="2219325"/>
                </a:cubicBezTo>
                <a:cubicBezTo>
                  <a:pt x="1020085" y="2211787"/>
                  <a:pt x="1000125" y="2200275"/>
                  <a:pt x="1000125" y="2200275"/>
                </a:cubicBezTo>
                <a:cubicBezTo>
                  <a:pt x="996950" y="2190750"/>
                  <a:pt x="989355" y="2181663"/>
                  <a:pt x="990600" y="2171700"/>
                </a:cubicBezTo>
                <a:cubicBezTo>
                  <a:pt x="992188" y="2159000"/>
                  <a:pt x="992259" y="2146017"/>
                  <a:pt x="995363" y="2133600"/>
                </a:cubicBezTo>
                <a:cubicBezTo>
                  <a:pt x="997085" y="2126712"/>
                  <a:pt x="1002091" y="2121076"/>
                  <a:pt x="1004888" y="2114550"/>
                </a:cubicBezTo>
                <a:cubicBezTo>
                  <a:pt x="1016719" y="2086944"/>
                  <a:pt x="1000869" y="2113435"/>
                  <a:pt x="1019175" y="2085975"/>
                </a:cubicBezTo>
                <a:cubicBezTo>
                  <a:pt x="1020763" y="2078038"/>
                  <a:pt x="1023938" y="2070258"/>
                  <a:pt x="1023938" y="2062163"/>
                </a:cubicBezTo>
                <a:cubicBezTo>
                  <a:pt x="1023938" y="2031241"/>
                  <a:pt x="1019323" y="2041395"/>
                  <a:pt x="1014413" y="2019300"/>
                </a:cubicBezTo>
                <a:cubicBezTo>
                  <a:pt x="1012318" y="2009874"/>
                  <a:pt x="1011430" y="2000216"/>
                  <a:pt x="1009650" y="1990725"/>
                </a:cubicBezTo>
                <a:cubicBezTo>
                  <a:pt x="1000641" y="1942680"/>
                  <a:pt x="1004779" y="1957063"/>
                  <a:pt x="995363" y="1928813"/>
                </a:cubicBezTo>
                <a:cubicBezTo>
                  <a:pt x="996950" y="1920875"/>
                  <a:pt x="997995" y="1912810"/>
                  <a:pt x="1000125" y="1905000"/>
                </a:cubicBezTo>
                <a:cubicBezTo>
                  <a:pt x="1002767" y="1895314"/>
                  <a:pt x="1009650" y="1876425"/>
                  <a:pt x="1009650" y="1876425"/>
                </a:cubicBezTo>
                <a:cubicBezTo>
                  <a:pt x="1008063" y="1870075"/>
                  <a:pt x="1009858" y="1861635"/>
                  <a:pt x="1004888" y="1857375"/>
                </a:cubicBezTo>
                <a:cubicBezTo>
                  <a:pt x="997265" y="1850841"/>
                  <a:pt x="986336" y="1848440"/>
                  <a:pt x="976313" y="1847850"/>
                </a:cubicBezTo>
                <a:lnTo>
                  <a:pt x="895350" y="1843088"/>
                </a:lnTo>
                <a:cubicBezTo>
                  <a:pt x="892175" y="1838325"/>
                  <a:pt x="890588" y="1831975"/>
                  <a:pt x="885825" y="1828800"/>
                </a:cubicBezTo>
                <a:cubicBezTo>
                  <a:pt x="880379" y="1825169"/>
                  <a:pt x="873291" y="1824659"/>
                  <a:pt x="866775" y="1824038"/>
                </a:cubicBezTo>
                <a:cubicBezTo>
                  <a:pt x="839863" y="1821475"/>
                  <a:pt x="812800" y="1820863"/>
                  <a:pt x="785813" y="1819275"/>
                </a:cubicBezTo>
                <a:cubicBezTo>
                  <a:pt x="781050" y="1816100"/>
                  <a:pt x="776645" y="1812310"/>
                  <a:pt x="771525" y="1809750"/>
                </a:cubicBezTo>
                <a:cubicBezTo>
                  <a:pt x="764696" y="1806335"/>
                  <a:pt x="744287" y="1801750"/>
                  <a:pt x="738188" y="1800225"/>
                </a:cubicBezTo>
                <a:cubicBezTo>
                  <a:pt x="733425" y="1797050"/>
                  <a:pt x="729513" y="1789577"/>
                  <a:pt x="723900" y="1790700"/>
                </a:cubicBezTo>
                <a:cubicBezTo>
                  <a:pt x="718287" y="1791823"/>
                  <a:pt x="716700" y="1799757"/>
                  <a:pt x="714375" y="1804988"/>
                </a:cubicBezTo>
                <a:cubicBezTo>
                  <a:pt x="710297" y="1814163"/>
                  <a:pt x="704850" y="1833563"/>
                  <a:pt x="704850" y="1833563"/>
                </a:cubicBezTo>
                <a:cubicBezTo>
                  <a:pt x="688975" y="1831975"/>
                  <a:pt x="672906" y="1831740"/>
                  <a:pt x="657225" y="1828800"/>
                </a:cubicBezTo>
                <a:cubicBezTo>
                  <a:pt x="617901" y="1821426"/>
                  <a:pt x="640036" y="1822586"/>
                  <a:pt x="614363" y="1809750"/>
                </a:cubicBezTo>
                <a:cubicBezTo>
                  <a:pt x="609873" y="1807505"/>
                  <a:pt x="604838" y="1806575"/>
                  <a:pt x="600075" y="1804988"/>
                </a:cubicBezTo>
                <a:cubicBezTo>
                  <a:pt x="586027" y="1795622"/>
                  <a:pt x="582960" y="1794926"/>
                  <a:pt x="571500" y="1781175"/>
                </a:cubicBezTo>
                <a:cubicBezTo>
                  <a:pt x="567836" y="1776778"/>
                  <a:pt x="565150" y="1771650"/>
                  <a:pt x="561975" y="1766888"/>
                </a:cubicBezTo>
                <a:cubicBezTo>
                  <a:pt x="557202" y="1752567"/>
                  <a:pt x="557947" y="1750623"/>
                  <a:pt x="547688" y="1738313"/>
                </a:cubicBezTo>
                <a:cubicBezTo>
                  <a:pt x="543376" y="1733139"/>
                  <a:pt x="537712" y="1729199"/>
                  <a:pt x="533400" y="1724025"/>
                </a:cubicBezTo>
                <a:cubicBezTo>
                  <a:pt x="513556" y="1700213"/>
                  <a:pt x="535781" y="1717676"/>
                  <a:pt x="509588" y="1700213"/>
                </a:cubicBezTo>
                <a:cubicBezTo>
                  <a:pt x="500381" y="1672591"/>
                  <a:pt x="508635" y="1671955"/>
                  <a:pt x="485775" y="1666875"/>
                </a:cubicBezTo>
                <a:cubicBezTo>
                  <a:pt x="476349" y="1664780"/>
                  <a:pt x="466725" y="1663700"/>
                  <a:pt x="457200" y="1662113"/>
                </a:cubicBezTo>
                <a:cubicBezTo>
                  <a:pt x="454025" y="1657350"/>
                  <a:pt x="452145" y="1651401"/>
                  <a:pt x="447675" y="1647825"/>
                </a:cubicBezTo>
                <a:cubicBezTo>
                  <a:pt x="427195" y="1631441"/>
                  <a:pt x="437042" y="1658428"/>
                  <a:pt x="423863" y="1628775"/>
                </a:cubicBezTo>
                <a:cubicBezTo>
                  <a:pt x="418718" y="1617198"/>
                  <a:pt x="410786" y="1576790"/>
                  <a:pt x="395288" y="1571625"/>
                </a:cubicBezTo>
                <a:lnTo>
                  <a:pt x="381000" y="1566863"/>
                </a:lnTo>
                <a:cubicBezTo>
                  <a:pt x="377825" y="1562100"/>
                  <a:pt x="376329" y="1555609"/>
                  <a:pt x="371475" y="1552575"/>
                </a:cubicBezTo>
                <a:cubicBezTo>
                  <a:pt x="353221" y="1541166"/>
                  <a:pt x="318576" y="1540348"/>
                  <a:pt x="300038" y="1538288"/>
                </a:cubicBezTo>
                <a:cubicBezTo>
                  <a:pt x="295275" y="1535113"/>
                  <a:pt x="290870" y="1531323"/>
                  <a:pt x="285750" y="1528763"/>
                </a:cubicBezTo>
                <a:cubicBezTo>
                  <a:pt x="281260" y="1526518"/>
                  <a:pt x="275383" y="1527136"/>
                  <a:pt x="271463" y="1524000"/>
                </a:cubicBezTo>
                <a:cubicBezTo>
                  <a:pt x="266994" y="1520424"/>
                  <a:pt x="266407" y="1513289"/>
                  <a:pt x="261938" y="1509713"/>
                </a:cubicBezTo>
                <a:cubicBezTo>
                  <a:pt x="258018" y="1506577"/>
                  <a:pt x="252264" y="1506928"/>
                  <a:pt x="247650" y="1504950"/>
                </a:cubicBezTo>
                <a:cubicBezTo>
                  <a:pt x="241125" y="1502153"/>
                  <a:pt x="234764" y="1498947"/>
                  <a:pt x="228600" y="1495425"/>
                </a:cubicBezTo>
                <a:cubicBezTo>
                  <a:pt x="223630" y="1492585"/>
                  <a:pt x="219743" y="1487710"/>
                  <a:pt x="214313" y="1485900"/>
                </a:cubicBezTo>
                <a:cubicBezTo>
                  <a:pt x="205152" y="1482846"/>
                  <a:pt x="195263" y="1482725"/>
                  <a:pt x="185738" y="1481138"/>
                </a:cubicBezTo>
                <a:cubicBezTo>
                  <a:pt x="148002" y="1468559"/>
                  <a:pt x="167067" y="1469963"/>
                  <a:pt x="128588" y="1476375"/>
                </a:cubicBezTo>
                <a:cubicBezTo>
                  <a:pt x="106375" y="1491183"/>
                  <a:pt x="76994" y="1470819"/>
                  <a:pt x="71438" y="146208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7688909" y="811120"/>
            <a:ext cx="853922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Słopnice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6739464" y="2386514"/>
            <a:ext cx="736403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</a:rPr>
              <a:t>Zbludza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Picture 4" descr="Znalezione obrazy dla zapytania psg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Dowolny kształt 42"/>
          <p:cNvSpPr/>
          <p:nvPr/>
        </p:nvSpPr>
        <p:spPr>
          <a:xfrm>
            <a:off x="7531643" y="984114"/>
            <a:ext cx="168295" cy="931229"/>
          </a:xfrm>
          <a:custGeom>
            <a:avLst/>
            <a:gdLst>
              <a:gd name="connsiteX0" fmla="*/ 0 w 168295"/>
              <a:gd name="connsiteY0" fmla="*/ 0 h 931229"/>
              <a:gd name="connsiteX1" fmla="*/ 16830 w 168295"/>
              <a:gd name="connsiteY1" fmla="*/ 28049 h 931229"/>
              <a:gd name="connsiteX2" fmla="*/ 39269 w 168295"/>
              <a:gd name="connsiteY2" fmla="*/ 67318 h 931229"/>
              <a:gd name="connsiteX3" fmla="*/ 50489 w 168295"/>
              <a:gd name="connsiteY3" fmla="*/ 84147 h 931229"/>
              <a:gd name="connsiteX4" fmla="*/ 67318 w 168295"/>
              <a:gd name="connsiteY4" fmla="*/ 95367 h 931229"/>
              <a:gd name="connsiteX5" fmla="*/ 84148 w 168295"/>
              <a:gd name="connsiteY5" fmla="*/ 129025 h 931229"/>
              <a:gd name="connsiteX6" fmla="*/ 100977 w 168295"/>
              <a:gd name="connsiteY6" fmla="*/ 134635 h 931229"/>
              <a:gd name="connsiteX7" fmla="*/ 117807 w 168295"/>
              <a:gd name="connsiteY7" fmla="*/ 145855 h 931229"/>
              <a:gd name="connsiteX8" fmla="*/ 134636 w 168295"/>
              <a:gd name="connsiteY8" fmla="*/ 179514 h 931229"/>
              <a:gd name="connsiteX9" fmla="*/ 151466 w 168295"/>
              <a:gd name="connsiteY9" fmla="*/ 185124 h 931229"/>
              <a:gd name="connsiteX10" fmla="*/ 168295 w 168295"/>
              <a:gd name="connsiteY10" fmla="*/ 218783 h 931229"/>
              <a:gd name="connsiteX11" fmla="*/ 162685 w 168295"/>
              <a:gd name="connsiteY11" fmla="*/ 246832 h 931229"/>
              <a:gd name="connsiteX12" fmla="*/ 157075 w 168295"/>
              <a:gd name="connsiteY12" fmla="*/ 269271 h 931229"/>
              <a:gd name="connsiteX13" fmla="*/ 140246 w 168295"/>
              <a:gd name="connsiteY13" fmla="*/ 319759 h 931229"/>
              <a:gd name="connsiteX14" fmla="*/ 129026 w 168295"/>
              <a:gd name="connsiteY14" fmla="*/ 359028 h 931229"/>
              <a:gd name="connsiteX15" fmla="*/ 123416 w 168295"/>
              <a:gd name="connsiteY15" fmla="*/ 375857 h 931229"/>
              <a:gd name="connsiteX16" fmla="*/ 117807 w 168295"/>
              <a:gd name="connsiteY16" fmla="*/ 403906 h 931229"/>
              <a:gd name="connsiteX17" fmla="*/ 112197 w 168295"/>
              <a:gd name="connsiteY17" fmla="*/ 420736 h 931229"/>
              <a:gd name="connsiteX18" fmla="*/ 100977 w 168295"/>
              <a:gd name="connsiteY18" fmla="*/ 460005 h 931229"/>
              <a:gd name="connsiteX19" fmla="*/ 100977 w 168295"/>
              <a:gd name="connsiteY19" fmla="*/ 544152 h 931229"/>
              <a:gd name="connsiteX20" fmla="*/ 112197 w 168295"/>
              <a:gd name="connsiteY20" fmla="*/ 577811 h 931229"/>
              <a:gd name="connsiteX21" fmla="*/ 95367 w 168295"/>
              <a:gd name="connsiteY21" fmla="*/ 611470 h 931229"/>
              <a:gd name="connsiteX22" fmla="*/ 89758 w 168295"/>
              <a:gd name="connsiteY22" fmla="*/ 628299 h 931229"/>
              <a:gd name="connsiteX23" fmla="*/ 67318 w 168295"/>
              <a:gd name="connsiteY23" fmla="*/ 661958 h 931229"/>
              <a:gd name="connsiteX24" fmla="*/ 56099 w 168295"/>
              <a:gd name="connsiteY24" fmla="*/ 678787 h 931229"/>
              <a:gd name="connsiteX25" fmla="*/ 39269 w 168295"/>
              <a:gd name="connsiteY25" fmla="*/ 740495 h 931229"/>
              <a:gd name="connsiteX26" fmla="*/ 44879 w 168295"/>
              <a:gd name="connsiteY26" fmla="*/ 841472 h 931229"/>
              <a:gd name="connsiteX27" fmla="*/ 50489 w 168295"/>
              <a:gd name="connsiteY27" fmla="*/ 858302 h 931229"/>
              <a:gd name="connsiteX28" fmla="*/ 56099 w 168295"/>
              <a:gd name="connsiteY28" fmla="*/ 886351 h 931229"/>
              <a:gd name="connsiteX29" fmla="*/ 67318 w 168295"/>
              <a:gd name="connsiteY29" fmla="*/ 925619 h 931229"/>
              <a:gd name="connsiteX30" fmla="*/ 67318 w 168295"/>
              <a:gd name="connsiteY30" fmla="*/ 931229 h 9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8295" h="931229">
                <a:moveTo>
                  <a:pt x="0" y="0"/>
                </a:moveTo>
                <a:cubicBezTo>
                  <a:pt x="5610" y="9350"/>
                  <a:pt x="13104" y="17802"/>
                  <a:pt x="16830" y="28049"/>
                </a:cubicBezTo>
                <a:cubicBezTo>
                  <a:pt x="32264" y="70492"/>
                  <a:pt x="7048" y="56577"/>
                  <a:pt x="39269" y="67318"/>
                </a:cubicBezTo>
                <a:cubicBezTo>
                  <a:pt x="43009" y="72928"/>
                  <a:pt x="45722" y="79380"/>
                  <a:pt x="50489" y="84147"/>
                </a:cubicBezTo>
                <a:cubicBezTo>
                  <a:pt x="55256" y="88914"/>
                  <a:pt x="63106" y="90102"/>
                  <a:pt x="67318" y="95367"/>
                </a:cubicBezTo>
                <a:cubicBezTo>
                  <a:pt x="85385" y="117951"/>
                  <a:pt x="57876" y="108008"/>
                  <a:pt x="84148" y="129025"/>
                </a:cubicBezTo>
                <a:cubicBezTo>
                  <a:pt x="88765" y="132719"/>
                  <a:pt x="95688" y="131990"/>
                  <a:pt x="100977" y="134635"/>
                </a:cubicBezTo>
                <a:cubicBezTo>
                  <a:pt x="107008" y="137650"/>
                  <a:pt x="112197" y="142115"/>
                  <a:pt x="117807" y="145855"/>
                </a:cubicBezTo>
                <a:cubicBezTo>
                  <a:pt x="121502" y="156943"/>
                  <a:pt x="124749" y="171604"/>
                  <a:pt x="134636" y="179514"/>
                </a:cubicBezTo>
                <a:cubicBezTo>
                  <a:pt x="139254" y="183208"/>
                  <a:pt x="145856" y="183254"/>
                  <a:pt x="151466" y="185124"/>
                </a:cubicBezTo>
                <a:cubicBezTo>
                  <a:pt x="157139" y="193633"/>
                  <a:pt x="168295" y="207170"/>
                  <a:pt x="168295" y="218783"/>
                </a:cubicBezTo>
                <a:cubicBezTo>
                  <a:pt x="168295" y="228318"/>
                  <a:pt x="164753" y="237524"/>
                  <a:pt x="162685" y="246832"/>
                </a:cubicBezTo>
                <a:cubicBezTo>
                  <a:pt x="161012" y="254358"/>
                  <a:pt x="159290" y="261886"/>
                  <a:pt x="157075" y="269271"/>
                </a:cubicBezTo>
                <a:cubicBezTo>
                  <a:pt x="157060" y="269323"/>
                  <a:pt x="143060" y="311319"/>
                  <a:pt x="140246" y="319759"/>
                </a:cubicBezTo>
                <a:cubicBezTo>
                  <a:pt x="126795" y="360109"/>
                  <a:pt x="143114" y="309723"/>
                  <a:pt x="129026" y="359028"/>
                </a:cubicBezTo>
                <a:cubicBezTo>
                  <a:pt x="127401" y="364714"/>
                  <a:pt x="124850" y="370120"/>
                  <a:pt x="123416" y="375857"/>
                </a:cubicBezTo>
                <a:cubicBezTo>
                  <a:pt x="121104" y="385107"/>
                  <a:pt x="120119" y="394656"/>
                  <a:pt x="117807" y="403906"/>
                </a:cubicBezTo>
                <a:cubicBezTo>
                  <a:pt x="116373" y="409643"/>
                  <a:pt x="113822" y="415050"/>
                  <a:pt x="112197" y="420736"/>
                </a:cubicBezTo>
                <a:cubicBezTo>
                  <a:pt x="98108" y="470045"/>
                  <a:pt x="114428" y="419652"/>
                  <a:pt x="100977" y="460005"/>
                </a:cubicBezTo>
                <a:cubicBezTo>
                  <a:pt x="95635" y="502735"/>
                  <a:pt x="91561" y="503350"/>
                  <a:pt x="100977" y="544152"/>
                </a:cubicBezTo>
                <a:cubicBezTo>
                  <a:pt x="103636" y="555676"/>
                  <a:pt x="112197" y="577811"/>
                  <a:pt x="112197" y="577811"/>
                </a:cubicBezTo>
                <a:cubicBezTo>
                  <a:pt x="98094" y="620117"/>
                  <a:pt x="117120" y="567963"/>
                  <a:pt x="95367" y="611470"/>
                </a:cubicBezTo>
                <a:cubicBezTo>
                  <a:pt x="92723" y="616759"/>
                  <a:pt x="92630" y="623130"/>
                  <a:pt x="89758" y="628299"/>
                </a:cubicBezTo>
                <a:cubicBezTo>
                  <a:pt x="83209" y="640087"/>
                  <a:pt x="74798" y="650738"/>
                  <a:pt x="67318" y="661958"/>
                </a:cubicBezTo>
                <a:cubicBezTo>
                  <a:pt x="63578" y="667568"/>
                  <a:pt x="58231" y="672391"/>
                  <a:pt x="56099" y="678787"/>
                </a:cubicBezTo>
                <a:cubicBezTo>
                  <a:pt x="41864" y="721492"/>
                  <a:pt x="47198" y="700849"/>
                  <a:pt x="39269" y="740495"/>
                </a:cubicBezTo>
                <a:cubicBezTo>
                  <a:pt x="41139" y="774154"/>
                  <a:pt x="41683" y="807913"/>
                  <a:pt x="44879" y="841472"/>
                </a:cubicBezTo>
                <a:cubicBezTo>
                  <a:pt x="45440" y="847359"/>
                  <a:pt x="49055" y="852565"/>
                  <a:pt x="50489" y="858302"/>
                </a:cubicBezTo>
                <a:cubicBezTo>
                  <a:pt x="52802" y="867552"/>
                  <a:pt x="53787" y="877101"/>
                  <a:pt x="56099" y="886351"/>
                </a:cubicBezTo>
                <a:cubicBezTo>
                  <a:pt x="66790" y="929116"/>
                  <a:pt x="56827" y="873164"/>
                  <a:pt x="67318" y="925619"/>
                </a:cubicBezTo>
                <a:cubicBezTo>
                  <a:pt x="67685" y="927453"/>
                  <a:pt x="67318" y="929359"/>
                  <a:pt x="67318" y="931229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 43"/>
          <p:cNvSpPr/>
          <p:nvPr/>
        </p:nvSpPr>
        <p:spPr>
          <a:xfrm>
            <a:off x="7615790" y="1881384"/>
            <a:ext cx="76867" cy="632637"/>
          </a:xfrm>
          <a:custGeom>
            <a:avLst/>
            <a:gdLst>
              <a:gd name="connsiteX0" fmla="*/ 18239 w 76867"/>
              <a:gd name="connsiteY0" fmla="*/ 0 h 632637"/>
              <a:gd name="connsiteX1" fmla="*/ 7606 w 76867"/>
              <a:gd name="connsiteY1" fmla="*/ 26581 h 632637"/>
              <a:gd name="connsiteX2" fmla="*/ 2290 w 76867"/>
              <a:gd name="connsiteY2" fmla="*/ 42530 h 632637"/>
              <a:gd name="connsiteX3" fmla="*/ 7606 w 76867"/>
              <a:gd name="connsiteY3" fmla="*/ 90377 h 632637"/>
              <a:gd name="connsiteX4" fmla="*/ 18239 w 76867"/>
              <a:gd name="connsiteY4" fmla="*/ 122274 h 632637"/>
              <a:gd name="connsiteX5" fmla="*/ 12923 w 76867"/>
              <a:gd name="connsiteY5" fmla="*/ 138223 h 632637"/>
              <a:gd name="connsiteX6" fmla="*/ 34188 w 76867"/>
              <a:gd name="connsiteY6" fmla="*/ 170121 h 632637"/>
              <a:gd name="connsiteX7" fmla="*/ 39504 w 76867"/>
              <a:gd name="connsiteY7" fmla="*/ 217967 h 632637"/>
              <a:gd name="connsiteX8" fmla="*/ 28872 w 76867"/>
              <a:gd name="connsiteY8" fmla="*/ 233916 h 632637"/>
              <a:gd name="connsiteX9" fmla="*/ 23555 w 76867"/>
              <a:gd name="connsiteY9" fmla="*/ 255181 h 632637"/>
              <a:gd name="connsiteX10" fmla="*/ 12923 w 76867"/>
              <a:gd name="connsiteY10" fmla="*/ 287079 h 632637"/>
              <a:gd name="connsiteX11" fmla="*/ 7606 w 76867"/>
              <a:gd name="connsiteY11" fmla="*/ 361507 h 632637"/>
              <a:gd name="connsiteX12" fmla="*/ 7606 w 76867"/>
              <a:gd name="connsiteY12" fmla="*/ 404037 h 632637"/>
              <a:gd name="connsiteX13" fmla="*/ 23555 w 76867"/>
              <a:gd name="connsiteY13" fmla="*/ 409353 h 632637"/>
              <a:gd name="connsiteX14" fmla="*/ 28872 w 76867"/>
              <a:gd name="connsiteY14" fmla="*/ 425302 h 632637"/>
              <a:gd name="connsiteX15" fmla="*/ 39504 w 76867"/>
              <a:gd name="connsiteY15" fmla="*/ 441251 h 632637"/>
              <a:gd name="connsiteX16" fmla="*/ 60769 w 76867"/>
              <a:gd name="connsiteY16" fmla="*/ 489098 h 632637"/>
              <a:gd name="connsiteX17" fmla="*/ 66086 w 76867"/>
              <a:gd name="connsiteY17" fmla="*/ 579474 h 632637"/>
              <a:gd name="connsiteX18" fmla="*/ 76718 w 76867"/>
              <a:gd name="connsiteY18" fmla="*/ 632637 h 6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867" h="632637">
                <a:moveTo>
                  <a:pt x="18239" y="0"/>
                </a:moveTo>
                <a:cubicBezTo>
                  <a:pt x="14695" y="8860"/>
                  <a:pt x="10957" y="17646"/>
                  <a:pt x="7606" y="26581"/>
                </a:cubicBezTo>
                <a:cubicBezTo>
                  <a:pt x="5638" y="31828"/>
                  <a:pt x="2290" y="36926"/>
                  <a:pt x="2290" y="42530"/>
                </a:cubicBezTo>
                <a:cubicBezTo>
                  <a:pt x="2290" y="58577"/>
                  <a:pt x="4459" y="74641"/>
                  <a:pt x="7606" y="90377"/>
                </a:cubicBezTo>
                <a:cubicBezTo>
                  <a:pt x="9804" y="101367"/>
                  <a:pt x="18239" y="122274"/>
                  <a:pt x="18239" y="122274"/>
                </a:cubicBezTo>
                <a:cubicBezTo>
                  <a:pt x="16467" y="127590"/>
                  <a:pt x="11151" y="132907"/>
                  <a:pt x="12923" y="138223"/>
                </a:cubicBezTo>
                <a:cubicBezTo>
                  <a:pt x="16964" y="150346"/>
                  <a:pt x="34188" y="170121"/>
                  <a:pt x="34188" y="170121"/>
                </a:cubicBezTo>
                <a:cubicBezTo>
                  <a:pt x="43048" y="196702"/>
                  <a:pt x="50136" y="196702"/>
                  <a:pt x="39504" y="217967"/>
                </a:cubicBezTo>
                <a:cubicBezTo>
                  <a:pt x="36647" y="223682"/>
                  <a:pt x="32416" y="228600"/>
                  <a:pt x="28872" y="233916"/>
                </a:cubicBezTo>
                <a:cubicBezTo>
                  <a:pt x="27100" y="241004"/>
                  <a:pt x="25655" y="248183"/>
                  <a:pt x="23555" y="255181"/>
                </a:cubicBezTo>
                <a:cubicBezTo>
                  <a:pt x="20334" y="265916"/>
                  <a:pt x="12923" y="287079"/>
                  <a:pt x="12923" y="287079"/>
                </a:cubicBezTo>
                <a:cubicBezTo>
                  <a:pt x="11151" y="311888"/>
                  <a:pt x="10512" y="336805"/>
                  <a:pt x="7606" y="361507"/>
                </a:cubicBezTo>
                <a:cubicBezTo>
                  <a:pt x="5320" y="380934"/>
                  <a:pt x="-8302" y="380175"/>
                  <a:pt x="7606" y="404037"/>
                </a:cubicBezTo>
                <a:cubicBezTo>
                  <a:pt x="10715" y="408700"/>
                  <a:pt x="18239" y="407581"/>
                  <a:pt x="23555" y="409353"/>
                </a:cubicBezTo>
                <a:cubicBezTo>
                  <a:pt x="25327" y="414669"/>
                  <a:pt x="26366" y="420290"/>
                  <a:pt x="28872" y="425302"/>
                </a:cubicBezTo>
                <a:cubicBezTo>
                  <a:pt x="31729" y="431017"/>
                  <a:pt x="36909" y="435412"/>
                  <a:pt x="39504" y="441251"/>
                </a:cubicBezTo>
                <a:cubicBezTo>
                  <a:pt x="64810" y="498190"/>
                  <a:pt x="36707" y="453003"/>
                  <a:pt x="60769" y="489098"/>
                </a:cubicBezTo>
                <a:cubicBezTo>
                  <a:pt x="62541" y="519223"/>
                  <a:pt x="62183" y="549550"/>
                  <a:pt x="66086" y="579474"/>
                </a:cubicBezTo>
                <a:cubicBezTo>
                  <a:pt x="78959" y="678169"/>
                  <a:pt x="76718" y="562172"/>
                  <a:pt x="76718" y="632637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7474484" y="925496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Dowolny kształt 24"/>
          <p:cNvSpPr/>
          <p:nvPr/>
        </p:nvSpPr>
        <p:spPr>
          <a:xfrm>
            <a:off x="7589456" y="2536510"/>
            <a:ext cx="304378" cy="845845"/>
          </a:xfrm>
          <a:custGeom>
            <a:avLst/>
            <a:gdLst>
              <a:gd name="connsiteX0" fmla="*/ 75778 w 304378"/>
              <a:gd name="connsiteY0" fmla="*/ 0 h 845845"/>
              <a:gd name="connsiteX1" fmla="*/ 54513 w 304378"/>
              <a:gd name="connsiteY1" fmla="*/ 26582 h 845845"/>
              <a:gd name="connsiteX2" fmla="*/ 49197 w 304378"/>
              <a:gd name="connsiteY2" fmla="*/ 42531 h 845845"/>
              <a:gd name="connsiteX3" fmla="*/ 38564 w 304378"/>
              <a:gd name="connsiteY3" fmla="*/ 58480 h 845845"/>
              <a:gd name="connsiteX4" fmla="*/ 43881 w 304378"/>
              <a:gd name="connsiteY4" fmla="*/ 191386 h 845845"/>
              <a:gd name="connsiteX5" fmla="*/ 49197 w 304378"/>
              <a:gd name="connsiteY5" fmla="*/ 207335 h 845845"/>
              <a:gd name="connsiteX6" fmla="*/ 54513 w 304378"/>
              <a:gd name="connsiteY6" fmla="*/ 249866 h 845845"/>
              <a:gd name="connsiteX7" fmla="*/ 65146 w 304378"/>
              <a:gd name="connsiteY7" fmla="*/ 281763 h 845845"/>
              <a:gd name="connsiteX8" fmla="*/ 59830 w 304378"/>
              <a:gd name="connsiteY8" fmla="*/ 334926 h 845845"/>
              <a:gd name="connsiteX9" fmla="*/ 54513 w 304378"/>
              <a:gd name="connsiteY9" fmla="*/ 350875 h 845845"/>
              <a:gd name="connsiteX10" fmla="*/ 49197 w 304378"/>
              <a:gd name="connsiteY10" fmla="*/ 382773 h 845845"/>
              <a:gd name="connsiteX11" fmla="*/ 38564 w 304378"/>
              <a:gd name="connsiteY11" fmla="*/ 414670 h 845845"/>
              <a:gd name="connsiteX12" fmla="*/ 27932 w 304378"/>
              <a:gd name="connsiteY12" fmla="*/ 451884 h 845845"/>
              <a:gd name="connsiteX13" fmla="*/ 11983 w 304378"/>
              <a:gd name="connsiteY13" fmla="*/ 462517 h 845845"/>
              <a:gd name="connsiteX14" fmla="*/ 6667 w 304378"/>
              <a:gd name="connsiteY14" fmla="*/ 499731 h 845845"/>
              <a:gd name="connsiteX15" fmla="*/ 22616 w 304378"/>
              <a:gd name="connsiteY15" fmla="*/ 505047 h 845845"/>
              <a:gd name="connsiteX16" fmla="*/ 54513 w 304378"/>
              <a:gd name="connsiteY16" fmla="*/ 526312 h 845845"/>
              <a:gd name="connsiteX17" fmla="*/ 86411 w 304378"/>
              <a:gd name="connsiteY17" fmla="*/ 547577 h 845845"/>
              <a:gd name="connsiteX18" fmla="*/ 97044 w 304378"/>
              <a:gd name="connsiteY18" fmla="*/ 563526 h 845845"/>
              <a:gd name="connsiteX19" fmla="*/ 112992 w 304378"/>
              <a:gd name="connsiteY19" fmla="*/ 574159 h 845845"/>
              <a:gd name="connsiteX20" fmla="*/ 118309 w 304378"/>
              <a:gd name="connsiteY20" fmla="*/ 590107 h 845845"/>
              <a:gd name="connsiteX21" fmla="*/ 155523 w 304378"/>
              <a:gd name="connsiteY21" fmla="*/ 632638 h 845845"/>
              <a:gd name="connsiteX22" fmla="*/ 166155 w 304378"/>
              <a:gd name="connsiteY22" fmla="*/ 669852 h 845845"/>
              <a:gd name="connsiteX23" fmla="*/ 182104 w 304378"/>
              <a:gd name="connsiteY23" fmla="*/ 680484 h 845845"/>
              <a:gd name="connsiteX24" fmla="*/ 192737 w 304378"/>
              <a:gd name="connsiteY24" fmla="*/ 696433 h 845845"/>
              <a:gd name="connsiteX25" fmla="*/ 219318 w 304378"/>
              <a:gd name="connsiteY25" fmla="*/ 717698 h 845845"/>
              <a:gd name="connsiteX26" fmla="*/ 235267 w 304378"/>
              <a:gd name="connsiteY26" fmla="*/ 749596 h 845845"/>
              <a:gd name="connsiteX27" fmla="*/ 240583 w 304378"/>
              <a:gd name="connsiteY27" fmla="*/ 765545 h 845845"/>
              <a:gd name="connsiteX28" fmla="*/ 256532 w 304378"/>
              <a:gd name="connsiteY28" fmla="*/ 770861 h 845845"/>
              <a:gd name="connsiteX29" fmla="*/ 272481 w 304378"/>
              <a:gd name="connsiteY29" fmla="*/ 781493 h 845845"/>
              <a:gd name="connsiteX30" fmla="*/ 283113 w 304378"/>
              <a:gd name="connsiteY30" fmla="*/ 813391 h 845845"/>
              <a:gd name="connsiteX31" fmla="*/ 299062 w 304378"/>
              <a:gd name="connsiteY31" fmla="*/ 845289 h 845845"/>
              <a:gd name="connsiteX32" fmla="*/ 304378 w 304378"/>
              <a:gd name="connsiteY32" fmla="*/ 845289 h 84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4378" h="845845">
                <a:moveTo>
                  <a:pt x="75778" y="0"/>
                </a:moveTo>
                <a:cubicBezTo>
                  <a:pt x="68690" y="8861"/>
                  <a:pt x="60527" y="16960"/>
                  <a:pt x="54513" y="26582"/>
                </a:cubicBezTo>
                <a:cubicBezTo>
                  <a:pt x="51543" y="31334"/>
                  <a:pt x="51703" y="37519"/>
                  <a:pt x="49197" y="42531"/>
                </a:cubicBezTo>
                <a:cubicBezTo>
                  <a:pt x="46340" y="48246"/>
                  <a:pt x="42108" y="53164"/>
                  <a:pt x="38564" y="58480"/>
                </a:cubicBezTo>
                <a:cubicBezTo>
                  <a:pt x="40336" y="102782"/>
                  <a:pt x="40722" y="147161"/>
                  <a:pt x="43881" y="191386"/>
                </a:cubicBezTo>
                <a:cubicBezTo>
                  <a:pt x="44280" y="196976"/>
                  <a:pt x="48195" y="201822"/>
                  <a:pt x="49197" y="207335"/>
                </a:cubicBezTo>
                <a:cubicBezTo>
                  <a:pt x="51753" y="221392"/>
                  <a:pt x="51519" y="235896"/>
                  <a:pt x="54513" y="249866"/>
                </a:cubicBezTo>
                <a:cubicBezTo>
                  <a:pt x="56861" y="260825"/>
                  <a:pt x="65146" y="281763"/>
                  <a:pt x="65146" y="281763"/>
                </a:cubicBezTo>
                <a:cubicBezTo>
                  <a:pt x="63374" y="299484"/>
                  <a:pt x="62538" y="317324"/>
                  <a:pt x="59830" y="334926"/>
                </a:cubicBezTo>
                <a:cubicBezTo>
                  <a:pt x="58978" y="340465"/>
                  <a:pt x="55729" y="345404"/>
                  <a:pt x="54513" y="350875"/>
                </a:cubicBezTo>
                <a:cubicBezTo>
                  <a:pt x="52175" y="361398"/>
                  <a:pt x="51811" y="372316"/>
                  <a:pt x="49197" y="382773"/>
                </a:cubicBezTo>
                <a:cubicBezTo>
                  <a:pt x="46479" y="393646"/>
                  <a:pt x="41282" y="403797"/>
                  <a:pt x="38564" y="414670"/>
                </a:cubicBezTo>
                <a:cubicBezTo>
                  <a:pt x="38217" y="416059"/>
                  <a:pt x="30705" y="448418"/>
                  <a:pt x="27932" y="451884"/>
                </a:cubicBezTo>
                <a:cubicBezTo>
                  <a:pt x="23941" y="456873"/>
                  <a:pt x="17299" y="458973"/>
                  <a:pt x="11983" y="462517"/>
                </a:cubicBezTo>
                <a:cubicBezTo>
                  <a:pt x="3302" y="475539"/>
                  <a:pt x="-7064" y="482567"/>
                  <a:pt x="6667" y="499731"/>
                </a:cubicBezTo>
                <a:cubicBezTo>
                  <a:pt x="10168" y="504107"/>
                  <a:pt x="17300" y="503275"/>
                  <a:pt x="22616" y="505047"/>
                </a:cubicBezTo>
                <a:cubicBezTo>
                  <a:pt x="58007" y="540441"/>
                  <a:pt x="19892" y="507079"/>
                  <a:pt x="54513" y="526312"/>
                </a:cubicBezTo>
                <a:cubicBezTo>
                  <a:pt x="65684" y="532518"/>
                  <a:pt x="86411" y="547577"/>
                  <a:pt x="86411" y="547577"/>
                </a:cubicBezTo>
                <a:cubicBezTo>
                  <a:pt x="89955" y="552893"/>
                  <a:pt x="92526" y="559008"/>
                  <a:pt x="97044" y="563526"/>
                </a:cubicBezTo>
                <a:cubicBezTo>
                  <a:pt x="101562" y="568044"/>
                  <a:pt x="109001" y="569170"/>
                  <a:pt x="112992" y="574159"/>
                </a:cubicBezTo>
                <a:cubicBezTo>
                  <a:pt x="116493" y="578535"/>
                  <a:pt x="115588" y="585209"/>
                  <a:pt x="118309" y="590107"/>
                </a:cubicBezTo>
                <a:cubicBezTo>
                  <a:pt x="136552" y="622944"/>
                  <a:pt x="132224" y="617105"/>
                  <a:pt x="155523" y="632638"/>
                </a:cubicBezTo>
                <a:cubicBezTo>
                  <a:pt x="155870" y="634027"/>
                  <a:pt x="163382" y="666386"/>
                  <a:pt x="166155" y="669852"/>
                </a:cubicBezTo>
                <a:cubicBezTo>
                  <a:pt x="170146" y="674841"/>
                  <a:pt x="176788" y="676940"/>
                  <a:pt x="182104" y="680484"/>
                </a:cubicBezTo>
                <a:cubicBezTo>
                  <a:pt x="185648" y="685800"/>
                  <a:pt x="187748" y="692441"/>
                  <a:pt x="192737" y="696433"/>
                </a:cubicBezTo>
                <a:cubicBezTo>
                  <a:pt x="229421" y="725781"/>
                  <a:pt x="188844" y="671988"/>
                  <a:pt x="219318" y="717698"/>
                </a:cubicBezTo>
                <a:cubicBezTo>
                  <a:pt x="232680" y="757786"/>
                  <a:pt x="214655" y="708373"/>
                  <a:pt x="235267" y="749596"/>
                </a:cubicBezTo>
                <a:cubicBezTo>
                  <a:pt x="237773" y="754608"/>
                  <a:pt x="236620" y="761582"/>
                  <a:pt x="240583" y="765545"/>
                </a:cubicBezTo>
                <a:cubicBezTo>
                  <a:pt x="244546" y="769508"/>
                  <a:pt x="251520" y="768355"/>
                  <a:pt x="256532" y="770861"/>
                </a:cubicBezTo>
                <a:cubicBezTo>
                  <a:pt x="262247" y="773718"/>
                  <a:pt x="267165" y="777949"/>
                  <a:pt x="272481" y="781493"/>
                </a:cubicBezTo>
                <a:lnTo>
                  <a:pt x="283113" y="813391"/>
                </a:lnTo>
                <a:cubicBezTo>
                  <a:pt x="287436" y="826361"/>
                  <a:pt x="288759" y="834985"/>
                  <a:pt x="299062" y="845289"/>
                </a:cubicBezTo>
                <a:cubicBezTo>
                  <a:pt x="300315" y="846542"/>
                  <a:pt x="302606" y="845289"/>
                  <a:pt x="304378" y="84528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7627651" y="2469862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 28"/>
          <p:cNvSpPr/>
          <p:nvPr/>
        </p:nvSpPr>
        <p:spPr>
          <a:xfrm>
            <a:off x="7897277" y="3377705"/>
            <a:ext cx="314150" cy="89757"/>
          </a:xfrm>
          <a:custGeom>
            <a:avLst/>
            <a:gdLst>
              <a:gd name="connsiteX0" fmla="*/ 0 w 314150"/>
              <a:gd name="connsiteY0" fmla="*/ 0 h 89757"/>
              <a:gd name="connsiteX1" fmla="*/ 44879 w 314150"/>
              <a:gd name="connsiteY1" fmla="*/ 11220 h 89757"/>
              <a:gd name="connsiteX2" fmla="*/ 78537 w 314150"/>
              <a:gd name="connsiteY2" fmla="*/ 33659 h 89757"/>
              <a:gd name="connsiteX3" fmla="*/ 95367 w 314150"/>
              <a:gd name="connsiteY3" fmla="*/ 39269 h 89757"/>
              <a:gd name="connsiteX4" fmla="*/ 129026 w 314150"/>
              <a:gd name="connsiteY4" fmla="*/ 61708 h 89757"/>
              <a:gd name="connsiteX5" fmla="*/ 162685 w 314150"/>
              <a:gd name="connsiteY5" fmla="*/ 78537 h 89757"/>
              <a:gd name="connsiteX6" fmla="*/ 196344 w 314150"/>
              <a:gd name="connsiteY6" fmla="*/ 89757 h 89757"/>
              <a:gd name="connsiteX7" fmla="*/ 280491 w 314150"/>
              <a:gd name="connsiteY7" fmla="*/ 84147 h 89757"/>
              <a:gd name="connsiteX8" fmla="*/ 314150 w 314150"/>
              <a:gd name="connsiteY8" fmla="*/ 78537 h 8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50" h="89757">
                <a:moveTo>
                  <a:pt x="0" y="0"/>
                </a:moveTo>
                <a:cubicBezTo>
                  <a:pt x="7771" y="1554"/>
                  <a:pt x="35176" y="5829"/>
                  <a:pt x="44879" y="11220"/>
                </a:cubicBezTo>
                <a:cubicBezTo>
                  <a:pt x="56666" y="17768"/>
                  <a:pt x="65745" y="29395"/>
                  <a:pt x="78537" y="33659"/>
                </a:cubicBezTo>
                <a:cubicBezTo>
                  <a:pt x="84147" y="35529"/>
                  <a:pt x="90198" y="36397"/>
                  <a:pt x="95367" y="39269"/>
                </a:cubicBezTo>
                <a:cubicBezTo>
                  <a:pt x="107154" y="45817"/>
                  <a:pt x="116234" y="57444"/>
                  <a:pt x="129026" y="61708"/>
                </a:cubicBezTo>
                <a:cubicBezTo>
                  <a:pt x="190405" y="82169"/>
                  <a:pt x="97432" y="49536"/>
                  <a:pt x="162685" y="78537"/>
                </a:cubicBezTo>
                <a:cubicBezTo>
                  <a:pt x="173492" y="83340"/>
                  <a:pt x="196344" y="89757"/>
                  <a:pt x="196344" y="89757"/>
                </a:cubicBezTo>
                <a:cubicBezTo>
                  <a:pt x="224393" y="87887"/>
                  <a:pt x="252552" y="87251"/>
                  <a:pt x="280491" y="84147"/>
                </a:cubicBezTo>
                <a:cubicBezTo>
                  <a:pt x="346946" y="76763"/>
                  <a:pt x="249375" y="78537"/>
                  <a:pt x="314150" y="78537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owolny kształt 29"/>
          <p:cNvSpPr/>
          <p:nvPr/>
        </p:nvSpPr>
        <p:spPr>
          <a:xfrm>
            <a:off x="8155803" y="3411362"/>
            <a:ext cx="170457" cy="533255"/>
          </a:xfrm>
          <a:custGeom>
            <a:avLst/>
            <a:gdLst>
              <a:gd name="connsiteX0" fmla="*/ 0 w 157684"/>
              <a:gd name="connsiteY0" fmla="*/ 0 h 474126"/>
              <a:gd name="connsiteX1" fmla="*/ 11220 w 157684"/>
              <a:gd name="connsiteY1" fmla="*/ 50488 h 474126"/>
              <a:gd name="connsiteX2" fmla="*/ 22439 w 157684"/>
              <a:gd name="connsiteY2" fmla="*/ 67318 h 474126"/>
              <a:gd name="connsiteX3" fmla="*/ 28049 w 157684"/>
              <a:gd name="connsiteY3" fmla="*/ 123416 h 474126"/>
              <a:gd name="connsiteX4" fmla="*/ 39269 w 157684"/>
              <a:gd name="connsiteY4" fmla="*/ 140245 h 474126"/>
              <a:gd name="connsiteX5" fmla="*/ 28049 w 157684"/>
              <a:gd name="connsiteY5" fmla="*/ 241222 h 474126"/>
              <a:gd name="connsiteX6" fmla="*/ 33659 w 157684"/>
              <a:gd name="connsiteY6" fmla="*/ 297320 h 474126"/>
              <a:gd name="connsiteX7" fmla="*/ 50488 w 157684"/>
              <a:gd name="connsiteY7" fmla="*/ 302930 h 474126"/>
              <a:gd name="connsiteX8" fmla="*/ 84147 w 157684"/>
              <a:gd name="connsiteY8" fmla="*/ 319759 h 474126"/>
              <a:gd name="connsiteX9" fmla="*/ 95367 w 157684"/>
              <a:gd name="connsiteY9" fmla="*/ 336589 h 474126"/>
              <a:gd name="connsiteX10" fmla="*/ 112196 w 157684"/>
              <a:gd name="connsiteY10" fmla="*/ 342199 h 474126"/>
              <a:gd name="connsiteX11" fmla="*/ 129026 w 157684"/>
              <a:gd name="connsiteY11" fmla="*/ 353418 h 474126"/>
              <a:gd name="connsiteX12" fmla="*/ 140245 w 157684"/>
              <a:gd name="connsiteY12" fmla="*/ 370248 h 474126"/>
              <a:gd name="connsiteX13" fmla="*/ 151465 w 157684"/>
              <a:gd name="connsiteY13" fmla="*/ 415126 h 474126"/>
              <a:gd name="connsiteX14" fmla="*/ 157075 w 157684"/>
              <a:gd name="connsiteY14" fmla="*/ 437565 h 474126"/>
              <a:gd name="connsiteX15" fmla="*/ 151465 w 157684"/>
              <a:gd name="connsiteY15" fmla="*/ 471224 h 474126"/>
              <a:gd name="connsiteX16" fmla="*/ 61708 w 157684"/>
              <a:gd name="connsiteY16" fmla="*/ 465615 h 474126"/>
              <a:gd name="connsiteX17" fmla="*/ 39269 w 157684"/>
              <a:gd name="connsiteY17" fmla="*/ 465615 h 47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7684" h="474126">
                <a:moveTo>
                  <a:pt x="0" y="0"/>
                </a:moveTo>
                <a:cubicBezTo>
                  <a:pt x="2155" y="12931"/>
                  <a:pt x="4314" y="36676"/>
                  <a:pt x="11220" y="50488"/>
                </a:cubicBezTo>
                <a:cubicBezTo>
                  <a:pt x="14235" y="56518"/>
                  <a:pt x="18699" y="61708"/>
                  <a:pt x="22439" y="67318"/>
                </a:cubicBezTo>
                <a:cubicBezTo>
                  <a:pt x="24309" y="86017"/>
                  <a:pt x="23823" y="105105"/>
                  <a:pt x="28049" y="123416"/>
                </a:cubicBezTo>
                <a:cubicBezTo>
                  <a:pt x="29565" y="129985"/>
                  <a:pt x="38895" y="133513"/>
                  <a:pt x="39269" y="140245"/>
                </a:cubicBezTo>
                <a:cubicBezTo>
                  <a:pt x="42699" y="201991"/>
                  <a:pt x="40564" y="203677"/>
                  <a:pt x="28049" y="241222"/>
                </a:cubicBezTo>
                <a:cubicBezTo>
                  <a:pt x="29919" y="259921"/>
                  <a:pt x="27237" y="279659"/>
                  <a:pt x="33659" y="297320"/>
                </a:cubicBezTo>
                <a:cubicBezTo>
                  <a:pt x="35680" y="302877"/>
                  <a:pt x="45199" y="300286"/>
                  <a:pt x="50488" y="302930"/>
                </a:cubicBezTo>
                <a:cubicBezTo>
                  <a:pt x="93987" y="324679"/>
                  <a:pt x="41847" y="305658"/>
                  <a:pt x="84147" y="319759"/>
                </a:cubicBezTo>
                <a:cubicBezTo>
                  <a:pt x="87887" y="325369"/>
                  <a:pt x="90102" y="332377"/>
                  <a:pt x="95367" y="336589"/>
                </a:cubicBezTo>
                <a:cubicBezTo>
                  <a:pt x="99984" y="340283"/>
                  <a:pt x="106907" y="339555"/>
                  <a:pt x="112196" y="342199"/>
                </a:cubicBezTo>
                <a:cubicBezTo>
                  <a:pt x="118226" y="345214"/>
                  <a:pt x="123416" y="349678"/>
                  <a:pt x="129026" y="353418"/>
                </a:cubicBezTo>
                <a:cubicBezTo>
                  <a:pt x="132766" y="359028"/>
                  <a:pt x="137230" y="364218"/>
                  <a:pt x="140245" y="370248"/>
                </a:cubicBezTo>
                <a:cubicBezTo>
                  <a:pt x="146260" y="382279"/>
                  <a:pt x="148904" y="403601"/>
                  <a:pt x="151465" y="415126"/>
                </a:cubicBezTo>
                <a:cubicBezTo>
                  <a:pt x="153138" y="422652"/>
                  <a:pt x="155205" y="430085"/>
                  <a:pt x="157075" y="437565"/>
                </a:cubicBezTo>
                <a:cubicBezTo>
                  <a:pt x="155205" y="448785"/>
                  <a:pt x="162377" y="468014"/>
                  <a:pt x="151465" y="471224"/>
                </a:cubicBezTo>
                <a:cubicBezTo>
                  <a:pt x="122706" y="479683"/>
                  <a:pt x="91648" y="467112"/>
                  <a:pt x="61708" y="465615"/>
                </a:cubicBezTo>
                <a:cubicBezTo>
                  <a:pt x="54238" y="465242"/>
                  <a:pt x="46749" y="465615"/>
                  <a:pt x="39269" y="46561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 32"/>
          <p:cNvSpPr/>
          <p:nvPr/>
        </p:nvSpPr>
        <p:spPr>
          <a:xfrm>
            <a:off x="8004285" y="3901877"/>
            <a:ext cx="199372" cy="140586"/>
          </a:xfrm>
          <a:custGeom>
            <a:avLst/>
            <a:gdLst>
              <a:gd name="connsiteX0" fmla="*/ 199372 w 199372"/>
              <a:gd name="connsiteY0" fmla="*/ 30336 h 174460"/>
              <a:gd name="connsiteX1" fmla="*/ 121366 w 199372"/>
              <a:gd name="connsiteY1" fmla="*/ 26002 h 174460"/>
              <a:gd name="connsiteX2" fmla="*/ 108365 w 199372"/>
              <a:gd name="connsiteY2" fmla="*/ 17335 h 174460"/>
              <a:gd name="connsiteX3" fmla="*/ 82364 w 199372"/>
              <a:gd name="connsiteY3" fmla="*/ 8668 h 174460"/>
              <a:gd name="connsiteX4" fmla="*/ 69363 w 199372"/>
              <a:gd name="connsiteY4" fmla="*/ 4334 h 174460"/>
              <a:gd name="connsiteX5" fmla="*/ 56362 w 199372"/>
              <a:gd name="connsiteY5" fmla="*/ 0 h 174460"/>
              <a:gd name="connsiteX6" fmla="*/ 8692 w 199372"/>
              <a:gd name="connsiteY6" fmla="*/ 4334 h 174460"/>
              <a:gd name="connsiteX7" fmla="*/ 4358 w 199372"/>
              <a:gd name="connsiteY7" fmla="*/ 17335 h 174460"/>
              <a:gd name="connsiteX8" fmla="*/ 17359 w 199372"/>
              <a:gd name="connsiteY8" fmla="*/ 143011 h 174460"/>
              <a:gd name="connsiteX9" fmla="*/ 21692 w 199372"/>
              <a:gd name="connsiteY9" fmla="*/ 164679 h 174460"/>
              <a:gd name="connsiteX10" fmla="*/ 30360 w 199372"/>
              <a:gd name="connsiteY10" fmla="*/ 173346 h 174460"/>
              <a:gd name="connsiteX11" fmla="*/ 91031 w 199372"/>
              <a:gd name="connsiteY11" fmla="*/ 173346 h 1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372" h="174460">
                <a:moveTo>
                  <a:pt x="199372" y="30336"/>
                </a:moveTo>
                <a:cubicBezTo>
                  <a:pt x="173370" y="28891"/>
                  <a:pt x="147146" y="29685"/>
                  <a:pt x="121366" y="26002"/>
                </a:cubicBezTo>
                <a:cubicBezTo>
                  <a:pt x="116210" y="25265"/>
                  <a:pt x="113124" y="19450"/>
                  <a:pt x="108365" y="17335"/>
                </a:cubicBezTo>
                <a:cubicBezTo>
                  <a:pt x="100017" y="13625"/>
                  <a:pt x="91031" y="11557"/>
                  <a:pt x="82364" y="8668"/>
                </a:cubicBezTo>
                <a:lnTo>
                  <a:pt x="69363" y="4334"/>
                </a:lnTo>
                <a:lnTo>
                  <a:pt x="56362" y="0"/>
                </a:lnTo>
                <a:cubicBezTo>
                  <a:pt x="40472" y="1445"/>
                  <a:pt x="23829" y="-712"/>
                  <a:pt x="8692" y="4334"/>
                </a:cubicBezTo>
                <a:cubicBezTo>
                  <a:pt x="4358" y="5779"/>
                  <a:pt x="4358" y="12767"/>
                  <a:pt x="4358" y="17335"/>
                </a:cubicBezTo>
                <a:cubicBezTo>
                  <a:pt x="4358" y="128413"/>
                  <a:pt x="-11528" y="99679"/>
                  <a:pt x="17359" y="143011"/>
                </a:cubicBezTo>
                <a:cubicBezTo>
                  <a:pt x="18803" y="150234"/>
                  <a:pt x="18790" y="157909"/>
                  <a:pt x="21692" y="164679"/>
                </a:cubicBezTo>
                <a:cubicBezTo>
                  <a:pt x="23302" y="168435"/>
                  <a:pt x="26306" y="172839"/>
                  <a:pt x="30360" y="173346"/>
                </a:cubicBezTo>
                <a:cubicBezTo>
                  <a:pt x="50428" y="175854"/>
                  <a:pt x="70807" y="173346"/>
                  <a:pt x="91031" y="17334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Dowolny kształt 34"/>
          <p:cNvSpPr/>
          <p:nvPr/>
        </p:nvSpPr>
        <p:spPr>
          <a:xfrm>
            <a:off x="8027002" y="4003059"/>
            <a:ext cx="416390" cy="781290"/>
          </a:xfrm>
          <a:custGeom>
            <a:avLst/>
            <a:gdLst>
              <a:gd name="connsiteX0" fmla="*/ 0 w 416390"/>
              <a:gd name="connsiteY0" fmla="*/ 0 h 693409"/>
              <a:gd name="connsiteX1" fmla="*/ 4333 w 416390"/>
              <a:gd name="connsiteY1" fmla="*/ 39003 h 693409"/>
              <a:gd name="connsiteX2" fmla="*/ 26001 w 416390"/>
              <a:gd name="connsiteY2" fmla="*/ 56337 h 693409"/>
              <a:gd name="connsiteX3" fmla="*/ 43336 w 416390"/>
              <a:gd name="connsiteY3" fmla="*/ 78006 h 693409"/>
              <a:gd name="connsiteX4" fmla="*/ 52003 w 416390"/>
              <a:gd name="connsiteY4" fmla="*/ 104007 h 693409"/>
              <a:gd name="connsiteX5" fmla="*/ 56337 w 416390"/>
              <a:gd name="connsiteY5" fmla="*/ 117008 h 693409"/>
              <a:gd name="connsiteX6" fmla="*/ 73672 w 416390"/>
              <a:gd name="connsiteY6" fmla="*/ 134343 h 693409"/>
              <a:gd name="connsiteX7" fmla="*/ 82339 w 416390"/>
              <a:gd name="connsiteY7" fmla="*/ 225350 h 693409"/>
              <a:gd name="connsiteX8" fmla="*/ 91006 w 416390"/>
              <a:gd name="connsiteY8" fmla="*/ 255685 h 693409"/>
              <a:gd name="connsiteX9" fmla="*/ 99674 w 416390"/>
              <a:gd name="connsiteY9" fmla="*/ 264352 h 693409"/>
              <a:gd name="connsiteX10" fmla="*/ 112674 w 416390"/>
              <a:gd name="connsiteY10" fmla="*/ 316356 h 693409"/>
              <a:gd name="connsiteX11" fmla="*/ 117008 w 416390"/>
              <a:gd name="connsiteY11" fmla="*/ 329357 h 693409"/>
              <a:gd name="connsiteX12" fmla="*/ 125675 w 416390"/>
              <a:gd name="connsiteY12" fmla="*/ 338025 h 693409"/>
              <a:gd name="connsiteX13" fmla="*/ 134343 w 416390"/>
              <a:gd name="connsiteY13" fmla="*/ 364026 h 693409"/>
              <a:gd name="connsiteX14" fmla="*/ 138676 w 416390"/>
              <a:gd name="connsiteY14" fmla="*/ 377027 h 693409"/>
              <a:gd name="connsiteX15" fmla="*/ 147344 w 416390"/>
              <a:gd name="connsiteY15" fmla="*/ 385695 h 693409"/>
              <a:gd name="connsiteX16" fmla="*/ 156011 w 416390"/>
              <a:gd name="connsiteY16" fmla="*/ 411697 h 693409"/>
              <a:gd name="connsiteX17" fmla="*/ 173346 w 416390"/>
              <a:gd name="connsiteY17" fmla="*/ 433365 h 693409"/>
              <a:gd name="connsiteX18" fmla="*/ 195014 w 416390"/>
              <a:gd name="connsiteY18" fmla="*/ 459367 h 693409"/>
              <a:gd name="connsiteX19" fmla="*/ 199347 w 416390"/>
              <a:gd name="connsiteY19" fmla="*/ 472368 h 693409"/>
              <a:gd name="connsiteX20" fmla="*/ 216682 w 416390"/>
              <a:gd name="connsiteY20" fmla="*/ 494036 h 693409"/>
              <a:gd name="connsiteX21" fmla="*/ 234017 w 416390"/>
              <a:gd name="connsiteY21" fmla="*/ 528705 h 693409"/>
              <a:gd name="connsiteX22" fmla="*/ 238350 w 416390"/>
              <a:gd name="connsiteY22" fmla="*/ 541706 h 693409"/>
              <a:gd name="connsiteX23" fmla="*/ 273019 w 416390"/>
              <a:gd name="connsiteY23" fmla="*/ 559041 h 693409"/>
              <a:gd name="connsiteX24" fmla="*/ 346692 w 416390"/>
              <a:gd name="connsiteY24" fmla="*/ 567708 h 693409"/>
              <a:gd name="connsiteX25" fmla="*/ 372693 w 416390"/>
              <a:gd name="connsiteY25" fmla="*/ 572042 h 693409"/>
              <a:gd name="connsiteX26" fmla="*/ 407363 w 416390"/>
              <a:gd name="connsiteY26" fmla="*/ 580709 h 693409"/>
              <a:gd name="connsiteX27" fmla="*/ 411696 w 416390"/>
              <a:gd name="connsiteY27" fmla="*/ 632713 h 693409"/>
              <a:gd name="connsiteX28" fmla="*/ 403029 w 416390"/>
              <a:gd name="connsiteY28" fmla="*/ 645714 h 693409"/>
              <a:gd name="connsiteX29" fmla="*/ 398695 w 416390"/>
              <a:gd name="connsiteY29" fmla="*/ 658715 h 693409"/>
              <a:gd name="connsiteX30" fmla="*/ 372693 w 416390"/>
              <a:gd name="connsiteY30" fmla="*/ 663048 h 693409"/>
              <a:gd name="connsiteX31" fmla="*/ 346692 w 416390"/>
              <a:gd name="connsiteY31" fmla="*/ 671716 h 693409"/>
              <a:gd name="connsiteX32" fmla="*/ 338024 w 416390"/>
              <a:gd name="connsiteY32" fmla="*/ 680383 h 693409"/>
              <a:gd name="connsiteX33" fmla="*/ 325023 w 416390"/>
              <a:gd name="connsiteY33" fmla="*/ 693384 h 69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6390" h="693409">
                <a:moveTo>
                  <a:pt x="0" y="0"/>
                </a:moveTo>
                <a:cubicBezTo>
                  <a:pt x="1444" y="13001"/>
                  <a:pt x="891" y="26383"/>
                  <a:pt x="4333" y="39003"/>
                </a:cubicBezTo>
                <a:cubicBezTo>
                  <a:pt x="5793" y="44355"/>
                  <a:pt x="23484" y="54323"/>
                  <a:pt x="26001" y="56337"/>
                </a:cubicBezTo>
                <a:cubicBezTo>
                  <a:pt x="32212" y="61306"/>
                  <a:pt x="40229" y="71014"/>
                  <a:pt x="43336" y="78006"/>
                </a:cubicBezTo>
                <a:cubicBezTo>
                  <a:pt x="47046" y="86354"/>
                  <a:pt x="49114" y="95340"/>
                  <a:pt x="52003" y="104007"/>
                </a:cubicBezTo>
                <a:cubicBezTo>
                  <a:pt x="53448" y="108341"/>
                  <a:pt x="53107" y="113778"/>
                  <a:pt x="56337" y="117008"/>
                </a:cubicBezTo>
                <a:lnTo>
                  <a:pt x="73672" y="134343"/>
                </a:lnTo>
                <a:cubicBezTo>
                  <a:pt x="80728" y="261375"/>
                  <a:pt x="69336" y="179844"/>
                  <a:pt x="82339" y="225350"/>
                </a:cubicBezTo>
                <a:cubicBezTo>
                  <a:pt x="83368" y="228950"/>
                  <a:pt x="88175" y="250966"/>
                  <a:pt x="91006" y="255685"/>
                </a:cubicBezTo>
                <a:cubicBezTo>
                  <a:pt x="93108" y="259189"/>
                  <a:pt x="96785" y="261463"/>
                  <a:pt x="99674" y="264352"/>
                </a:cubicBezTo>
                <a:cubicBezTo>
                  <a:pt x="105508" y="299363"/>
                  <a:pt x="101229" y="282021"/>
                  <a:pt x="112674" y="316356"/>
                </a:cubicBezTo>
                <a:cubicBezTo>
                  <a:pt x="114119" y="320690"/>
                  <a:pt x="113778" y="326127"/>
                  <a:pt x="117008" y="329357"/>
                </a:cubicBezTo>
                <a:lnTo>
                  <a:pt x="125675" y="338025"/>
                </a:lnTo>
                <a:lnTo>
                  <a:pt x="134343" y="364026"/>
                </a:lnTo>
                <a:cubicBezTo>
                  <a:pt x="135788" y="368360"/>
                  <a:pt x="135446" y="373797"/>
                  <a:pt x="138676" y="377027"/>
                </a:cubicBezTo>
                <a:lnTo>
                  <a:pt x="147344" y="385695"/>
                </a:lnTo>
                <a:cubicBezTo>
                  <a:pt x="150233" y="394362"/>
                  <a:pt x="150943" y="404095"/>
                  <a:pt x="156011" y="411697"/>
                </a:cubicBezTo>
                <a:cubicBezTo>
                  <a:pt x="182692" y="451717"/>
                  <a:pt x="148640" y="402483"/>
                  <a:pt x="173346" y="433365"/>
                </a:cubicBezTo>
                <a:cubicBezTo>
                  <a:pt x="197480" y="463533"/>
                  <a:pt x="164130" y="428483"/>
                  <a:pt x="195014" y="459367"/>
                </a:cubicBezTo>
                <a:cubicBezTo>
                  <a:pt x="196458" y="463701"/>
                  <a:pt x="196997" y="468451"/>
                  <a:pt x="199347" y="472368"/>
                </a:cubicBezTo>
                <a:cubicBezTo>
                  <a:pt x="214787" y="498101"/>
                  <a:pt x="201811" y="460576"/>
                  <a:pt x="216682" y="494036"/>
                </a:cubicBezTo>
                <a:cubicBezTo>
                  <a:pt x="232616" y="529888"/>
                  <a:pt x="216216" y="510906"/>
                  <a:pt x="234017" y="528705"/>
                </a:cubicBezTo>
                <a:cubicBezTo>
                  <a:pt x="235461" y="533039"/>
                  <a:pt x="236000" y="537789"/>
                  <a:pt x="238350" y="541706"/>
                </a:cubicBezTo>
                <a:cubicBezTo>
                  <a:pt x="245913" y="554310"/>
                  <a:pt x="260059" y="554721"/>
                  <a:pt x="273019" y="559041"/>
                </a:cubicBezTo>
                <a:cubicBezTo>
                  <a:pt x="305248" y="569784"/>
                  <a:pt x="281496" y="563051"/>
                  <a:pt x="346692" y="567708"/>
                </a:cubicBezTo>
                <a:cubicBezTo>
                  <a:pt x="355359" y="569153"/>
                  <a:pt x="364101" y="570201"/>
                  <a:pt x="372693" y="572042"/>
                </a:cubicBezTo>
                <a:cubicBezTo>
                  <a:pt x="384341" y="574538"/>
                  <a:pt x="407363" y="580709"/>
                  <a:pt x="407363" y="580709"/>
                </a:cubicBezTo>
                <a:cubicBezTo>
                  <a:pt x="415775" y="605946"/>
                  <a:pt x="420450" y="606452"/>
                  <a:pt x="411696" y="632713"/>
                </a:cubicBezTo>
                <a:cubicBezTo>
                  <a:pt x="410049" y="637654"/>
                  <a:pt x="405358" y="641056"/>
                  <a:pt x="403029" y="645714"/>
                </a:cubicBezTo>
                <a:cubicBezTo>
                  <a:pt x="400986" y="649800"/>
                  <a:pt x="402661" y="656449"/>
                  <a:pt x="398695" y="658715"/>
                </a:cubicBezTo>
                <a:cubicBezTo>
                  <a:pt x="391066" y="663074"/>
                  <a:pt x="381360" y="661604"/>
                  <a:pt x="372693" y="663048"/>
                </a:cubicBezTo>
                <a:cubicBezTo>
                  <a:pt x="364026" y="665937"/>
                  <a:pt x="353152" y="665256"/>
                  <a:pt x="346692" y="671716"/>
                </a:cubicBezTo>
                <a:cubicBezTo>
                  <a:pt x="343803" y="674605"/>
                  <a:pt x="340576" y="677192"/>
                  <a:pt x="338024" y="680383"/>
                </a:cubicBezTo>
                <a:cubicBezTo>
                  <a:pt x="326661" y="694586"/>
                  <a:pt x="335091" y="693384"/>
                  <a:pt x="325023" y="693384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Dowolny kształt 35"/>
          <p:cNvSpPr/>
          <p:nvPr/>
        </p:nvSpPr>
        <p:spPr>
          <a:xfrm>
            <a:off x="7288854" y="4480215"/>
            <a:ext cx="1716294" cy="1258078"/>
          </a:xfrm>
          <a:custGeom>
            <a:avLst/>
            <a:gdLst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44806 w 1716294"/>
              <a:gd name="connsiteY103" fmla="*/ 12194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57519 w 1716294"/>
              <a:gd name="connsiteY97" fmla="*/ 127664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15510"/>
              <a:gd name="connsiteX1" fmla="*/ 235156 w 1716294"/>
              <a:gd name="connsiteY1" fmla="*/ 14586 h 1315510"/>
              <a:gd name="connsiteX2" fmla="*/ 292306 w 1716294"/>
              <a:gd name="connsiteY2" fmla="*/ 24111 h 1315510"/>
              <a:gd name="connsiteX3" fmla="*/ 320881 w 1716294"/>
              <a:gd name="connsiteY3" fmla="*/ 33636 h 1315510"/>
              <a:gd name="connsiteX4" fmla="*/ 330406 w 1716294"/>
              <a:gd name="connsiteY4" fmla="*/ 47923 h 1315510"/>
              <a:gd name="connsiteX5" fmla="*/ 344694 w 1716294"/>
              <a:gd name="connsiteY5" fmla="*/ 52686 h 1315510"/>
              <a:gd name="connsiteX6" fmla="*/ 358981 w 1716294"/>
              <a:gd name="connsiteY6" fmla="*/ 62211 h 1315510"/>
              <a:gd name="connsiteX7" fmla="*/ 373269 w 1716294"/>
              <a:gd name="connsiteY7" fmla="*/ 90786 h 1315510"/>
              <a:gd name="connsiteX8" fmla="*/ 420894 w 1716294"/>
              <a:gd name="connsiteY8" fmla="*/ 105073 h 1315510"/>
              <a:gd name="connsiteX9" fmla="*/ 444706 w 1716294"/>
              <a:gd name="connsiteY9" fmla="*/ 128886 h 1315510"/>
              <a:gd name="connsiteX10" fmla="*/ 449469 w 1716294"/>
              <a:gd name="connsiteY10" fmla="*/ 143173 h 1315510"/>
              <a:gd name="connsiteX11" fmla="*/ 463756 w 1716294"/>
              <a:gd name="connsiteY11" fmla="*/ 152698 h 1315510"/>
              <a:gd name="connsiteX12" fmla="*/ 492331 w 1716294"/>
              <a:gd name="connsiteY12" fmla="*/ 162223 h 1315510"/>
              <a:gd name="connsiteX13" fmla="*/ 506619 w 1716294"/>
              <a:gd name="connsiteY13" fmla="*/ 171748 h 1315510"/>
              <a:gd name="connsiteX14" fmla="*/ 559006 w 1716294"/>
              <a:gd name="connsiteY14" fmla="*/ 181273 h 1315510"/>
              <a:gd name="connsiteX15" fmla="*/ 601869 w 1716294"/>
              <a:gd name="connsiteY15" fmla="*/ 214611 h 1315510"/>
              <a:gd name="connsiteX16" fmla="*/ 630444 w 1716294"/>
              <a:gd name="connsiteY16" fmla="*/ 224136 h 1315510"/>
              <a:gd name="connsiteX17" fmla="*/ 644731 w 1716294"/>
              <a:gd name="connsiteY17" fmla="*/ 233661 h 1315510"/>
              <a:gd name="connsiteX18" fmla="*/ 673306 w 1716294"/>
              <a:gd name="connsiteY18" fmla="*/ 243186 h 1315510"/>
              <a:gd name="connsiteX19" fmla="*/ 687594 w 1716294"/>
              <a:gd name="connsiteY19" fmla="*/ 247948 h 1315510"/>
              <a:gd name="connsiteX20" fmla="*/ 716169 w 1716294"/>
              <a:gd name="connsiteY20" fmla="*/ 271761 h 1315510"/>
              <a:gd name="connsiteX21" fmla="*/ 720931 w 1716294"/>
              <a:gd name="connsiteY21" fmla="*/ 286048 h 1315510"/>
              <a:gd name="connsiteX22" fmla="*/ 744744 w 1716294"/>
              <a:gd name="connsiteY22" fmla="*/ 309861 h 1315510"/>
              <a:gd name="connsiteX23" fmla="*/ 754269 w 1716294"/>
              <a:gd name="connsiteY23" fmla="*/ 324148 h 1315510"/>
              <a:gd name="connsiteX24" fmla="*/ 759031 w 1716294"/>
              <a:gd name="connsiteY24" fmla="*/ 338436 h 1315510"/>
              <a:gd name="connsiteX25" fmla="*/ 844756 w 1716294"/>
              <a:gd name="connsiteY25" fmla="*/ 352723 h 1315510"/>
              <a:gd name="connsiteX26" fmla="*/ 873331 w 1716294"/>
              <a:gd name="connsiteY26" fmla="*/ 367011 h 1315510"/>
              <a:gd name="connsiteX27" fmla="*/ 887619 w 1716294"/>
              <a:gd name="connsiteY27" fmla="*/ 376536 h 1315510"/>
              <a:gd name="connsiteX28" fmla="*/ 911431 w 1716294"/>
              <a:gd name="connsiteY28" fmla="*/ 400348 h 1315510"/>
              <a:gd name="connsiteX29" fmla="*/ 954294 w 1716294"/>
              <a:gd name="connsiteY29" fmla="*/ 381298 h 1315510"/>
              <a:gd name="connsiteX30" fmla="*/ 982869 w 1716294"/>
              <a:gd name="connsiteY30" fmla="*/ 371773 h 1315510"/>
              <a:gd name="connsiteX31" fmla="*/ 1011444 w 1716294"/>
              <a:gd name="connsiteY31" fmla="*/ 357486 h 1315510"/>
              <a:gd name="connsiteX32" fmla="*/ 1140031 w 1716294"/>
              <a:gd name="connsiteY32" fmla="*/ 362248 h 1315510"/>
              <a:gd name="connsiteX33" fmla="*/ 1168606 w 1716294"/>
              <a:gd name="connsiteY33" fmla="*/ 371773 h 1315510"/>
              <a:gd name="connsiteX34" fmla="*/ 1249569 w 1716294"/>
              <a:gd name="connsiteY34" fmla="*/ 376536 h 1315510"/>
              <a:gd name="connsiteX35" fmla="*/ 1378156 w 1716294"/>
              <a:gd name="connsiteY35" fmla="*/ 371773 h 1315510"/>
              <a:gd name="connsiteX36" fmla="*/ 1406731 w 1716294"/>
              <a:gd name="connsiteY36" fmla="*/ 362248 h 1315510"/>
              <a:gd name="connsiteX37" fmla="*/ 1421019 w 1716294"/>
              <a:gd name="connsiteY37" fmla="*/ 357486 h 1315510"/>
              <a:gd name="connsiteX38" fmla="*/ 1459119 w 1716294"/>
              <a:gd name="connsiteY38" fmla="*/ 347961 h 1315510"/>
              <a:gd name="connsiteX39" fmla="*/ 1487694 w 1716294"/>
              <a:gd name="connsiteY39" fmla="*/ 338436 h 1315510"/>
              <a:gd name="connsiteX40" fmla="*/ 1501981 w 1716294"/>
              <a:gd name="connsiteY40" fmla="*/ 333673 h 1315510"/>
              <a:gd name="connsiteX41" fmla="*/ 1516269 w 1716294"/>
              <a:gd name="connsiteY41" fmla="*/ 319386 h 1315510"/>
              <a:gd name="connsiteX42" fmla="*/ 1535319 w 1716294"/>
              <a:gd name="connsiteY42" fmla="*/ 314623 h 1315510"/>
              <a:gd name="connsiteX43" fmla="*/ 1549606 w 1716294"/>
              <a:gd name="connsiteY43" fmla="*/ 309861 h 1315510"/>
              <a:gd name="connsiteX44" fmla="*/ 1563894 w 1716294"/>
              <a:gd name="connsiteY44" fmla="*/ 295573 h 1315510"/>
              <a:gd name="connsiteX45" fmla="*/ 1592469 w 1716294"/>
              <a:gd name="connsiteY45" fmla="*/ 276523 h 1315510"/>
              <a:gd name="connsiteX46" fmla="*/ 1601994 w 1716294"/>
              <a:gd name="connsiteY46" fmla="*/ 262236 h 1315510"/>
              <a:gd name="connsiteX47" fmla="*/ 1630569 w 1716294"/>
              <a:gd name="connsiteY47" fmla="*/ 252711 h 1315510"/>
              <a:gd name="connsiteX48" fmla="*/ 1649619 w 1716294"/>
              <a:gd name="connsiteY48" fmla="*/ 257473 h 1315510"/>
              <a:gd name="connsiteX49" fmla="*/ 1659144 w 1716294"/>
              <a:gd name="connsiteY49" fmla="*/ 271761 h 1315510"/>
              <a:gd name="connsiteX50" fmla="*/ 1673431 w 1716294"/>
              <a:gd name="connsiteY50" fmla="*/ 281286 h 1315510"/>
              <a:gd name="connsiteX51" fmla="*/ 1682956 w 1716294"/>
              <a:gd name="connsiteY51" fmla="*/ 295573 h 1315510"/>
              <a:gd name="connsiteX52" fmla="*/ 1697244 w 1716294"/>
              <a:gd name="connsiteY52" fmla="*/ 324148 h 1315510"/>
              <a:gd name="connsiteX53" fmla="*/ 1711531 w 1716294"/>
              <a:gd name="connsiteY53" fmla="*/ 367011 h 1315510"/>
              <a:gd name="connsiteX54" fmla="*/ 1716294 w 1716294"/>
              <a:gd name="connsiteY54" fmla="*/ 381298 h 1315510"/>
              <a:gd name="connsiteX55" fmla="*/ 1702006 w 1716294"/>
              <a:gd name="connsiteY55" fmla="*/ 390823 h 1315510"/>
              <a:gd name="connsiteX56" fmla="*/ 1687719 w 1716294"/>
              <a:gd name="connsiteY56" fmla="*/ 395586 h 1315510"/>
              <a:gd name="connsiteX57" fmla="*/ 1682956 w 1716294"/>
              <a:gd name="connsiteY57" fmla="*/ 414636 h 1315510"/>
              <a:gd name="connsiteX58" fmla="*/ 1673431 w 1716294"/>
              <a:gd name="connsiteY58" fmla="*/ 428923 h 1315510"/>
              <a:gd name="connsiteX59" fmla="*/ 1649619 w 1716294"/>
              <a:gd name="connsiteY59" fmla="*/ 467023 h 1315510"/>
              <a:gd name="connsiteX60" fmla="*/ 1644856 w 1716294"/>
              <a:gd name="connsiteY60" fmla="*/ 481311 h 1315510"/>
              <a:gd name="connsiteX61" fmla="*/ 1635331 w 1716294"/>
              <a:gd name="connsiteY61" fmla="*/ 586086 h 1315510"/>
              <a:gd name="connsiteX62" fmla="*/ 1625806 w 1716294"/>
              <a:gd name="connsiteY62" fmla="*/ 600373 h 1315510"/>
              <a:gd name="connsiteX63" fmla="*/ 1621044 w 1716294"/>
              <a:gd name="connsiteY63" fmla="*/ 614661 h 1315510"/>
              <a:gd name="connsiteX64" fmla="*/ 1606756 w 1716294"/>
              <a:gd name="connsiteY64" fmla="*/ 624186 h 1315510"/>
              <a:gd name="connsiteX65" fmla="*/ 1592469 w 1716294"/>
              <a:gd name="connsiteY65" fmla="*/ 671811 h 1315510"/>
              <a:gd name="connsiteX66" fmla="*/ 1587706 w 1716294"/>
              <a:gd name="connsiteY66" fmla="*/ 714673 h 1315510"/>
              <a:gd name="connsiteX67" fmla="*/ 1573419 w 1716294"/>
              <a:gd name="connsiteY67" fmla="*/ 781348 h 1315510"/>
              <a:gd name="connsiteX68" fmla="*/ 1559131 w 1716294"/>
              <a:gd name="connsiteY68" fmla="*/ 790873 h 1315510"/>
              <a:gd name="connsiteX69" fmla="*/ 1554369 w 1716294"/>
              <a:gd name="connsiteY69" fmla="*/ 805161 h 1315510"/>
              <a:gd name="connsiteX70" fmla="*/ 1540081 w 1716294"/>
              <a:gd name="connsiteY70" fmla="*/ 814686 h 1315510"/>
              <a:gd name="connsiteX71" fmla="*/ 1530556 w 1716294"/>
              <a:gd name="connsiteY71" fmla="*/ 828973 h 1315510"/>
              <a:gd name="connsiteX72" fmla="*/ 1506744 w 1716294"/>
              <a:gd name="connsiteY72" fmla="*/ 867073 h 1315510"/>
              <a:gd name="connsiteX73" fmla="*/ 1501981 w 1716294"/>
              <a:gd name="connsiteY73" fmla="*/ 881361 h 1315510"/>
              <a:gd name="connsiteX74" fmla="*/ 1473406 w 1716294"/>
              <a:gd name="connsiteY74" fmla="*/ 890886 h 1315510"/>
              <a:gd name="connsiteX75" fmla="*/ 1440069 w 1716294"/>
              <a:gd name="connsiteY75" fmla="*/ 900411 h 1315510"/>
              <a:gd name="connsiteX76" fmla="*/ 1421019 w 1716294"/>
              <a:gd name="connsiteY76" fmla="*/ 905173 h 1315510"/>
              <a:gd name="connsiteX77" fmla="*/ 1411494 w 1716294"/>
              <a:gd name="connsiteY77" fmla="*/ 919461 h 1315510"/>
              <a:gd name="connsiteX78" fmla="*/ 1406731 w 1716294"/>
              <a:gd name="connsiteY78" fmla="*/ 933748 h 1315510"/>
              <a:gd name="connsiteX79" fmla="*/ 1392444 w 1716294"/>
              <a:gd name="connsiteY79" fmla="*/ 943273 h 1315510"/>
              <a:gd name="connsiteX80" fmla="*/ 1373394 w 1716294"/>
              <a:gd name="connsiteY80" fmla="*/ 971848 h 1315510"/>
              <a:gd name="connsiteX81" fmla="*/ 1349581 w 1716294"/>
              <a:gd name="connsiteY81" fmla="*/ 1009948 h 1315510"/>
              <a:gd name="connsiteX82" fmla="*/ 1344819 w 1716294"/>
              <a:gd name="connsiteY82" fmla="*/ 1086148 h 1315510"/>
              <a:gd name="connsiteX83" fmla="*/ 1516269 w 1716294"/>
              <a:gd name="connsiteY83" fmla="*/ 1090911 h 1315510"/>
              <a:gd name="connsiteX84" fmla="*/ 1530556 w 1716294"/>
              <a:gd name="connsiteY84" fmla="*/ 1138536 h 1315510"/>
              <a:gd name="connsiteX85" fmla="*/ 1525794 w 1716294"/>
              <a:gd name="connsiteY85" fmla="*/ 1181398 h 1315510"/>
              <a:gd name="connsiteX86" fmla="*/ 1521031 w 1716294"/>
              <a:gd name="connsiteY86" fmla="*/ 1195686 h 1315510"/>
              <a:gd name="connsiteX87" fmla="*/ 1506744 w 1716294"/>
              <a:gd name="connsiteY87" fmla="*/ 1205211 h 1315510"/>
              <a:gd name="connsiteX88" fmla="*/ 1497219 w 1716294"/>
              <a:gd name="connsiteY88" fmla="*/ 1219498 h 1315510"/>
              <a:gd name="connsiteX89" fmla="*/ 1487694 w 1716294"/>
              <a:gd name="connsiteY89" fmla="*/ 1281411 h 1315510"/>
              <a:gd name="connsiteX90" fmla="*/ 1454356 w 1716294"/>
              <a:gd name="connsiteY90" fmla="*/ 1276648 h 1315510"/>
              <a:gd name="connsiteX91" fmla="*/ 1435306 w 1716294"/>
              <a:gd name="connsiteY91" fmla="*/ 1248073 h 1315510"/>
              <a:gd name="connsiteX92" fmla="*/ 1406731 w 1716294"/>
              <a:gd name="connsiteY92" fmla="*/ 1252836 h 1315510"/>
              <a:gd name="connsiteX93" fmla="*/ 1425781 w 1716294"/>
              <a:gd name="connsiteY93" fmla="*/ 1248073 h 1315510"/>
              <a:gd name="connsiteX94" fmla="*/ 1430544 w 1716294"/>
              <a:gd name="connsiteY94" fmla="*/ 1300461 h 1315510"/>
              <a:gd name="connsiteX95" fmla="*/ 1368631 w 1716294"/>
              <a:gd name="connsiteY95" fmla="*/ 1314748 h 1315510"/>
              <a:gd name="connsiteX96" fmla="*/ 1354344 w 1716294"/>
              <a:gd name="connsiteY96" fmla="*/ 1305223 h 1315510"/>
              <a:gd name="connsiteX97" fmla="*/ 1357519 w 1716294"/>
              <a:gd name="connsiteY97" fmla="*/ 1276648 h 1315510"/>
              <a:gd name="connsiteX98" fmla="*/ 1316244 w 1716294"/>
              <a:gd name="connsiteY98" fmla="*/ 1281411 h 1315510"/>
              <a:gd name="connsiteX99" fmla="*/ 1311481 w 1716294"/>
              <a:gd name="connsiteY99" fmla="*/ 1267123 h 1315510"/>
              <a:gd name="connsiteX100" fmla="*/ 1335294 w 1716294"/>
              <a:gd name="connsiteY100" fmla="*/ 1238548 h 1315510"/>
              <a:gd name="connsiteX101" fmla="*/ 1273381 w 1716294"/>
              <a:gd name="connsiteY101" fmla="*/ 1238548 h 1315510"/>
              <a:gd name="connsiteX102" fmla="*/ 1259094 w 1716294"/>
              <a:gd name="connsiteY102" fmla="*/ 1224261 h 1315510"/>
              <a:gd name="connsiteX103" fmla="*/ 1270206 w 1716294"/>
              <a:gd name="connsiteY103" fmla="*/ 1181398 h 1315510"/>
              <a:gd name="connsiteX104" fmla="*/ 1230519 w 1716294"/>
              <a:gd name="connsiteY104" fmla="*/ 1209973 h 1315510"/>
              <a:gd name="connsiteX105" fmla="*/ 1192419 w 1716294"/>
              <a:gd name="connsiteY105" fmla="*/ 1214736 h 1315510"/>
              <a:gd name="connsiteX106" fmla="*/ 1178131 w 1716294"/>
              <a:gd name="connsiteY106" fmla="*/ 1219498 h 1315510"/>
              <a:gd name="connsiteX107" fmla="*/ 930481 w 1716294"/>
              <a:gd name="connsiteY107" fmla="*/ 1214736 h 1315510"/>
              <a:gd name="connsiteX108" fmla="*/ 859044 w 1716294"/>
              <a:gd name="connsiteY108" fmla="*/ 1214736 h 1315510"/>
              <a:gd name="connsiteX109" fmla="*/ 830469 w 1716294"/>
              <a:gd name="connsiteY109" fmla="*/ 1224261 h 1315510"/>
              <a:gd name="connsiteX110" fmla="*/ 816181 w 1716294"/>
              <a:gd name="connsiteY110" fmla="*/ 1229023 h 1315510"/>
              <a:gd name="connsiteX111" fmla="*/ 768556 w 1716294"/>
              <a:gd name="connsiteY111" fmla="*/ 1219498 h 1315510"/>
              <a:gd name="connsiteX112" fmla="*/ 739981 w 1716294"/>
              <a:gd name="connsiteY112" fmla="*/ 1209973 h 1315510"/>
              <a:gd name="connsiteX113" fmla="*/ 725694 w 1716294"/>
              <a:gd name="connsiteY113" fmla="*/ 1205211 h 1315510"/>
              <a:gd name="connsiteX114" fmla="*/ 682831 w 1716294"/>
              <a:gd name="connsiteY114" fmla="*/ 1209973 h 1315510"/>
              <a:gd name="connsiteX115" fmla="*/ 668544 w 1716294"/>
              <a:gd name="connsiteY115" fmla="*/ 1214736 h 1315510"/>
              <a:gd name="connsiteX116" fmla="*/ 625681 w 1716294"/>
              <a:gd name="connsiteY116" fmla="*/ 1209973 h 1315510"/>
              <a:gd name="connsiteX117" fmla="*/ 597106 w 1716294"/>
              <a:gd name="connsiteY117" fmla="*/ 1200448 h 1315510"/>
              <a:gd name="connsiteX118" fmla="*/ 582819 w 1716294"/>
              <a:gd name="connsiteY118" fmla="*/ 1190923 h 1315510"/>
              <a:gd name="connsiteX119" fmla="*/ 563769 w 1716294"/>
              <a:gd name="connsiteY119" fmla="*/ 1186161 h 1315510"/>
              <a:gd name="connsiteX120" fmla="*/ 549481 w 1716294"/>
              <a:gd name="connsiteY120" fmla="*/ 1181398 h 1315510"/>
              <a:gd name="connsiteX121" fmla="*/ 492331 w 1716294"/>
              <a:gd name="connsiteY121" fmla="*/ 1186161 h 1315510"/>
              <a:gd name="connsiteX122" fmla="*/ 478044 w 1716294"/>
              <a:gd name="connsiteY122" fmla="*/ 1195686 h 1315510"/>
              <a:gd name="connsiteX123" fmla="*/ 439944 w 1716294"/>
              <a:gd name="connsiteY123" fmla="*/ 1190923 h 1315510"/>
              <a:gd name="connsiteX124" fmla="*/ 425656 w 1716294"/>
              <a:gd name="connsiteY124" fmla="*/ 1148061 h 1315510"/>
              <a:gd name="connsiteX125" fmla="*/ 420894 w 1716294"/>
              <a:gd name="connsiteY125" fmla="*/ 1133773 h 1315510"/>
              <a:gd name="connsiteX126" fmla="*/ 406606 w 1716294"/>
              <a:gd name="connsiteY126" fmla="*/ 1124248 h 1315510"/>
              <a:gd name="connsiteX127" fmla="*/ 392319 w 1716294"/>
              <a:gd name="connsiteY127" fmla="*/ 1109961 h 1315510"/>
              <a:gd name="connsiteX128" fmla="*/ 354219 w 1716294"/>
              <a:gd name="connsiteY128" fmla="*/ 1100436 h 1315510"/>
              <a:gd name="connsiteX129" fmla="*/ 325644 w 1716294"/>
              <a:gd name="connsiteY129" fmla="*/ 1090911 h 1315510"/>
              <a:gd name="connsiteX130" fmla="*/ 282781 w 1716294"/>
              <a:gd name="connsiteY130" fmla="*/ 1081386 h 1315510"/>
              <a:gd name="connsiteX131" fmla="*/ 254206 w 1716294"/>
              <a:gd name="connsiteY131" fmla="*/ 1071861 h 1315510"/>
              <a:gd name="connsiteX132" fmla="*/ 211344 w 1716294"/>
              <a:gd name="connsiteY132" fmla="*/ 1038523 h 1315510"/>
              <a:gd name="connsiteX133" fmla="*/ 206581 w 1716294"/>
              <a:gd name="connsiteY133" fmla="*/ 1024236 h 1315510"/>
              <a:gd name="connsiteX134" fmla="*/ 178006 w 1716294"/>
              <a:gd name="connsiteY134" fmla="*/ 1009948 h 1315510"/>
              <a:gd name="connsiteX135" fmla="*/ 163719 w 1716294"/>
              <a:gd name="connsiteY135" fmla="*/ 1000423 h 1315510"/>
              <a:gd name="connsiteX136" fmla="*/ 154194 w 1716294"/>
              <a:gd name="connsiteY136" fmla="*/ 971848 h 1315510"/>
              <a:gd name="connsiteX137" fmla="*/ 144669 w 1716294"/>
              <a:gd name="connsiteY137" fmla="*/ 914698 h 1315510"/>
              <a:gd name="connsiteX138" fmla="*/ 139906 w 1716294"/>
              <a:gd name="connsiteY138" fmla="*/ 852786 h 1315510"/>
              <a:gd name="connsiteX139" fmla="*/ 135144 w 1716294"/>
              <a:gd name="connsiteY139" fmla="*/ 838498 h 1315510"/>
              <a:gd name="connsiteX140" fmla="*/ 120856 w 1716294"/>
              <a:gd name="connsiteY140" fmla="*/ 833736 h 1315510"/>
              <a:gd name="connsiteX141" fmla="*/ 97044 w 1716294"/>
              <a:gd name="connsiteY141" fmla="*/ 814686 h 1315510"/>
              <a:gd name="connsiteX142" fmla="*/ 92281 w 1716294"/>
              <a:gd name="connsiteY142" fmla="*/ 800398 h 1315510"/>
              <a:gd name="connsiteX143" fmla="*/ 77994 w 1716294"/>
              <a:gd name="connsiteY143" fmla="*/ 795636 h 1315510"/>
              <a:gd name="connsiteX144" fmla="*/ 54181 w 1716294"/>
              <a:gd name="connsiteY144" fmla="*/ 757536 h 1315510"/>
              <a:gd name="connsiteX145" fmla="*/ 49419 w 1716294"/>
              <a:gd name="connsiteY145" fmla="*/ 743248 h 1315510"/>
              <a:gd name="connsiteX146" fmla="*/ 44656 w 1716294"/>
              <a:gd name="connsiteY146" fmla="*/ 728961 h 1315510"/>
              <a:gd name="connsiteX147" fmla="*/ 39894 w 1716294"/>
              <a:gd name="connsiteY147" fmla="*/ 662286 h 1315510"/>
              <a:gd name="connsiteX148" fmla="*/ 35131 w 1716294"/>
              <a:gd name="connsiteY148" fmla="*/ 567036 h 1315510"/>
              <a:gd name="connsiteX149" fmla="*/ 25606 w 1716294"/>
              <a:gd name="connsiteY149" fmla="*/ 533698 h 1315510"/>
              <a:gd name="connsiteX150" fmla="*/ 11319 w 1716294"/>
              <a:gd name="connsiteY150" fmla="*/ 524173 h 1315510"/>
              <a:gd name="connsiteX151" fmla="*/ 6556 w 1716294"/>
              <a:gd name="connsiteY151" fmla="*/ 452736 h 1315510"/>
              <a:gd name="connsiteX152" fmla="*/ 20844 w 1716294"/>
              <a:gd name="connsiteY152" fmla="*/ 447973 h 1315510"/>
              <a:gd name="connsiteX153" fmla="*/ 25606 w 1716294"/>
              <a:gd name="connsiteY153" fmla="*/ 433686 h 1315510"/>
              <a:gd name="connsiteX154" fmla="*/ 39894 w 1716294"/>
              <a:gd name="connsiteY154" fmla="*/ 424161 h 1315510"/>
              <a:gd name="connsiteX155" fmla="*/ 49419 w 1716294"/>
              <a:gd name="connsiteY155" fmla="*/ 409873 h 1315510"/>
              <a:gd name="connsiteX156" fmla="*/ 54181 w 1716294"/>
              <a:gd name="connsiteY156" fmla="*/ 395586 h 1315510"/>
              <a:gd name="connsiteX157" fmla="*/ 44656 w 1716294"/>
              <a:gd name="connsiteY157" fmla="*/ 314623 h 1315510"/>
              <a:gd name="connsiteX158" fmla="*/ 49419 w 1716294"/>
              <a:gd name="connsiteY158" fmla="*/ 243186 h 1315510"/>
              <a:gd name="connsiteX159" fmla="*/ 63706 w 1716294"/>
              <a:gd name="connsiteY159" fmla="*/ 214611 h 1315510"/>
              <a:gd name="connsiteX160" fmla="*/ 77994 w 1716294"/>
              <a:gd name="connsiteY160" fmla="*/ 186036 h 1315510"/>
              <a:gd name="connsiteX161" fmla="*/ 82756 w 1716294"/>
              <a:gd name="connsiteY161" fmla="*/ 166986 h 1315510"/>
              <a:gd name="connsiteX162" fmla="*/ 97044 w 1716294"/>
              <a:gd name="connsiteY162" fmla="*/ 138411 h 1315510"/>
              <a:gd name="connsiteX163" fmla="*/ 101806 w 1716294"/>
              <a:gd name="connsiteY163" fmla="*/ 114598 h 1315510"/>
              <a:gd name="connsiteX164" fmla="*/ 120856 w 1716294"/>
              <a:gd name="connsiteY164" fmla="*/ 86023 h 1315510"/>
              <a:gd name="connsiteX165" fmla="*/ 135144 w 1716294"/>
              <a:gd name="connsiteY165" fmla="*/ 33636 h 1315510"/>
              <a:gd name="connsiteX166" fmla="*/ 149431 w 1716294"/>
              <a:gd name="connsiteY166" fmla="*/ 28873 h 1315510"/>
              <a:gd name="connsiteX167" fmla="*/ 211344 w 1716294"/>
              <a:gd name="connsiteY167" fmla="*/ 298 h 131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16294" h="1315510">
                <a:moveTo>
                  <a:pt x="211344" y="298"/>
                </a:moveTo>
                <a:cubicBezTo>
                  <a:pt x="225632" y="-2083"/>
                  <a:pt x="226877" y="10446"/>
                  <a:pt x="235156" y="14586"/>
                </a:cubicBezTo>
                <a:cubicBezTo>
                  <a:pt x="251110" y="22563"/>
                  <a:pt x="278736" y="22603"/>
                  <a:pt x="292306" y="24111"/>
                </a:cubicBezTo>
                <a:cubicBezTo>
                  <a:pt x="301831" y="27286"/>
                  <a:pt x="315312" y="25282"/>
                  <a:pt x="320881" y="33636"/>
                </a:cubicBezTo>
                <a:cubicBezTo>
                  <a:pt x="324056" y="38398"/>
                  <a:pt x="325937" y="44347"/>
                  <a:pt x="330406" y="47923"/>
                </a:cubicBezTo>
                <a:cubicBezTo>
                  <a:pt x="334326" y="51059"/>
                  <a:pt x="340204" y="50441"/>
                  <a:pt x="344694" y="52686"/>
                </a:cubicBezTo>
                <a:cubicBezTo>
                  <a:pt x="349813" y="55246"/>
                  <a:pt x="354219" y="59036"/>
                  <a:pt x="358981" y="62211"/>
                </a:cubicBezTo>
                <a:cubicBezTo>
                  <a:pt x="361576" y="69995"/>
                  <a:pt x="365496" y="85928"/>
                  <a:pt x="373269" y="90786"/>
                </a:cubicBezTo>
                <a:cubicBezTo>
                  <a:pt x="381001" y="95618"/>
                  <a:pt x="409740" y="102285"/>
                  <a:pt x="420894" y="105073"/>
                </a:cubicBezTo>
                <a:cubicBezTo>
                  <a:pt x="435182" y="114599"/>
                  <a:pt x="436768" y="113010"/>
                  <a:pt x="444706" y="128886"/>
                </a:cubicBezTo>
                <a:cubicBezTo>
                  <a:pt x="446951" y="133376"/>
                  <a:pt x="446333" y="139253"/>
                  <a:pt x="449469" y="143173"/>
                </a:cubicBezTo>
                <a:cubicBezTo>
                  <a:pt x="453045" y="147642"/>
                  <a:pt x="458526" y="150373"/>
                  <a:pt x="463756" y="152698"/>
                </a:cubicBezTo>
                <a:cubicBezTo>
                  <a:pt x="472931" y="156776"/>
                  <a:pt x="492331" y="162223"/>
                  <a:pt x="492331" y="162223"/>
                </a:cubicBezTo>
                <a:cubicBezTo>
                  <a:pt x="497094" y="165398"/>
                  <a:pt x="501260" y="169738"/>
                  <a:pt x="506619" y="171748"/>
                </a:cubicBezTo>
                <a:cubicBezTo>
                  <a:pt x="511950" y="173747"/>
                  <a:pt x="555789" y="180737"/>
                  <a:pt x="559006" y="181273"/>
                </a:cubicBezTo>
                <a:cubicBezTo>
                  <a:pt x="571334" y="193601"/>
                  <a:pt x="584779" y="208914"/>
                  <a:pt x="601869" y="214611"/>
                </a:cubicBezTo>
                <a:cubicBezTo>
                  <a:pt x="611394" y="217786"/>
                  <a:pt x="622090" y="218567"/>
                  <a:pt x="630444" y="224136"/>
                </a:cubicBezTo>
                <a:cubicBezTo>
                  <a:pt x="635206" y="227311"/>
                  <a:pt x="639501" y="231336"/>
                  <a:pt x="644731" y="233661"/>
                </a:cubicBezTo>
                <a:cubicBezTo>
                  <a:pt x="653906" y="237739"/>
                  <a:pt x="663781" y="240011"/>
                  <a:pt x="673306" y="243186"/>
                </a:cubicBezTo>
                <a:lnTo>
                  <a:pt x="687594" y="247948"/>
                </a:lnTo>
                <a:cubicBezTo>
                  <a:pt x="698136" y="254976"/>
                  <a:pt x="708835" y="260760"/>
                  <a:pt x="716169" y="271761"/>
                </a:cubicBezTo>
                <a:cubicBezTo>
                  <a:pt x="718954" y="275938"/>
                  <a:pt x="718686" y="281558"/>
                  <a:pt x="720931" y="286048"/>
                </a:cubicBezTo>
                <a:cubicBezTo>
                  <a:pt x="728869" y="301924"/>
                  <a:pt x="730456" y="300336"/>
                  <a:pt x="744744" y="309861"/>
                </a:cubicBezTo>
                <a:cubicBezTo>
                  <a:pt x="747919" y="314623"/>
                  <a:pt x="751709" y="319029"/>
                  <a:pt x="754269" y="324148"/>
                </a:cubicBezTo>
                <a:cubicBezTo>
                  <a:pt x="756514" y="328638"/>
                  <a:pt x="755895" y="334516"/>
                  <a:pt x="759031" y="338436"/>
                </a:cubicBezTo>
                <a:cubicBezTo>
                  <a:pt x="776343" y="360077"/>
                  <a:pt x="837791" y="352259"/>
                  <a:pt x="844756" y="352723"/>
                </a:cubicBezTo>
                <a:cubicBezTo>
                  <a:pt x="885705" y="380021"/>
                  <a:pt x="833895" y="347292"/>
                  <a:pt x="873331" y="367011"/>
                </a:cubicBezTo>
                <a:cubicBezTo>
                  <a:pt x="878451" y="369571"/>
                  <a:pt x="882856" y="373361"/>
                  <a:pt x="887619" y="376536"/>
                </a:cubicBezTo>
                <a:cubicBezTo>
                  <a:pt x="891852" y="382885"/>
                  <a:pt x="900849" y="400348"/>
                  <a:pt x="911431" y="400348"/>
                </a:cubicBezTo>
                <a:cubicBezTo>
                  <a:pt x="939789" y="400348"/>
                  <a:pt x="934872" y="389930"/>
                  <a:pt x="954294" y="381298"/>
                </a:cubicBezTo>
                <a:cubicBezTo>
                  <a:pt x="963469" y="377220"/>
                  <a:pt x="974515" y="377342"/>
                  <a:pt x="982869" y="371773"/>
                </a:cubicBezTo>
                <a:cubicBezTo>
                  <a:pt x="1001333" y="359463"/>
                  <a:pt x="991726" y="364058"/>
                  <a:pt x="1011444" y="357486"/>
                </a:cubicBezTo>
                <a:cubicBezTo>
                  <a:pt x="1054306" y="359073"/>
                  <a:pt x="1097315" y="358365"/>
                  <a:pt x="1140031" y="362248"/>
                </a:cubicBezTo>
                <a:cubicBezTo>
                  <a:pt x="1150030" y="363157"/>
                  <a:pt x="1158583" y="371183"/>
                  <a:pt x="1168606" y="371773"/>
                </a:cubicBezTo>
                <a:lnTo>
                  <a:pt x="1249569" y="376536"/>
                </a:lnTo>
                <a:cubicBezTo>
                  <a:pt x="1292431" y="374948"/>
                  <a:pt x="1335440" y="375656"/>
                  <a:pt x="1378156" y="371773"/>
                </a:cubicBezTo>
                <a:cubicBezTo>
                  <a:pt x="1388155" y="370864"/>
                  <a:pt x="1397206" y="365423"/>
                  <a:pt x="1406731" y="362248"/>
                </a:cubicBezTo>
                <a:lnTo>
                  <a:pt x="1421019" y="357486"/>
                </a:lnTo>
                <a:cubicBezTo>
                  <a:pt x="1464386" y="343030"/>
                  <a:pt x="1395874" y="365209"/>
                  <a:pt x="1459119" y="347961"/>
                </a:cubicBezTo>
                <a:cubicBezTo>
                  <a:pt x="1468805" y="345319"/>
                  <a:pt x="1478169" y="341611"/>
                  <a:pt x="1487694" y="338436"/>
                </a:cubicBezTo>
                <a:lnTo>
                  <a:pt x="1501981" y="333673"/>
                </a:lnTo>
                <a:cubicBezTo>
                  <a:pt x="1506744" y="328911"/>
                  <a:pt x="1510421" y="322728"/>
                  <a:pt x="1516269" y="319386"/>
                </a:cubicBezTo>
                <a:cubicBezTo>
                  <a:pt x="1521952" y="316139"/>
                  <a:pt x="1529025" y="316421"/>
                  <a:pt x="1535319" y="314623"/>
                </a:cubicBezTo>
                <a:cubicBezTo>
                  <a:pt x="1540146" y="313244"/>
                  <a:pt x="1544844" y="311448"/>
                  <a:pt x="1549606" y="309861"/>
                </a:cubicBezTo>
                <a:cubicBezTo>
                  <a:pt x="1554369" y="305098"/>
                  <a:pt x="1558577" y="299708"/>
                  <a:pt x="1563894" y="295573"/>
                </a:cubicBezTo>
                <a:cubicBezTo>
                  <a:pt x="1572930" y="288545"/>
                  <a:pt x="1592469" y="276523"/>
                  <a:pt x="1592469" y="276523"/>
                </a:cubicBezTo>
                <a:cubicBezTo>
                  <a:pt x="1595644" y="271761"/>
                  <a:pt x="1597140" y="265269"/>
                  <a:pt x="1601994" y="262236"/>
                </a:cubicBezTo>
                <a:cubicBezTo>
                  <a:pt x="1610508" y="256915"/>
                  <a:pt x="1630569" y="252711"/>
                  <a:pt x="1630569" y="252711"/>
                </a:cubicBezTo>
                <a:cubicBezTo>
                  <a:pt x="1636919" y="254298"/>
                  <a:pt x="1644173" y="253842"/>
                  <a:pt x="1649619" y="257473"/>
                </a:cubicBezTo>
                <a:cubicBezTo>
                  <a:pt x="1654382" y="260648"/>
                  <a:pt x="1655097" y="267713"/>
                  <a:pt x="1659144" y="271761"/>
                </a:cubicBezTo>
                <a:cubicBezTo>
                  <a:pt x="1663191" y="275808"/>
                  <a:pt x="1668669" y="278111"/>
                  <a:pt x="1673431" y="281286"/>
                </a:cubicBezTo>
                <a:cubicBezTo>
                  <a:pt x="1676606" y="286048"/>
                  <a:pt x="1680396" y="290454"/>
                  <a:pt x="1682956" y="295573"/>
                </a:cubicBezTo>
                <a:cubicBezTo>
                  <a:pt x="1702674" y="335007"/>
                  <a:pt x="1669948" y="283205"/>
                  <a:pt x="1697244" y="324148"/>
                </a:cubicBezTo>
                <a:lnTo>
                  <a:pt x="1711531" y="367011"/>
                </a:lnTo>
                <a:lnTo>
                  <a:pt x="1716294" y="381298"/>
                </a:lnTo>
                <a:cubicBezTo>
                  <a:pt x="1711531" y="384473"/>
                  <a:pt x="1707126" y="388263"/>
                  <a:pt x="1702006" y="390823"/>
                </a:cubicBezTo>
                <a:cubicBezTo>
                  <a:pt x="1697516" y="393068"/>
                  <a:pt x="1690855" y="391666"/>
                  <a:pt x="1687719" y="395586"/>
                </a:cubicBezTo>
                <a:cubicBezTo>
                  <a:pt x="1683630" y="400697"/>
                  <a:pt x="1685534" y="408620"/>
                  <a:pt x="1682956" y="414636"/>
                </a:cubicBezTo>
                <a:cubicBezTo>
                  <a:pt x="1680701" y="419897"/>
                  <a:pt x="1676606" y="424161"/>
                  <a:pt x="1673431" y="428923"/>
                </a:cubicBezTo>
                <a:cubicBezTo>
                  <a:pt x="1662096" y="462928"/>
                  <a:pt x="1672260" y="451929"/>
                  <a:pt x="1649619" y="467023"/>
                </a:cubicBezTo>
                <a:cubicBezTo>
                  <a:pt x="1648031" y="471786"/>
                  <a:pt x="1645410" y="476321"/>
                  <a:pt x="1644856" y="481311"/>
                </a:cubicBezTo>
                <a:cubicBezTo>
                  <a:pt x="1644707" y="482652"/>
                  <a:pt x="1640948" y="567362"/>
                  <a:pt x="1635331" y="586086"/>
                </a:cubicBezTo>
                <a:cubicBezTo>
                  <a:pt x="1633686" y="591568"/>
                  <a:pt x="1628981" y="595611"/>
                  <a:pt x="1625806" y="600373"/>
                </a:cubicBezTo>
                <a:cubicBezTo>
                  <a:pt x="1624219" y="605136"/>
                  <a:pt x="1624180" y="610741"/>
                  <a:pt x="1621044" y="614661"/>
                </a:cubicBezTo>
                <a:cubicBezTo>
                  <a:pt x="1617468" y="619131"/>
                  <a:pt x="1609790" y="619332"/>
                  <a:pt x="1606756" y="624186"/>
                </a:cubicBezTo>
                <a:cubicBezTo>
                  <a:pt x="1601924" y="631918"/>
                  <a:pt x="1595257" y="660657"/>
                  <a:pt x="1592469" y="671811"/>
                </a:cubicBezTo>
                <a:cubicBezTo>
                  <a:pt x="1590881" y="686098"/>
                  <a:pt x="1589136" y="700369"/>
                  <a:pt x="1587706" y="714673"/>
                </a:cubicBezTo>
                <a:cubicBezTo>
                  <a:pt x="1585115" y="740584"/>
                  <a:pt x="1591793" y="762975"/>
                  <a:pt x="1573419" y="781348"/>
                </a:cubicBezTo>
                <a:cubicBezTo>
                  <a:pt x="1569371" y="785395"/>
                  <a:pt x="1563894" y="787698"/>
                  <a:pt x="1559131" y="790873"/>
                </a:cubicBezTo>
                <a:cubicBezTo>
                  <a:pt x="1557544" y="795636"/>
                  <a:pt x="1557505" y="801241"/>
                  <a:pt x="1554369" y="805161"/>
                </a:cubicBezTo>
                <a:cubicBezTo>
                  <a:pt x="1550793" y="809631"/>
                  <a:pt x="1544129" y="810639"/>
                  <a:pt x="1540081" y="814686"/>
                </a:cubicBezTo>
                <a:cubicBezTo>
                  <a:pt x="1536034" y="818733"/>
                  <a:pt x="1533731" y="824211"/>
                  <a:pt x="1530556" y="828973"/>
                </a:cubicBezTo>
                <a:cubicBezTo>
                  <a:pt x="1519221" y="862978"/>
                  <a:pt x="1529385" y="851979"/>
                  <a:pt x="1506744" y="867073"/>
                </a:cubicBezTo>
                <a:cubicBezTo>
                  <a:pt x="1505156" y="871836"/>
                  <a:pt x="1506066" y="878443"/>
                  <a:pt x="1501981" y="881361"/>
                </a:cubicBezTo>
                <a:cubicBezTo>
                  <a:pt x="1493811" y="887197"/>
                  <a:pt x="1483147" y="888451"/>
                  <a:pt x="1473406" y="890886"/>
                </a:cubicBezTo>
                <a:cubicBezTo>
                  <a:pt x="1413852" y="905773"/>
                  <a:pt x="1487895" y="886746"/>
                  <a:pt x="1440069" y="900411"/>
                </a:cubicBezTo>
                <a:cubicBezTo>
                  <a:pt x="1433775" y="902209"/>
                  <a:pt x="1427369" y="903586"/>
                  <a:pt x="1421019" y="905173"/>
                </a:cubicBezTo>
                <a:cubicBezTo>
                  <a:pt x="1417844" y="909936"/>
                  <a:pt x="1414054" y="914341"/>
                  <a:pt x="1411494" y="919461"/>
                </a:cubicBezTo>
                <a:cubicBezTo>
                  <a:pt x="1409249" y="923951"/>
                  <a:pt x="1409867" y="929828"/>
                  <a:pt x="1406731" y="933748"/>
                </a:cubicBezTo>
                <a:cubicBezTo>
                  <a:pt x="1403155" y="938217"/>
                  <a:pt x="1397206" y="940098"/>
                  <a:pt x="1392444" y="943273"/>
                </a:cubicBezTo>
                <a:cubicBezTo>
                  <a:pt x="1386094" y="952798"/>
                  <a:pt x="1377014" y="960988"/>
                  <a:pt x="1373394" y="971848"/>
                </a:cubicBezTo>
                <a:cubicBezTo>
                  <a:pt x="1362059" y="1005853"/>
                  <a:pt x="1372223" y="994854"/>
                  <a:pt x="1349581" y="1009948"/>
                </a:cubicBezTo>
                <a:cubicBezTo>
                  <a:pt x="1345680" y="1021650"/>
                  <a:pt x="1322103" y="1079395"/>
                  <a:pt x="1344819" y="1086148"/>
                </a:cubicBezTo>
                <a:cubicBezTo>
                  <a:pt x="1399620" y="1102440"/>
                  <a:pt x="1459119" y="1089323"/>
                  <a:pt x="1516269" y="1090911"/>
                </a:cubicBezTo>
                <a:cubicBezTo>
                  <a:pt x="1527864" y="1125696"/>
                  <a:pt x="1523359" y="1109745"/>
                  <a:pt x="1530556" y="1138536"/>
                </a:cubicBezTo>
                <a:cubicBezTo>
                  <a:pt x="1528969" y="1152823"/>
                  <a:pt x="1528157" y="1167218"/>
                  <a:pt x="1525794" y="1181398"/>
                </a:cubicBezTo>
                <a:cubicBezTo>
                  <a:pt x="1524969" y="1186350"/>
                  <a:pt x="1524167" y="1191766"/>
                  <a:pt x="1521031" y="1195686"/>
                </a:cubicBezTo>
                <a:cubicBezTo>
                  <a:pt x="1517455" y="1200155"/>
                  <a:pt x="1511506" y="1202036"/>
                  <a:pt x="1506744" y="1205211"/>
                </a:cubicBezTo>
                <a:cubicBezTo>
                  <a:pt x="1503569" y="1209973"/>
                  <a:pt x="1499779" y="1214379"/>
                  <a:pt x="1497219" y="1219498"/>
                </a:cubicBezTo>
                <a:cubicBezTo>
                  <a:pt x="1488636" y="1236663"/>
                  <a:pt x="1489060" y="1267747"/>
                  <a:pt x="1487694" y="1281411"/>
                </a:cubicBezTo>
                <a:cubicBezTo>
                  <a:pt x="1476581" y="1279823"/>
                  <a:pt x="1463827" y="1282675"/>
                  <a:pt x="1454356" y="1276648"/>
                </a:cubicBezTo>
                <a:cubicBezTo>
                  <a:pt x="1444698" y="1270502"/>
                  <a:pt x="1435306" y="1248073"/>
                  <a:pt x="1435306" y="1248073"/>
                </a:cubicBezTo>
                <a:lnTo>
                  <a:pt x="1406731" y="1252836"/>
                </a:lnTo>
                <a:cubicBezTo>
                  <a:pt x="1405144" y="1252836"/>
                  <a:pt x="1418580" y="1243272"/>
                  <a:pt x="1425781" y="1248073"/>
                </a:cubicBezTo>
                <a:cubicBezTo>
                  <a:pt x="1427369" y="1252836"/>
                  <a:pt x="1440069" y="1289349"/>
                  <a:pt x="1430544" y="1300461"/>
                </a:cubicBezTo>
                <a:cubicBezTo>
                  <a:pt x="1421019" y="1311574"/>
                  <a:pt x="1404852" y="1317767"/>
                  <a:pt x="1368631" y="1314748"/>
                </a:cubicBezTo>
                <a:cubicBezTo>
                  <a:pt x="1363869" y="1311573"/>
                  <a:pt x="1356196" y="1311573"/>
                  <a:pt x="1354344" y="1305223"/>
                </a:cubicBezTo>
                <a:cubicBezTo>
                  <a:pt x="1352492" y="1298873"/>
                  <a:pt x="1357519" y="1276648"/>
                  <a:pt x="1357519" y="1276648"/>
                </a:cubicBezTo>
                <a:cubicBezTo>
                  <a:pt x="1354344" y="1271886"/>
                  <a:pt x="1323917" y="1282998"/>
                  <a:pt x="1316244" y="1281411"/>
                </a:cubicBezTo>
                <a:cubicBezTo>
                  <a:pt x="1308571" y="1279824"/>
                  <a:pt x="1308306" y="1274267"/>
                  <a:pt x="1311481" y="1267123"/>
                </a:cubicBezTo>
                <a:cubicBezTo>
                  <a:pt x="1314656" y="1259979"/>
                  <a:pt x="1340056" y="1241723"/>
                  <a:pt x="1335294" y="1238548"/>
                </a:cubicBezTo>
                <a:cubicBezTo>
                  <a:pt x="1313992" y="1206596"/>
                  <a:pt x="1286081" y="1240929"/>
                  <a:pt x="1273381" y="1238548"/>
                </a:cubicBezTo>
                <a:cubicBezTo>
                  <a:pt x="1260681" y="1236167"/>
                  <a:pt x="1259623" y="1233786"/>
                  <a:pt x="1259094" y="1224261"/>
                </a:cubicBezTo>
                <a:cubicBezTo>
                  <a:pt x="1258565" y="1214736"/>
                  <a:pt x="1274696" y="1183643"/>
                  <a:pt x="1270206" y="1181398"/>
                </a:cubicBezTo>
                <a:cubicBezTo>
                  <a:pt x="1265087" y="1178838"/>
                  <a:pt x="1235281" y="1213148"/>
                  <a:pt x="1230519" y="1209973"/>
                </a:cubicBezTo>
                <a:cubicBezTo>
                  <a:pt x="1217819" y="1211561"/>
                  <a:pt x="1205011" y="1212446"/>
                  <a:pt x="1192419" y="1214736"/>
                </a:cubicBezTo>
                <a:cubicBezTo>
                  <a:pt x="1187480" y="1215634"/>
                  <a:pt x="1183151" y="1219498"/>
                  <a:pt x="1178131" y="1219498"/>
                </a:cubicBezTo>
                <a:cubicBezTo>
                  <a:pt x="1095566" y="1219498"/>
                  <a:pt x="1013031" y="1216323"/>
                  <a:pt x="930481" y="1214736"/>
                </a:cubicBezTo>
                <a:cubicBezTo>
                  <a:pt x="900779" y="1204834"/>
                  <a:pt x="910839" y="1206103"/>
                  <a:pt x="859044" y="1214736"/>
                </a:cubicBezTo>
                <a:cubicBezTo>
                  <a:pt x="849140" y="1216387"/>
                  <a:pt x="839994" y="1221086"/>
                  <a:pt x="830469" y="1224261"/>
                </a:cubicBezTo>
                <a:lnTo>
                  <a:pt x="816181" y="1229023"/>
                </a:lnTo>
                <a:cubicBezTo>
                  <a:pt x="796863" y="1225804"/>
                  <a:pt x="786323" y="1224828"/>
                  <a:pt x="768556" y="1219498"/>
                </a:cubicBezTo>
                <a:cubicBezTo>
                  <a:pt x="758939" y="1216613"/>
                  <a:pt x="749506" y="1213148"/>
                  <a:pt x="739981" y="1209973"/>
                </a:cubicBezTo>
                <a:lnTo>
                  <a:pt x="725694" y="1205211"/>
                </a:lnTo>
                <a:cubicBezTo>
                  <a:pt x="711406" y="1206798"/>
                  <a:pt x="697011" y="1207610"/>
                  <a:pt x="682831" y="1209973"/>
                </a:cubicBezTo>
                <a:cubicBezTo>
                  <a:pt x="677879" y="1210798"/>
                  <a:pt x="673564" y="1214736"/>
                  <a:pt x="668544" y="1214736"/>
                </a:cubicBezTo>
                <a:cubicBezTo>
                  <a:pt x="654168" y="1214736"/>
                  <a:pt x="639969" y="1211561"/>
                  <a:pt x="625681" y="1209973"/>
                </a:cubicBezTo>
                <a:cubicBezTo>
                  <a:pt x="616156" y="1206798"/>
                  <a:pt x="605460" y="1206017"/>
                  <a:pt x="597106" y="1200448"/>
                </a:cubicBezTo>
                <a:cubicBezTo>
                  <a:pt x="592344" y="1197273"/>
                  <a:pt x="588080" y="1193178"/>
                  <a:pt x="582819" y="1190923"/>
                </a:cubicBezTo>
                <a:cubicBezTo>
                  <a:pt x="576803" y="1188345"/>
                  <a:pt x="570063" y="1187959"/>
                  <a:pt x="563769" y="1186161"/>
                </a:cubicBezTo>
                <a:cubicBezTo>
                  <a:pt x="558942" y="1184782"/>
                  <a:pt x="554244" y="1182986"/>
                  <a:pt x="549481" y="1181398"/>
                </a:cubicBezTo>
                <a:cubicBezTo>
                  <a:pt x="530431" y="1182986"/>
                  <a:pt x="511076" y="1182412"/>
                  <a:pt x="492331" y="1186161"/>
                </a:cubicBezTo>
                <a:cubicBezTo>
                  <a:pt x="486718" y="1187284"/>
                  <a:pt x="483744" y="1195168"/>
                  <a:pt x="478044" y="1195686"/>
                </a:cubicBezTo>
                <a:cubicBezTo>
                  <a:pt x="465298" y="1196845"/>
                  <a:pt x="452644" y="1192511"/>
                  <a:pt x="439944" y="1190923"/>
                </a:cubicBezTo>
                <a:lnTo>
                  <a:pt x="425656" y="1148061"/>
                </a:lnTo>
                <a:cubicBezTo>
                  <a:pt x="424068" y="1143298"/>
                  <a:pt x="425071" y="1136558"/>
                  <a:pt x="420894" y="1133773"/>
                </a:cubicBezTo>
                <a:cubicBezTo>
                  <a:pt x="416131" y="1130598"/>
                  <a:pt x="411003" y="1127912"/>
                  <a:pt x="406606" y="1124248"/>
                </a:cubicBezTo>
                <a:cubicBezTo>
                  <a:pt x="401432" y="1119936"/>
                  <a:pt x="397923" y="1113697"/>
                  <a:pt x="392319" y="1109961"/>
                </a:cubicBezTo>
                <a:cubicBezTo>
                  <a:pt x="385647" y="1105513"/>
                  <a:pt x="358293" y="1101547"/>
                  <a:pt x="354219" y="1100436"/>
                </a:cubicBezTo>
                <a:cubicBezTo>
                  <a:pt x="344533" y="1097794"/>
                  <a:pt x="335489" y="1092880"/>
                  <a:pt x="325644" y="1090911"/>
                </a:cubicBezTo>
                <a:cubicBezTo>
                  <a:pt x="312059" y="1088194"/>
                  <a:pt x="296225" y="1085419"/>
                  <a:pt x="282781" y="1081386"/>
                </a:cubicBezTo>
                <a:cubicBezTo>
                  <a:pt x="273164" y="1078501"/>
                  <a:pt x="254206" y="1071861"/>
                  <a:pt x="254206" y="1071861"/>
                </a:cubicBezTo>
                <a:cubicBezTo>
                  <a:pt x="220027" y="1049075"/>
                  <a:pt x="233725" y="1060906"/>
                  <a:pt x="211344" y="1038523"/>
                </a:cubicBezTo>
                <a:cubicBezTo>
                  <a:pt x="209756" y="1033761"/>
                  <a:pt x="209717" y="1028156"/>
                  <a:pt x="206581" y="1024236"/>
                </a:cubicBezTo>
                <a:cubicBezTo>
                  <a:pt x="197482" y="1012862"/>
                  <a:pt x="189510" y="1015700"/>
                  <a:pt x="178006" y="1009948"/>
                </a:cubicBezTo>
                <a:cubicBezTo>
                  <a:pt x="172887" y="1007388"/>
                  <a:pt x="168481" y="1003598"/>
                  <a:pt x="163719" y="1000423"/>
                </a:cubicBezTo>
                <a:cubicBezTo>
                  <a:pt x="160544" y="990898"/>
                  <a:pt x="155845" y="981752"/>
                  <a:pt x="154194" y="971848"/>
                </a:cubicBezTo>
                <a:lnTo>
                  <a:pt x="144669" y="914698"/>
                </a:lnTo>
                <a:cubicBezTo>
                  <a:pt x="143081" y="894061"/>
                  <a:pt x="142473" y="873324"/>
                  <a:pt x="139906" y="852786"/>
                </a:cubicBezTo>
                <a:cubicBezTo>
                  <a:pt x="139283" y="847805"/>
                  <a:pt x="138694" y="842048"/>
                  <a:pt x="135144" y="838498"/>
                </a:cubicBezTo>
                <a:cubicBezTo>
                  <a:pt x="131594" y="834948"/>
                  <a:pt x="125619" y="835323"/>
                  <a:pt x="120856" y="833736"/>
                </a:cubicBezTo>
                <a:cubicBezTo>
                  <a:pt x="109439" y="799479"/>
                  <a:pt x="126943" y="838605"/>
                  <a:pt x="97044" y="814686"/>
                </a:cubicBezTo>
                <a:cubicBezTo>
                  <a:pt x="93124" y="811550"/>
                  <a:pt x="95831" y="803948"/>
                  <a:pt x="92281" y="800398"/>
                </a:cubicBezTo>
                <a:cubicBezTo>
                  <a:pt x="88731" y="796848"/>
                  <a:pt x="82756" y="797223"/>
                  <a:pt x="77994" y="795636"/>
                </a:cubicBezTo>
                <a:cubicBezTo>
                  <a:pt x="55352" y="780542"/>
                  <a:pt x="65515" y="791541"/>
                  <a:pt x="54181" y="757536"/>
                </a:cubicBezTo>
                <a:lnTo>
                  <a:pt x="49419" y="743248"/>
                </a:lnTo>
                <a:lnTo>
                  <a:pt x="44656" y="728961"/>
                </a:lnTo>
                <a:cubicBezTo>
                  <a:pt x="43069" y="706736"/>
                  <a:pt x="41202" y="684529"/>
                  <a:pt x="39894" y="662286"/>
                </a:cubicBezTo>
                <a:cubicBezTo>
                  <a:pt x="38027" y="630551"/>
                  <a:pt x="37771" y="598716"/>
                  <a:pt x="35131" y="567036"/>
                </a:cubicBezTo>
                <a:cubicBezTo>
                  <a:pt x="35051" y="566078"/>
                  <a:pt x="27914" y="536583"/>
                  <a:pt x="25606" y="533698"/>
                </a:cubicBezTo>
                <a:cubicBezTo>
                  <a:pt x="22030" y="529229"/>
                  <a:pt x="16081" y="527348"/>
                  <a:pt x="11319" y="524173"/>
                </a:cubicBezTo>
                <a:cubicBezTo>
                  <a:pt x="2095" y="496500"/>
                  <a:pt x="-6254" y="484760"/>
                  <a:pt x="6556" y="452736"/>
                </a:cubicBezTo>
                <a:cubicBezTo>
                  <a:pt x="8421" y="448075"/>
                  <a:pt x="16081" y="449561"/>
                  <a:pt x="20844" y="447973"/>
                </a:cubicBezTo>
                <a:cubicBezTo>
                  <a:pt x="22431" y="443211"/>
                  <a:pt x="22470" y="437606"/>
                  <a:pt x="25606" y="433686"/>
                </a:cubicBezTo>
                <a:cubicBezTo>
                  <a:pt x="29182" y="429216"/>
                  <a:pt x="35847" y="428208"/>
                  <a:pt x="39894" y="424161"/>
                </a:cubicBezTo>
                <a:cubicBezTo>
                  <a:pt x="43941" y="420114"/>
                  <a:pt x="46244" y="414636"/>
                  <a:pt x="49419" y="409873"/>
                </a:cubicBezTo>
                <a:cubicBezTo>
                  <a:pt x="51006" y="405111"/>
                  <a:pt x="54181" y="400606"/>
                  <a:pt x="54181" y="395586"/>
                </a:cubicBezTo>
                <a:cubicBezTo>
                  <a:pt x="54181" y="377940"/>
                  <a:pt x="47539" y="334802"/>
                  <a:pt x="44656" y="314623"/>
                </a:cubicBezTo>
                <a:cubicBezTo>
                  <a:pt x="46244" y="290811"/>
                  <a:pt x="46784" y="266905"/>
                  <a:pt x="49419" y="243186"/>
                </a:cubicBezTo>
                <a:cubicBezTo>
                  <a:pt x="51129" y="227792"/>
                  <a:pt x="56939" y="228145"/>
                  <a:pt x="63706" y="214611"/>
                </a:cubicBezTo>
                <a:cubicBezTo>
                  <a:pt x="83424" y="175177"/>
                  <a:pt x="50698" y="226979"/>
                  <a:pt x="77994" y="186036"/>
                </a:cubicBezTo>
                <a:cubicBezTo>
                  <a:pt x="79581" y="179686"/>
                  <a:pt x="80178" y="173002"/>
                  <a:pt x="82756" y="166986"/>
                </a:cubicBezTo>
                <a:cubicBezTo>
                  <a:pt x="96722" y="134397"/>
                  <a:pt x="89018" y="170515"/>
                  <a:pt x="97044" y="138411"/>
                </a:cubicBezTo>
                <a:cubicBezTo>
                  <a:pt x="99007" y="130558"/>
                  <a:pt x="98456" y="121967"/>
                  <a:pt x="101806" y="114598"/>
                </a:cubicBezTo>
                <a:cubicBezTo>
                  <a:pt x="106543" y="104176"/>
                  <a:pt x="120856" y="86023"/>
                  <a:pt x="120856" y="86023"/>
                </a:cubicBezTo>
                <a:cubicBezTo>
                  <a:pt x="122020" y="80203"/>
                  <a:pt x="129966" y="35362"/>
                  <a:pt x="135144" y="33636"/>
                </a:cubicBezTo>
                <a:cubicBezTo>
                  <a:pt x="139906" y="32048"/>
                  <a:pt x="144941" y="31118"/>
                  <a:pt x="149431" y="28873"/>
                </a:cubicBezTo>
                <a:cubicBezTo>
                  <a:pt x="160203" y="23487"/>
                  <a:pt x="197056" y="2679"/>
                  <a:pt x="211344" y="29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Dowolny kształt 36"/>
          <p:cNvSpPr/>
          <p:nvPr/>
        </p:nvSpPr>
        <p:spPr>
          <a:xfrm>
            <a:off x="8348293" y="4762540"/>
            <a:ext cx="246442" cy="732261"/>
          </a:xfrm>
          <a:custGeom>
            <a:avLst/>
            <a:gdLst>
              <a:gd name="connsiteX0" fmla="*/ 50290 w 246442"/>
              <a:gd name="connsiteY0" fmla="*/ 0 h 643095"/>
              <a:gd name="connsiteX1" fmla="*/ 45265 w 246442"/>
              <a:gd name="connsiteY1" fmla="*/ 25121 h 643095"/>
              <a:gd name="connsiteX2" fmla="*/ 55314 w 246442"/>
              <a:gd name="connsiteY2" fmla="*/ 60290 h 643095"/>
              <a:gd name="connsiteX3" fmla="*/ 50290 w 246442"/>
              <a:gd name="connsiteY3" fmla="*/ 140677 h 643095"/>
              <a:gd name="connsiteX4" fmla="*/ 40241 w 246442"/>
              <a:gd name="connsiteY4" fmla="*/ 170822 h 643095"/>
              <a:gd name="connsiteX5" fmla="*/ 25169 w 246442"/>
              <a:gd name="connsiteY5" fmla="*/ 175846 h 643095"/>
              <a:gd name="connsiteX6" fmla="*/ 15120 w 246442"/>
              <a:gd name="connsiteY6" fmla="*/ 205991 h 643095"/>
              <a:gd name="connsiteX7" fmla="*/ 10096 w 246442"/>
              <a:gd name="connsiteY7" fmla="*/ 221064 h 643095"/>
              <a:gd name="connsiteX8" fmla="*/ 5072 w 246442"/>
              <a:gd name="connsiteY8" fmla="*/ 276330 h 643095"/>
              <a:gd name="connsiteX9" fmla="*/ 48 w 246442"/>
              <a:gd name="connsiteY9" fmla="*/ 291402 h 643095"/>
              <a:gd name="connsiteX10" fmla="*/ 30193 w 246442"/>
              <a:gd name="connsiteY10" fmla="*/ 341644 h 643095"/>
              <a:gd name="connsiteX11" fmla="*/ 45265 w 246442"/>
              <a:gd name="connsiteY11" fmla="*/ 351692 h 643095"/>
              <a:gd name="connsiteX12" fmla="*/ 70386 w 246442"/>
              <a:gd name="connsiteY12" fmla="*/ 366765 h 643095"/>
              <a:gd name="connsiteX13" fmla="*/ 110580 w 246442"/>
              <a:gd name="connsiteY13" fmla="*/ 386862 h 643095"/>
              <a:gd name="connsiteX14" fmla="*/ 125652 w 246442"/>
              <a:gd name="connsiteY14" fmla="*/ 391886 h 643095"/>
              <a:gd name="connsiteX15" fmla="*/ 145749 w 246442"/>
              <a:gd name="connsiteY15" fmla="*/ 411983 h 643095"/>
              <a:gd name="connsiteX16" fmla="*/ 170870 w 246442"/>
              <a:gd name="connsiteY16" fmla="*/ 432079 h 643095"/>
              <a:gd name="connsiteX17" fmla="*/ 175894 w 246442"/>
              <a:gd name="connsiteY17" fmla="*/ 447152 h 643095"/>
              <a:gd name="connsiteX18" fmla="*/ 195991 w 246442"/>
              <a:gd name="connsiteY18" fmla="*/ 472273 h 643095"/>
              <a:gd name="connsiteX19" fmla="*/ 206039 w 246442"/>
              <a:gd name="connsiteY19" fmla="*/ 502418 h 643095"/>
              <a:gd name="connsiteX20" fmla="*/ 216087 w 246442"/>
              <a:gd name="connsiteY20" fmla="*/ 517490 h 643095"/>
              <a:gd name="connsiteX21" fmla="*/ 231160 w 246442"/>
              <a:gd name="connsiteY21" fmla="*/ 572756 h 643095"/>
              <a:gd name="connsiteX22" fmla="*/ 236184 w 246442"/>
              <a:gd name="connsiteY22" fmla="*/ 587829 h 643095"/>
              <a:gd name="connsiteX23" fmla="*/ 246232 w 246442"/>
              <a:gd name="connsiteY23" fmla="*/ 633046 h 643095"/>
              <a:gd name="connsiteX24" fmla="*/ 246232 w 246442"/>
              <a:gd name="connsiteY24" fmla="*/ 643095 h 64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6442" h="643095">
                <a:moveTo>
                  <a:pt x="50290" y="0"/>
                </a:moveTo>
                <a:cubicBezTo>
                  <a:pt x="48615" y="8374"/>
                  <a:pt x="45265" y="16581"/>
                  <a:pt x="45265" y="25121"/>
                </a:cubicBezTo>
                <a:cubicBezTo>
                  <a:pt x="45265" y="31427"/>
                  <a:pt x="52945" y="53184"/>
                  <a:pt x="55314" y="60290"/>
                </a:cubicBezTo>
                <a:cubicBezTo>
                  <a:pt x="53639" y="87086"/>
                  <a:pt x="53918" y="114075"/>
                  <a:pt x="50290" y="140677"/>
                </a:cubicBezTo>
                <a:cubicBezTo>
                  <a:pt x="48859" y="151172"/>
                  <a:pt x="50289" y="167473"/>
                  <a:pt x="40241" y="170822"/>
                </a:cubicBezTo>
                <a:lnTo>
                  <a:pt x="25169" y="175846"/>
                </a:lnTo>
                <a:lnTo>
                  <a:pt x="15120" y="205991"/>
                </a:lnTo>
                <a:lnTo>
                  <a:pt x="10096" y="221064"/>
                </a:lnTo>
                <a:cubicBezTo>
                  <a:pt x="8421" y="239486"/>
                  <a:pt x="7688" y="258018"/>
                  <a:pt x="5072" y="276330"/>
                </a:cubicBezTo>
                <a:cubicBezTo>
                  <a:pt x="4323" y="281573"/>
                  <a:pt x="-537" y="286139"/>
                  <a:pt x="48" y="291402"/>
                </a:cubicBezTo>
                <a:cubicBezTo>
                  <a:pt x="2467" y="313171"/>
                  <a:pt x="12110" y="329589"/>
                  <a:pt x="30193" y="341644"/>
                </a:cubicBezTo>
                <a:cubicBezTo>
                  <a:pt x="35217" y="344993"/>
                  <a:pt x="40550" y="347920"/>
                  <a:pt x="45265" y="351692"/>
                </a:cubicBezTo>
                <a:cubicBezTo>
                  <a:pt x="64970" y="367456"/>
                  <a:pt x="44212" y="358040"/>
                  <a:pt x="70386" y="366765"/>
                </a:cubicBezTo>
                <a:cubicBezTo>
                  <a:pt x="87925" y="384302"/>
                  <a:pt x="75942" y="375315"/>
                  <a:pt x="110580" y="386862"/>
                </a:cubicBezTo>
                <a:lnTo>
                  <a:pt x="125652" y="391886"/>
                </a:lnTo>
                <a:cubicBezTo>
                  <a:pt x="132351" y="398585"/>
                  <a:pt x="137866" y="406728"/>
                  <a:pt x="145749" y="411983"/>
                </a:cubicBezTo>
                <a:cubicBezTo>
                  <a:pt x="164762" y="424659"/>
                  <a:pt x="156551" y="417762"/>
                  <a:pt x="170870" y="432079"/>
                </a:cubicBezTo>
                <a:cubicBezTo>
                  <a:pt x="172545" y="437103"/>
                  <a:pt x="173526" y="442415"/>
                  <a:pt x="175894" y="447152"/>
                </a:cubicBezTo>
                <a:cubicBezTo>
                  <a:pt x="182231" y="459827"/>
                  <a:pt x="186645" y="462927"/>
                  <a:pt x="195991" y="472273"/>
                </a:cubicBezTo>
                <a:cubicBezTo>
                  <a:pt x="199340" y="482321"/>
                  <a:pt x="200164" y="493605"/>
                  <a:pt x="206039" y="502418"/>
                </a:cubicBezTo>
                <a:cubicBezTo>
                  <a:pt x="209388" y="507442"/>
                  <a:pt x="213635" y="511972"/>
                  <a:pt x="216087" y="517490"/>
                </a:cubicBezTo>
                <a:cubicBezTo>
                  <a:pt x="228407" y="545208"/>
                  <a:pt x="224405" y="545736"/>
                  <a:pt x="231160" y="572756"/>
                </a:cubicBezTo>
                <a:cubicBezTo>
                  <a:pt x="232444" y="577894"/>
                  <a:pt x="234729" y="582737"/>
                  <a:pt x="236184" y="587829"/>
                </a:cubicBezTo>
                <a:cubicBezTo>
                  <a:pt x="239319" y="598801"/>
                  <a:pt x="244752" y="622684"/>
                  <a:pt x="246232" y="633046"/>
                </a:cubicBezTo>
                <a:cubicBezTo>
                  <a:pt x="246706" y="636362"/>
                  <a:pt x="246232" y="639745"/>
                  <a:pt x="246232" y="64309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 37"/>
          <p:cNvSpPr/>
          <p:nvPr/>
        </p:nvSpPr>
        <p:spPr>
          <a:xfrm>
            <a:off x="8616863" y="5455250"/>
            <a:ext cx="728505" cy="180870"/>
          </a:xfrm>
          <a:custGeom>
            <a:avLst/>
            <a:gdLst>
              <a:gd name="connsiteX0" fmla="*/ 0 w 728505"/>
              <a:gd name="connsiteY0" fmla="*/ 10048 h 180870"/>
              <a:gd name="connsiteX1" fmla="*/ 25120 w 728505"/>
              <a:gd name="connsiteY1" fmla="*/ 20097 h 180870"/>
              <a:gd name="connsiteX2" fmla="*/ 110531 w 728505"/>
              <a:gd name="connsiteY2" fmla="*/ 25121 h 180870"/>
              <a:gd name="connsiteX3" fmla="*/ 145701 w 728505"/>
              <a:gd name="connsiteY3" fmla="*/ 30145 h 180870"/>
              <a:gd name="connsiteX4" fmla="*/ 231112 w 728505"/>
              <a:gd name="connsiteY4" fmla="*/ 35169 h 180870"/>
              <a:gd name="connsiteX5" fmla="*/ 266281 w 728505"/>
              <a:gd name="connsiteY5" fmla="*/ 15073 h 180870"/>
              <a:gd name="connsiteX6" fmla="*/ 281353 w 728505"/>
              <a:gd name="connsiteY6" fmla="*/ 5024 h 180870"/>
              <a:gd name="connsiteX7" fmla="*/ 296426 w 728505"/>
              <a:gd name="connsiteY7" fmla="*/ 0 h 180870"/>
              <a:gd name="connsiteX8" fmla="*/ 376813 w 728505"/>
              <a:gd name="connsiteY8" fmla="*/ 5024 h 180870"/>
              <a:gd name="connsiteX9" fmla="*/ 386861 w 728505"/>
              <a:gd name="connsiteY9" fmla="*/ 15073 h 180870"/>
              <a:gd name="connsiteX10" fmla="*/ 401934 w 728505"/>
              <a:gd name="connsiteY10" fmla="*/ 20097 h 180870"/>
              <a:gd name="connsiteX11" fmla="*/ 417006 w 728505"/>
              <a:gd name="connsiteY11" fmla="*/ 30145 h 180870"/>
              <a:gd name="connsiteX12" fmla="*/ 432079 w 728505"/>
              <a:gd name="connsiteY12" fmla="*/ 35169 h 180870"/>
              <a:gd name="connsiteX13" fmla="*/ 447151 w 728505"/>
              <a:gd name="connsiteY13" fmla="*/ 65314 h 180870"/>
              <a:gd name="connsiteX14" fmla="*/ 472272 w 728505"/>
              <a:gd name="connsiteY14" fmla="*/ 70338 h 180870"/>
              <a:gd name="connsiteX15" fmla="*/ 487345 w 728505"/>
              <a:gd name="connsiteY15" fmla="*/ 75363 h 180870"/>
              <a:gd name="connsiteX16" fmla="*/ 502417 w 728505"/>
              <a:gd name="connsiteY16" fmla="*/ 85411 h 180870"/>
              <a:gd name="connsiteX17" fmla="*/ 512466 w 728505"/>
              <a:gd name="connsiteY17" fmla="*/ 95459 h 180870"/>
              <a:gd name="connsiteX18" fmla="*/ 527538 w 728505"/>
              <a:gd name="connsiteY18" fmla="*/ 100484 h 180870"/>
              <a:gd name="connsiteX19" fmla="*/ 542611 w 728505"/>
              <a:gd name="connsiteY19" fmla="*/ 110532 h 180870"/>
              <a:gd name="connsiteX20" fmla="*/ 547635 w 728505"/>
              <a:gd name="connsiteY20" fmla="*/ 125604 h 180870"/>
              <a:gd name="connsiteX21" fmla="*/ 562707 w 728505"/>
              <a:gd name="connsiteY21" fmla="*/ 130629 h 180870"/>
              <a:gd name="connsiteX22" fmla="*/ 592852 w 728505"/>
              <a:gd name="connsiteY22" fmla="*/ 135653 h 180870"/>
              <a:gd name="connsiteX23" fmla="*/ 622997 w 728505"/>
              <a:gd name="connsiteY23" fmla="*/ 145701 h 180870"/>
              <a:gd name="connsiteX24" fmla="*/ 683287 w 728505"/>
              <a:gd name="connsiteY24" fmla="*/ 160774 h 180870"/>
              <a:gd name="connsiteX25" fmla="*/ 713433 w 728505"/>
              <a:gd name="connsiteY25" fmla="*/ 170822 h 180870"/>
              <a:gd name="connsiteX26" fmla="*/ 728505 w 728505"/>
              <a:gd name="connsiteY26" fmla="*/ 180870 h 18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505" h="180870">
                <a:moveTo>
                  <a:pt x="0" y="10048"/>
                </a:moveTo>
                <a:cubicBezTo>
                  <a:pt x="8373" y="13398"/>
                  <a:pt x="16184" y="18878"/>
                  <a:pt x="25120" y="20097"/>
                </a:cubicBezTo>
                <a:cubicBezTo>
                  <a:pt x="53378" y="23951"/>
                  <a:pt x="82110" y="22753"/>
                  <a:pt x="110531" y="25121"/>
                </a:cubicBezTo>
                <a:cubicBezTo>
                  <a:pt x="122332" y="26104"/>
                  <a:pt x="133978" y="28470"/>
                  <a:pt x="145701" y="30145"/>
                </a:cubicBezTo>
                <a:cubicBezTo>
                  <a:pt x="193395" y="46042"/>
                  <a:pt x="165298" y="41152"/>
                  <a:pt x="231112" y="35169"/>
                </a:cubicBezTo>
                <a:cubicBezTo>
                  <a:pt x="259747" y="6534"/>
                  <a:pt x="230855" y="30256"/>
                  <a:pt x="266281" y="15073"/>
                </a:cubicBezTo>
                <a:cubicBezTo>
                  <a:pt x="271831" y="12694"/>
                  <a:pt x="275952" y="7724"/>
                  <a:pt x="281353" y="5024"/>
                </a:cubicBezTo>
                <a:cubicBezTo>
                  <a:pt x="286090" y="2655"/>
                  <a:pt x="291402" y="1675"/>
                  <a:pt x="296426" y="0"/>
                </a:cubicBezTo>
                <a:cubicBezTo>
                  <a:pt x="323222" y="1675"/>
                  <a:pt x="350330" y="610"/>
                  <a:pt x="376813" y="5024"/>
                </a:cubicBezTo>
                <a:cubicBezTo>
                  <a:pt x="381485" y="5803"/>
                  <a:pt x="382799" y="12636"/>
                  <a:pt x="386861" y="15073"/>
                </a:cubicBezTo>
                <a:cubicBezTo>
                  <a:pt x="391402" y="17798"/>
                  <a:pt x="396910" y="18422"/>
                  <a:pt x="401934" y="20097"/>
                </a:cubicBezTo>
                <a:cubicBezTo>
                  <a:pt x="406958" y="23446"/>
                  <a:pt x="411605" y="27445"/>
                  <a:pt x="417006" y="30145"/>
                </a:cubicBezTo>
                <a:cubicBezTo>
                  <a:pt x="421743" y="32513"/>
                  <a:pt x="428334" y="31424"/>
                  <a:pt x="432079" y="35169"/>
                </a:cubicBezTo>
                <a:cubicBezTo>
                  <a:pt x="446692" y="49782"/>
                  <a:pt x="425410" y="52891"/>
                  <a:pt x="447151" y="65314"/>
                </a:cubicBezTo>
                <a:cubicBezTo>
                  <a:pt x="454565" y="69551"/>
                  <a:pt x="463988" y="68267"/>
                  <a:pt x="472272" y="70338"/>
                </a:cubicBezTo>
                <a:cubicBezTo>
                  <a:pt x="477410" y="71623"/>
                  <a:pt x="482608" y="72994"/>
                  <a:pt x="487345" y="75363"/>
                </a:cubicBezTo>
                <a:cubicBezTo>
                  <a:pt x="492746" y="78063"/>
                  <a:pt x="497702" y="81639"/>
                  <a:pt x="502417" y="85411"/>
                </a:cubicBezTo>
                <a:cubicBezTo>
                  <a:pt x="506116" y="88370"/>
                  <a:pt x="508404" y="93022"/>
                  <a:pt x="512466" y="95459"/>
                </a:cubicBezTo>
                <a:cubicBezTo>
                  <a:pt x="517007" y="98184"/>
                  <a:pt x="522801" y="98116"/>
                  <a:pt x="527538" y="100484"/>
                </a:cubicBezTo>
                <a:cubicBezTo>
                  <a:pt x="532939" y="103185"/>
                  <a:pt x="537587" y="107183"/>
                  <a:pt x="542611" y="110532"/>
                </a:cubicBezTo>
                <a:cubicBezTo>
                  <a:pt x="544286" y="115556"/>
                  <a:pt x="543890" y="121859"/>
                  <a:pt x="547635" y="125604"/>
                </a:cubicBezTo>
                <a:cubicBezTo>
                  <a:pt x="551380" y="129349"/>
                  <a:pt x="557537" y="129480"/>
                  <a:pt x="562707" y="130629"/>
                </a:cubicBezTo>
                <a:cubicBezTo>
                  <a:pt x="572651" y="132839"/>
                  <a:pt x="582969" y="133182"/>
                  <a:pt x="592852" y="135653"/>
                </a:cubicBezTo>
                <a:cubicBezTo>
                  <a:pt x="603128" y="138222"/>
                  <a:pt x="622997" y="145701"/>
                  <a:pt x="622997" y="145701"/>
                </a:cubicBezTo>
                <a:cubicBezTo>
                  <a:pt x="646613" y="169315"/>
                  <a:pt x="622415" y="149360"/>
                  <a:pt x="683287" y="160774"/>
                </a:cubicBezTo>
                <a:cubicBezTo>
                  <a:pt x="693698" y="162726"/>
                  <a:pt x="713433" y="170822"/>
                  <a:pt x="713433" y="170822"/>
                </a:cubicBezTo>
                <a:lnTo>
                  <a:pt x="728505" y="18087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/>
          <p:cNvSpPr/>
          <p:nvPr/>
        </p:nvSpPr>
        <p:spPr>
          <a:xfrm>
            <a:off x="9298848" y="5578787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zaokrąglony 47"/>
          <p:cNvSpPr/>
          <p:nvPr/>
        </p:nvSpPr>
        <p:spPr>
          <a:xfrm>
            <a:off x="9436143" y="5269090"/>
            <a:ext cx="971297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Szczawnica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237180" y="1285322"/>
            <a:ext cx="403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II</a:t>
            </a:r>
            <a:endParaRPr lang="pl-PL" sz="36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Prostokąt zaokrąglony 49"/>
          <p:cNvSpPr/>
          <p:nvPr/>
        </p:nvSpPr>
        <p:spPr>
          <a:xfrm>
            <a:off x="1263964" y="2272752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ole tekstowe 50"/>
          <p:cNvSpPr txBox="1"/>
          <p:nvPr/>
        </p:nvSpPr>
        <p:spPr>
          <a:xfrm>
            <a:off x="1089794" y="2295316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Sieć gazowa (km)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1361032" y="2591838"/>
            <a:ext cx="17661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47,9 km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29712" y="3760800"/>
            <a:ext cx="3979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 gazociągu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s/c do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granicy miasta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Szczawnica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 długości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30,6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budową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sieci rozdzielczej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wraz z przyłączami o długości 17,3 km w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Szczawnicy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22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3" grpId="0" animBg="1"/>
      <p:bldP spid="35" grpId="0" animBg="1"/>
      <p:bldP spid="37" grpId="0" animBg="1"/>
      <p:bldP spid="38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/>
          <p:cNvSpPr txBox="1"/>
          <p:nvPr/>
        </p:nvSpPr>
        <p:spPr>
          <a:xfrm>
            <a:off x="462749" y="1330976"/>
            <a:ext cx="403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aktualny               i harmonogram prac</a:t>
            </a:r>
            <a:endParaRPr lang="pl-PL" sz="28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650245" y="1875131"/>
            <a:ext cx="7169092" cy="3170099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Otworzenie ofert do postępowania przetargowego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dniu 16.05.2018 roku .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 17 września przy braku odwołań będzie możliwe podpisanie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umowy z Wykonawcą dla zadania Nr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(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budowa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sieci s/c od stacji w m. </a:t>
            </a: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m. Szczawnica)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termin realizacji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zadania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- 31.01.2020 roku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9" y="3056021"/>
            <a:ext cx="3003371" cy="315321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904885" y="515367"/>
            <a:ext cx="6609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II </a:t>
            </a:r>
            <a:endParaRPr lang="pl-PL" sz="2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gazociąg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sieć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rozdzielcza w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Szczawnica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03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7495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/>
          <a:srcRect l="25478" t="7380" r="20823" b="4854"/>
          <a:stretch/>
        </p:blipFill>
        <p:spPr>
          <a:xfrm>
            <a:off x="4675592" y="509340"/>
            <a:ext cx="6491143" cy="5967664"/>
          </a:xfrm>
          <a:prstGeom prst="rect">
            <a:avLst/>
          </a:prstGeom>
          <a:ln>
            <a:noFill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Dowolny kształt 13"/>
          <p:cNvSpPr/>
          <p:nvPr/>
        </p:nvSpPr>
        <p:spPr>
          <a:xfrm>
            <a:off x="6774545" y="491989"/>
            <a:ext cx="1254920" cy="1502259"/>
          </a:xfrm>
          <a:custGeom>
            <a:avLst/>
            <a:gdLst>
              <a:gd name="connsiteX0" fmla="*/ 11907 w 1254920"/>
              <a:gd name="connsiteY0" fmla="*/ 1488687 h 1502259"/>
              <a:gd name="connsiteX1" fmla="*/ 16670 w 1254920"/>
              <a:gd name="connsiteY1" fmla="*/ 1417250 h 1502259"/>
              <a:gd name="connsiteX2" fmla="*/ 54770 w 1254920"/>
              <a:gd name="connsiteY2" fmla="*/ 1407725 h 1502259"/>
              <a:gd name="connsiteX3" fmla="*/ 69057 w 1254920"/>
              <a:gd name="connsiteY3" fmla="*/ 1398200 h 1502259"/>
              <a:gd name="connsiteX4" fmla="*/ 83345 w 1254920"/>
              <a:gd name="connsiteY4" fmla="*/ 1393437 h 1502259"/>
              <a:gd name="connsiteX5" fmla="*/ 88107 w 1254920"/>
              <a:gd name="connsiteY5" fmla="*/ 1374387 h 1502259"/>
              <a:gd name="connsiteX6" fmla="*/ 92870 w 1254920"/>
              <a:gd name="connsiteY6" fmla="*/ 1360100 h 1502259"/>
              <a:gd name="connsiteX7" fmla="*/ 78582 w 1254920"/>
              <a:gd name="connsiteY7" fmla="*/ 1326762 h 1502259"/>
              <a:gd name="connsiteX8" fmla="*/ 73820 w 1254920"/>
              <a:gd name="connsiteY8" fmla="*/ 1307712 h 1502259"/>
              <a:gd name="connsiteX9" fmla="*/ 69057 w 1254920"/>
              <a:gd name="connsiteY9" fmla="*/ 1250562 h 1502259"/>
              <a:gd name="connsiteX10" fmla="*/ 59532 w 1254920"/>
              <a:gd name="connsiteY10" fmla="*/ 1236275 h 1502259"/>
              <a:gd name="connsiteX11" fmla="*/ 54770 w 1254920"/>
              <a:gd name="connsiteY11" fmla="*/ 1207700 h 1502259"/>
              <a:gd name="connsiteX12" fmla="*/ 35720 w 1254920"/>
              <a:gd name="connsiteY12" fmla="*/ 1179125 h 1502259"/>
              <a:gd name="connsiteX13" fmla="*/ 40482 w 1254920"/>
              <a:gd name="connsiteY13" fmla="*/ 1155312 h 1502259"/>
              <a:gd name="connsiteX14" fmla="*/ 50007 w 1254920"/>
              <a:gd name="connsiteY14" fmla="*/ 1141025 h 1502259"/>
              <a:gd name="connsiteX15" fmla="*/ 54770 w 1254920"/>
              <a:gd name="connsiteY15" fmla="*/ 1126737 h 1502259"/>
              <a:gd name="connsiteX16" fmla="*/ 59532 w 1254920"/>
              <a:gd name="connsiteY16" fmla="*/ 1098162 h 1502259"/>
              <a:gd name="connsiteX17" fmla="*/ 69057 w 1254920"/>
              <a:gd name="connsiteY17" fmla="*/ 1083875 h 1502259"/>
              <a:gd name="connsiteX18" fmla="*/ 78582 w 1254920"/>
              <a:gd name="connsiteY18" fmla="*/ 1055300 h 1502259"/>
              <a:gd name="connsiteX19" fmla="*/ 92870 w 1254920"/>
              <a:gd name="connsiteY19" fmla="*/ 1007675 h 1502259"/>
              <a:gd name="connsiteX20" fmla="*/ 102395 w 1254920"/>
              <a:gd name="connsiteY20" fmla="*/ 993387 h 1502259"/>
              <a:gd name="connsiteX21" fmla="*/ 121445 w 1254920"/>
              <a:gd name="connsiteY21" fmla="*/ 950525 h 1502259"/>
              <a:gd name="connsiteX22" fmla="*/ 130970 w 1254920"/>
              <a:gd name="connsiteY22" fmla="*/ 907662 h 1502259"/>
              <a:gd name="connsiteX23" fmla="*/ 145257 w 1254920"/>
              <a:gd name="connsiteY23" fmla="*/ 893375 h 1502259"/>
              <a:gd name="connsiteX24" fmla="*/ 150020 w 1254920"/>
              <a:gd name="connsiteY24" fmla="*/ 840987 h 1502259"/>
              <a:gd name="connsiteX25" fmla="*/ 159545 w 1254920"/>
              <a:gd name="connsiteY25" fmla="*/ 788600 h 1502259"/>
              <a:gd name="connsiteX26" fmla="*/ 164307 w 1254920"/>
              <a:gd name="connsiteY26" fmla="*/ 769550 h 1502259"/>
              <a:gd name="connsiteX27" fmla="*/ 183357 w 1254920"/>
              <a:gd name="connsiteY27" fmla="*/ 740975 h 1502259"/>
              <a:gd name="connsiteX28" fmla="*/ 207170 w 1254920"/>
              <a:gd name="connsiteY28" fmla="*/ 721925 h 1502259"/>
              <a:gd name="connsiteX29" fmla="*/ 221457 w 1254920"/>
              <a:gd name="connsiteY29" fmla="*/ 712400 h 1502259"/>
              <a:gd name="connsiteX30" fmla="*/ 230982 w 1254920"/>
              <a:gd name="connsiteY30" fmla="*/ 683825 h 1502259"/>
              <a:gd name="connsiteX31" fmla="*/ 197645 w 1254920"/>
              <a:gd name="connsiteY31" fmla="*/ 660012 h 1502259"/>
              <a:gd name="connsiteX32" fmla="*/ 183357 w 1254920"/>
              <a:gd name="connsiteY32" fmla="*/ 650487 h 1502259"/>
              <a:gd name="connsiteX33" fmla="*/ 150020 w 1254920"/>
              <a:gd name="connsiteY33" fmla="*/ 640962 h 1502259"/>
              <a:gd name="connsiteX34" fmla="*/ 102395 w 1254920"/>
              <a:gd name="connsiteY34" fmla="*/ 631437 h 1502259"/>
              <a:gd name="connsiteX35" fmla="*/ 73820 w 1254920"/>
              <a:gd name="connsiteY35" fmla="*/ 621912 h 1502259"/>
              <a:gd name="connsiteX36" fmla="*/ 50007 w 1254920"/>
              <a:gd name="connsiteY36" fmla="*/ 583812 h 1502259"/>
              <a:gd name="connsiteX37" fmla="*/ 35720 w 1254920"/>
              <a:gd name="connsiteY37" fmla="*/ 555237 h 1502259"/>
              <a:gd name="connsiteX38" fmla="*/ 26195 w 1254920"/>
              <a:gd name="connsiteY38" fmla="*/ 540950 h 1502259"/>
              <a:gd name="connsiteX39" fmla="*/ 16670 w 1254920"/>
              <a:gd name="connsiteY39" fmla="*/ 512375 h 1502259"/>
              <a:gd name="connsiteX40" fmla="*/ 21432 w 1254920"/>
              <a:gd name="connsiteY40" fmla="*/ 393312 h 1502259"/>
              <a:gd name="connsiteX41" fmla="*/ 83345 w 1254920"/>
              <a:gd name="connsiteY41" fmla="*/ 388550 h 1502259"/>
              <a:gd name="connsiteX42" fmla="*/ 111920 w 1254920"/>
              <a:gd name="connsiteY42" fmla="*/ 369500 h 1502259"/>
              <a:gd name="connsiteX43" fmla="*/ 140495 w 1254920"/>
              <a:gd name="connsiteY43" fmla="*/ 359975 h 1502259"/>
              <a:gd name="connsiteX44" fmla="*/ 154782 w 1254920"/>
              <a:gd name="connsiteY44" fmla="*/ 355212 h 1502259"/>
              <a:gd name="connsiteX45" fmla="*/ 183357 w 1254920"/>
              <a:gd name="connsiteY45" fmla="*/ 350450 h 1502259"/>
              <a:gd name="connsiteX46" fmla="*/ 202407 w 1254920"/>
              <a:gd name="connsiteY46" fmla="*/ 331400 h 1502259"/>
              <a:gd name="connsiteX47" fmla="*/ 216695 w 1254920"/>
              <a:gd name="connsiteY47" fmla="*/ 326637 h 1502259"/>
              <a:gd name="connsiteX48" fmla="*/ 254795 w 1254920"/>
              <a:gd name="connsiteY48" fmla="*/ 312350 h 1502259"/>
              <a:gd name="connsiteX49" fmla="*/ 269082 w 1254920"/>
              <a:gd name="connsiteY49" fmla="*/ 298062 h 1502259"/>
              <a:gd name="connsiteX50" fmla="*/ 278607 w 1254920"/>
              <a:gd name="connsiteY50" fmla="*/ 283775 h 1502259"/>
              <a:gd name="connsiteX51" fmla="*/ 292895 w 1254920"/>
              <a:gd name="connsiteY51" fmla="*/ 279012 h 1502259"/>
              <a:gd name="connsiteX52" fmla="*/ 340520 w 1254920"/>
              <a:gd name="connsiteY52" fmla="*/ 264725 h 1502259"/>
              <a:gd name="connsiteX53" fmla="*/ 369095 w 1254920"/>
              <a:gd name="connsiteY53" fmla="*/ 245675 h 1502259"/>
              <a:gd name="connsiteX54" fmla="*/ 397670 w 1254920"/>
              <a:gd name="connsiteY54" fmla="*/ 236150 h 1502259"/>
              <a:gd name="connsiteX55" fmla="*/ 411957 w 1254920"/>
              <a:gd name="connsiteY55" fmla="*/ 231387 h 1502259"/>
              <a:gd name="connsiteX56" fmla="*/ 426245 w 1254920"/>
              <a:gd name="connsiteY56" fmla="*/ 221862 h 1502259"/>
              <a:gd name="connsiteX57" fmla="*/ 464345 w 1254920"/>
              <a:gd name="connsiteY57" fmla="*/ 198050 h 1502259"/>
              <a:gd name="connsiteX58" fmla="*/ 478632 w 1254920"/>
              <a:gd name="connsiteY58" fmla="*/ 193287 h 1502259"/>
              <a:gd name="connsiteX59" fmla="*/ 492920 w 1254920"/>
              <a:gd name="connsiteY59" fmla="*/ 188525 h 1502259"/>
              <a:gd name="connsiteX60" fmla="*/ 511970 w 1254920"/>
              <a:gd name="connsiteY60" fmla="*/ 159950 h 1502259"/>
              <a:gd name="connsiteX61" fmla="*/ 526257 w 1254920"/>
              <a:gd name="connsiteY61" fmla="*/ 150425 h 1502259"/>
              <a:gd name="connsiteX62" fmla="*/ 592932 w 1254920"/>
              <a:gd name="connsiteY62" fmla="*/ 136137 h 1502259"/>
              <a:gd name="connsiteX63" fmla="*/ 621507 w 1254920"/>
              <a:gd name="connsiteY63" fmla="*/ 126612 h 1502259"/>
              <a:gd name="connsiteX64" fmla="*/ 626270 w 1254920"/>
              <a:gd name="connsiteY64" fmla="*/ 112325 h 1502259"/>
              <a:gd name="connsiteX65" fmla="*/ 640557 w 1254920"/>
              <a:gd name="connsiteY65" fmla="*/ 107562 h 1502259"/>
              <a:gd name="connsiteX66" fmla="*/ 669132 w 1254920"/>
              <a:gd name="connsiteY66" fmla="*/ 88512 h 1502259"/>
              <a:gd name="connsiteX67" fmla="*/ 711995 w 1254920"/>
              <a:gd name="connsiteY67" fmla="*/ 74225 h 1502259"/>
              <a:gd name="connsiteX68" fmla="*/ 726282 w 1254920"/>
              <a:gd name="connsiteY68" fmla="*/ 69462 h 1502259"/>
              <a:gd name="connsiteX69" fmla="*/ 735807 w 1254920"/>
              <a:gd name="connsiteY69" fmla="*/ 55175 h 1502259"/>
              <a:gd name="connsiteX70" fmla="*/ 754857 w 1254920"/>
              <a:gd name="connsiteY70" fmla="*/ 50412 h 1502259"/>
              <a:gd name="connsiteX71" fmla="*/ 831057 w 1254920"/>
              <a:gd name="connsiteY71" fmla="*/ 45650 h 1502259"/>
              <a:gd name="connsiteX72" fmla="*/ 859632 w 1254920"/>
              <a:gd name="connsiteY72" fmla="*/ 36125 h 1502259"/>
              <a:gd name="connsiteX73" fmla="*/ 873920 w 1254920"/>
              <a:gd name="connsiteY73" fmla="*/ 31362 h 1502259"/>
              <a:gd name="connsiteX74" fmla="*/ 902495 w 1254920"/>
              <a:gd name="connsiteY74" fmla="*/ 26600 h 1502259"/>
              <a:gd name="connsiteX75" fmla="*/ 935832 w 1254920"/>
              <a:gd name="connsiteY75" fmla="*/ 17075 h 1502259"/>
              <a:gd name="connsiteX76" fmla="*/ 978695 w 1254920"/>
              <a:gd name="connsiteY76" fmla="*/ 12312 h 1502259"/>
              <a:gd name="connsiteX77" fmla="*/ 992982 w 1254920"/>
              <a:gd name="connsiteY77" fmla="*/ 2787 h 1502259"/>
              <a:gd name="connsiteX78" fmla="*/ 1083470 w 1254920"/>
              <a:gd name="connsiteY78" fmla="*/ 17075 h 1502259"/>
              <a:gd name="connsiteX79" fmla="*/ 1116807 w 1254920"/>
              <a:gd name="connsiteY79" fmla="*/ 36125 h 1502259"/>
              <a:gd name="connsiteX80" fmla="*/ 1131095 w 1254920"/>
              <a:gd name="connsiteY80" fmla="*/ 50412 h 1502259"/>
              <a:gd name="connsiteX81" fmla="*/ 1121570 w 1254920"/>
              <a:gd name="connsiteY81" fmla="*/ 102800 h 1502259"/>
              <a:gd name="connsiteX82" fmla="*/ 1112045 w 1254920"/>
              <a:gd name="connsiteY82" fmla="*/ 117087 h 1502259"/>
              <a:gd name="connsiteX83" fmla="*/ 1102520 w 1254920"/>
              <a:gd name="connsiteY83" fmla="*/ 145662 h 1502259"/>
              <a:gd name="connsiteX84" fmla="*/ 1097757 w 1254920"/>
              <a:gd name="connsiteY84" fmla="*/ 159950 h 1502259"/>
              <a:gd name="connsiteX85" fmla="*/ 1102520 w 1254920"/>
              <a:gd name="connsiteY85" fmla="*/ 188525 h 1502259"/>
              <a:gd name="connsiteX86" fmla="*/ 1116807 w 1254920"/>
              <a:gd name="connsiteY86" fmla="*/ 198050 h 1502259"/>
              <a:gd name="connsiteX87" fmla="*/ 1126332 w 1254920"/>
              <a:gd name="connsiteY87" fmla="*/ 212337 h 1502259"/>
              <a:gd name="connsiteX88" fmla="*/ 1135857 w 1254920"/>
              <a:gd name="connsiteY88" fmla="*/ 240912 h 1502259"/>
              <a:gd name="connsiteX89" fmla="*/ 1145382 w 1254920"/>
              <a:gd name="connsiteY89" fmla="*/ 283775 h 1502259"/>
              <a:gd name="connsiteX90" fmla="*/ 1178720 w 1254920"/>
              <a:gd name="connsiteY90" fmla="*/ 321875 h 1502259"/>
              <a:gd name="connsiteX91" fmla="*/ 1188245 w 1254920"/>
              <a:gd name="connsiteY91" fmla="*/ 350450 h 1502259"/>
              <a:gd name="connsiteX92" fmla="*/ 1197770 w 1254920"/>
              <a:gd name="connsiteY92" fmla="*/ 383787 h 1502259"/>
              <a:gd name="connsiteX93" fmla="*/ 1207295 w 1254920"/>
              <a:gd name="connsiteY93" fmla="*/ 398075 h 1502259"/>
              <a:gd name="connsiteX94" fmla="*/ 1216820 w 1254920"/>
              <a:gd name="connsiteY94" fmla="*/ 426650 h 1502259"/>
              <a:gd name="connsiteX95" fmla="*/ 1221582 w 1254920"/>
              <a:gd name="connsiteY95" fmla="*/ 440937 h 1502259"/>
              <a:gd name="connsiteX96" fmla="*/ 1231107 w 1254920"/>
              <a:gd name="connsiteY96" fmla="*/ 521900 h 1502259"/>
              <a:gd name="connsiteX97" fmla="*/ 1235870 w 1254920"/>
              <a:gd name="connsiteY97" fmla="*/ 536187 h 1502259"/>
              <a:gd name="connsiteX98" fmla="*/ 1250157 w 1254920"/>
              <a:gd name="connsiteY98" fmla="*/ 593337 h 1502259"/>
              <a:gd name="connsiteX99" fmla="*/ 1254920 w 1254920"/>
              <a:gd name="connsiteY99" fmla="*/ 607625 h 1502259"/>
              <a:gd name="connsiteX100" fmla="*/ 1250157 w 1254920"/>
              <a:gd name="connsiteY100" fmla="*/ 693350 h 1502259"/>
              <a:gd name="connsiteX101" fmla="*/ 1235870 w 1254920"/>
              <a:gd name="connsiteY101" fmla="*/ 702875 h 1502259"/>
              <a:gd name="connsiteX102" fmla="*/ 1212057 w 1254920"/>
              <a:gd name="connsiteY102" fmla="*/ 726687 h 1502259"/>
              <a:gd name="connsiteX103" fmla="*/ 1197770 w 1254920"/>
              <a:gd name="connsiteY103" fmla="*/ 755262 h 1502259"/>
              <a:gd name="connsiteX104" fmla="*/ 1183482 w 1254920"/>
              <a:gd name="connsiteY104" fmla="*/ 764787 h 1502259"/>
              <a:gd name="connsiteX105" fmla="*/ 1173957 w 1254920"/>
              <a:gd name="connsiteY105" fmla="*/ 779075 h 1502259"/>
              <a:gd name="connsiteX106" fmla="*/ 1159670 w 1254920"/>
              <a:gd name="connsiteY106" fmla="*/ 783837 h 1502259"/>
              <a:gd name="connsiteX107" fmla="*/ 1140620 w 1254920"/>
              <a:gd name="connsiteY107" fmla="*/ 812412 h 1502259"/>
              <a:gd name="connsiteX108" fmla="*/ 1131095 w 1254920"/>
              <a:gd name="connsiteY108" fmla="*/ 845750 h 1502259"/>
              <a:gd name="connsiteX109" fmla="*/ 1116807 w 1254920"/>
              <a:gd name="connsiteY109" fmla="*/ 874325 h 1502259"/>
              <a:gd name="connsiteX110" fmla="*/ 1107282 w 1254920"/>
              <a:gd name="connsiteY110" fmla="*/ 936237 h 1502259"/>
              <a:gd name="connsiteX111" fmla="*/ 1097757 w 1254920"/>
              <a:gd name="connsiteY111" fmla="*/ 950525 h 1502259"/>
              <a:gd name="connsiteX112" fmla="*/ 1097757 w 1254920"/>
              <a:gd name="connsiteY112" fmla="*/ 1050537 h 1502259"/>
              <a:gd name="connsiteX113" fmla="*/ 1112045 w 1254920"/>
              <a:gd name="connsiteY113" fmla="*/ 1088637 h 1502259"/>
              <a:gd name="connsiteX114" fmla="*/ 1112045 w 1254920"/>
              <a:gd name="connsiteY114" fmla="*/ 1155312 h 1502259"/>
              <a:gd name="connsiteX115" fmla="*/ 1088232 w 1254920"/>
              <a:gd name="connsiteY115" fmla="*/ 1331525 h 1502259"/>
              <a:gd name="connsiteX116" fmla="*/ 1045370 w 1254920"/>
              <a:gd name="connsiteY116" fmla="*/ 1350575 h 1502259"/>
              <a:gd name="connsiteX117" fmla="*/ 1031082 w 1254920"/>
              <a:gd name="connsiteY117" fmla="*/ 1355337 h 1502259"/>
              <a:gd name="connsiteX118" fmla="*/ 992982 w 1254920"/>
              <a:gd name="connsiteY118" fmla="*/ 1369625 h 1502259"/>
              <a:gd name="connsiteX119" fmla="*/ 978695 w 1254920"/>
              <a:gd name="connsiteY119" fmla="*/ 1374387 h 1502259"/>
              <a:gd name="connsiteX120" fmla="*/ 954882 w 1254920"/>
              <a:gd name="connsiteY120" fmla="*/ 1379150 h 1502259"/>
              <a:gd name="connsiteX121" fmla="*/ 940595 w 1254920"/>
              <a:gd name="connsiteY121" fmla="*/ 1383912 h 1502259"/>
              <a:gd name="connsiteX122" fmla="*/ 873920 w 1254920"/>
              <a:gd name="connsiteY122" fmla="*/ 1388675 h 1502259"/>
              <a:gd name="connsiteX123" fmla="*/ 859632 w 1254920"/>
              <a:gd name="connsiteY123" fmla="*/ 1393437 h 1502259"/>
              <a:gd name="connsiteX124" fmla="*/ 854870 w 1254920"/>
              <a:gd name="connsiteY124" fmla="*/ 1407725 h 1502259"/>
              <a:gd name="connsiteX125" fmla="*/ 845345 w 1254920"/>
              <a:gd name="connsiteY125" fmla="*/ 1422012 h 1502259"/>
              <a:gd name="connsiteX126" fmla="*/ 840582 w 1254920"/>
              <a:gd name="connsiteY126" fmla="*/ 1464875 h 1502259"/>
              <a:gd name="connsiteX127" fmla="*/ 826295 w 1254920"/>
              <a:gd name="connsiteY127" fmla="*/ 1469637 h 1502259"/>
              <a:gd name="connsiteX128" fmla="*/ 802482 w 1254920"/>
              <a:gd name="connsiteY128" fmla="*/ 1474400 h 1502259"/>
              <a:gd name="connsiteX129" fmla="*/ 735807 w 1254920"/>
              <a:gd name="connsiteY129" fmla="*/ 1488687 h 1502259"/>
              <a:gd name="connsiteX130" fmla="*/ 664370 w 1254920"/>
              <a:gd name="connsiteY130" fmla="*/ 1474400 h 1502259"/>
              <a:gd name="connsiteX131" fmla="*/ 650082 w 1254920"/>
              <a:gd name="connsiteY131" fmla="*/ 1469637 h 1502259"/>
              <a:gd name="connsiteX132" fmla="*/ 621507 w 1254920"/>
              <a:gd name="connsiteY132" fmla="*/ 1450587 h 1502259"/>
              <a:gd name="connsiteX133" fmla="*/ 535782 w 1254920"/>
              <a:gd name="connsiteY133" fmla="*/ 1455350 h 1502259"/>
              <a:gd name="connsiteX134" fmla="*/ 502445 w 1254920"/>
              <a:gd name="connsiteY134" fmla="*/ 1455350 h 1502259"/>
              <a:gd name="connsiteX135" fmla="*/ 497682 w 1254920"/>
              <a:gd name="connsiteY135" fmla="*/ 1436300 h 1502259"/>
              <a:gd name="connsiteX136" fmla="*/ 431007 w 1254920"/>
              <a:gd name="connsiteY136" fmla="*/ 1422012 h 1502259"/>
              <a:gd name="connsiteX137" fmla="*/ 383382 w 1254920"/>
              <a:gd name="connsiteY137" fmla="*/ 1417250 h 1502259"/>
              <a:gd name="connsiteX138" fmla="*/ 373857 w 1254920"/>
              <a:gd name="connsiteY138" fmla="*/ 1431537 h 1502259"/>
              <a:gd name="connsiteX139" fmla="*/ 369095 w 1254920"/>
              <a:gd name="connsiteY139" fmla="*/ 1445825 h 1502259"/>
              <a:gd name="connsiteX140" fmla="*/ 354807 w 1254920"/>
              <a:gd name="connsiteY140" fmla="*/ 1450587 h 1502259"/>
              <a:gd name="connsiteX141" fmla="*/ 345282 w 1254920"/>
              <a:gd name="connsiteY141" fmla="*/ 1464875 h 1502259"/>
              <a:gd name="connsiteX142" fmla="*/ 321470 w 1254920"/>
              <a:gd name="connsiteY142" fmla="*/ 1483925 h 1502259"/>
              <a:gd name="connsiteX143" fmla="*/ 273845 w 1254920"/>
              <a:gd name="connsiteY143" fmla="*/ 1479162 h 1502259"/>
              <a:gd name="connsiteX144" fmla="*/ 259557 w 1254920"/>
              <a:gd name="connsiteY144" fmla="*/ 1474400 h 1502259"/>
              <a:gd name="connsiteX145" fmla="*/ 211932 w 1254920"/>
              <a:gd name="connsiteY145" fmla="*/ 1488687 h 1502259"/>
              <a:gd name="connsiteX146" fmla="*/ 159545 w 1254920"/>
              <a:gd name="connsiteY146" fmla="*/ 1493450 h 1502259"/>
              <a:gd name="connsiteX147" fmla="*/ 11907 w 1254920"/>
              <a:gd name="connsiteY147" fmla="*/ 1488687 h 15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54920" h="1502259">
                <a:moveTo>
                  <a:pt x="11907" y="1488687"/>
                </a:moveTo>
                <a:cubicBezTo>
                  <a:pt x="-11906" y="1475987"/>
                  <a:pt x="5504" y="1438342"/>
                  <a:pt x="16670" y="1417250"/>
                </a:cubicBezTo>
                <a:cubicBezTo>
                  <a:pt x="22795" y="1405681"/>
                  <a:pt x="54770" y="1407725"/>
                  <a:pt x="54770" y="1407725"/>
                </a:cubicBezTo>
                <a:cubicBezTo>
                  <a:pt x="59532" y="1404550"/>
                  <a:pt x="63938" y="1400760"/>
                  <a:pt x="69057" y="1398200"/>
                </a:cubicBezTo>
                <a:cubicBezTo>
                  <a:pt x="73547" y="1395955"/>
                  <a:pt x="80209" y="1397357"/>
                  <a:pt x="83345" y="1393437"/>
                </a:cubicBezTo>
                <a:cubicBezTo>
                  <a:pt x="87434" y="1388326"/>
                  <a:pt x="86309" y="1380681"/>
                  <a:pt x="88107" y="1374387"/>
                </a:cubicBezTo>
                <a:cubicBezTo>
                  <a:pt x="89486" y="1369560"/>
                  <a:pt x="91282" y="1364862"/>
                  <a:pt x="92870" y="1360100"/>
                </a:cubicBezTo>
                <a:cubicBezTo>
                  <a:pt x="79194" y="1305400"/>
                  <a:pt x="98318" y="1372815"/>
                  <a:pt x="78582" y="1326762"/>
                </a:cubicBezTo>
                <a:cubicBezTo>
                  <a:pt x="76004" y="1320746"/>
                  <a:pt x="75407" y="1314062"/>
                  <a:pt x="73820" y="1307712"/>
                </a:cubicBezTo>
                <a:cubicBezTo>
                  <a:pt x="72232" y="1288662"/>
                  <a:pt x="72806" y="1269307"/>
                  <a:pt x="69057" y="1250562"/>
                </a:cubicBezTo>
                <a:cubicBezTo>
                  <a:pt x="67934" y="1244949"/>
                  <a:pt x="61342" y="1241705"/>
                  <a:pt x="59532" y="1236275"/>
                </a:cubicBezTo>
                <a:cubicBezTo>
                  <a:pt x="56478" y="1227114"/>
                  <a:pt x="58484" y="1216614"/>
                  <a:pt x="54770" y="1207700"/>
                </a:cubicBezTo>
                <a:cubicBezTo>
                  <a:pt x="50367" y="1197133"/>
                  <a:pt x="35720" y="1179125"/>
                  <a:pt x="35720" y="1179125"/>
                </a:cubicBezTo>
                <a:cubicBezTo>
                  <a:pt x="37307" y="1171187"/>
                  <a:pt x="37640" y="1162891"/>
                  <a:pt x="40482" y="1155312"/>
                </a:cubicBezTo>
                <a:cubicBezTo>
                  <a:pt x="42492" y="1149953"/>
                  <a:pt x="47447" y="1146144"/>
                  <a:pt x="50007" y="1141025"/>
                </a:cubicBezTo>
                <a:cubicBezTo>
                  <a:pt x="52252" y="1136535"/>
                  <a:pt x="53182" y="1131500"/>
                  <a:pt x="54770" y="1126737"/>
                </a:cubicBezTo>
                <a:cubicBezTo>
                  <a:pt x="56357" y="1117212"/>
                  <a:pt x="56478" y="1107323"/>
                  <a:pt x="59532" y="1098162"/>
                </a:cubicBezTo>
                <a:cubicBezTo>
                  <a:pt x="61342" y="1092732"/>
                  <a:pt x="66732" y="1089105"/>
                  <a:pt x="69057" y="1083875"/>
                </a:cubicBezTo>
                <a:cubicBezTo>
                  <a:pt x="73135" y="1074700"/>
                  <a:pt x="76147" y="1065040"/>
                  <a:pt x="78582" y="1055300"/>
                </a:cubicBezTo>
                <a:cubicBezTo>
                  <a:pt x="81244" y="1044652"/>
                  <a:pt x="88233" y="1014631"/>
                  <a:pt x="92870" y="1007675"/>
                </a:cubicBezTo>
                <a:lnTo>
                  <a:pt x="102395" y="993387"/>
                </a:lnTo>
                <a:cubicBezTo>
                  <a:pt x="113730" y="959382"/>
                  <a:pt x="106351" y="973166"/>
                  <a:pt x="121445" y="950525"/>
                </a:cubicBezTo>
                <a:cubicBezTo>
                  <a:pt x="122022" y="947063"/>
                  <a:pt x="125758" y="915480"/>
                  <a:pt x="130970" y="907662"/>
                </a:cubicBezTo>
                <a:cubicBezTo>
                  <a:pt x="134706" y="902058"/>
                  <a:pt x="140495" y="898137"/>
                  <a:pt x="145257" y="893375"/>
                </a:cubicBezTo>
                <a:cubicBezTo>
                  <a:pt x="146845" y="875912"/>
                  <a:pt x="148184" y="858425"/>
                  <a:pt x="150020" y="840987"/>
                </a:cubicBezTo>
                <a:cubicBezTo>
                  <a:pt x="155932" y="784818"/>
                  <a:pt x="150527" y="820162"/>
                  <a:pt x="159545" y="788600"/>
                </a:cubicBezTo>
                <a:cubicBezTo>
                  <a:pt x="161343" y="782306"/>
                  <a:pt x="161380" y="775404"/>
                  <a:pt x="164307" y="769550"/>
                </a:cubicBezTo>
                <a:cubicBezTo>
                  <a:pt x="169426" y="759311"/>
                  <a:pt x="177007" y="750500"/>
                  <a:pt x="183357" y="740975"/>
                </a:cubicBezTo>
                <a:cubicBezTo>
                  <a:pt x="195667" y="722510"/>
                  <a:pt x="187451" y="728497"/>
                  <a:pt x="207170" y="721925"/>
                </a:cubicBezTo>
                <a:cubicBezTo>
                  <a:pt x="211932" y="718750"/>
                  <a:pt x="218424" y="717254"/>
                  <a:pt x="221457" y="712400"/>
                </a:cubicBezTo>
                <a:cubicBezTo>
                  <a:pt x="226778" y="703886"/>
                  <a:pt x="230982" y="683825"/>
                  <a:pt x="230982" y="683825"/>
                </a:cubicBezTo>
                <a:cubicBezTo>
                  <a:pt x="220665" y="652869"/>
                  <a:pt x="235744" y="685410"/>
                  <a:pt x="197645" y="660012"/>
                </a:cubicBezTo>
                <a:cubicBezTo>
                  <a:pt x="192882" y="656837"/>
                  <a:pt x="188477" y="653047"/>
                  <a:pt x="183357" y="650487"/>
                </a:cubicBezTo>
                <a:cubicBezTo>
                  <a:pt x="175749" y="646683"/>
                  <a:pt x="157135" y="642995"/>
                  <a:pt x="150020" y="640962"/>
                </a:cubicBezTo>
                <a:cubicBezTo>
                  <a:pt x="116776" y="631464"/>
                  <a:pt x="159275" y="639564"/>
                  <a:pt x="102395" y="631437"/>
                </a:cubicBezTo>
                <a:cubicBezTo>
                  <a:pt x="92870" y="628262"/>
                  <a:pt x="76995" y="631437"/>
                  <a:pt x="73820" y="621912"/>
                </a:cubicBezTo>
                <a:cubicBezTo>
                  <a:pt x="62485" y="587907"/>
                  <a:pt x="72649" y="598906"/>
                  <a:pt x="50007" y="583812"/>
                </a:cubicBezTo>
                <a:cubicBezTo>
                  <a:pt x="22710" y="542869"/>
                  <a:pt x="55437" y="594672"/>
                  <a:pt x="35720" y="555237"/>
                </a:cubicBezTo>
                <a:cubicBezTo>
                  <a:pt x="33160" y="550118"/>
                  <a:pt x="28520" y="546180"/>
                  <a:pt x="26195" y="540950"/>
                </a:cubicBezTo>
                <a:cubicBezTo>
                  <a:pt x="22117" y="531775"/>
                  <a:pt x="16670" y="512375"/>
                  <a:pt x="16670" y="512375"/>
                </a:cubicBezTo>
                <a:cubicBezTo>
                  <a:pt x="18257" y="472687"/>
                  <a:pt x="2601" y="428284"/>
                  <a:pt x="21432" y="393312"/>
                </a:cubicBezTo>
                <a:cubicBezTo>
                  <a:pt x="31245" y="375087"/>
                  <a:pt x="63328" y="393818"/>
                  <a:pt x="83345" y="388550"/>
                </a:cubicBezTo>
                <a:cubicBezTo>
                  <a:pt x="94416" y="385637"/>
                  <a:pt x="101060" y="373120"/>
                  <a:pt x="111920" y="369500"/>
                </a:cubicBezTo>
                <a:lnTo>
                  <a:pt x="140495" y="359975"/>
                </a:lnTo>
                <a:cubicBezTo>
                  <a:pt x="145257" y="358387"/>
                  <a:pt x="149830" y="356037"/>
                  <a:pt x="154782" y="355212"/>
                </a:cubicBezTo>
                <a:lnTo>
                  <a:pt x="183357" y="350450"/>
                </a:lnTo>
                <a:cubicBezTo>
                  <a:pt x="221460" y="337748"/>
                  <a:pt x="177006" y="356801"/>
                  <a:pt x="202407" y="331400"/>
                </a:cubicBezTo>
                <a:cubicBezTo>
                  <a:pt x="205957" y="327850"/>
                  <a:pt x="212205" y="328882"/>
                  <a:pt x="216695" y="326637"/>
                </a:cubicBezTo>
                <a:cubicBezTo>
                  <a:pt x="249395" y="310286"/>
                  <a:pt x="208854" y="321537"/>
                  <a:pt x="254795" y="312350"/>
                </a:cubicBezTo>
                <a:cubicBezTo>
                  <a:pt x="259557" y="307587"/>
                  <a:pt x="264770" y="303236"/>
                  <a:pt x="269082" y="298062"/>
                </a:cubicBezTo>
                <a:cubicBezTo>
                  <a:pt x="272746" y="293665"/>
                  <a:pt x="274138" y="287351"/>
                  <a:pt x="278607" y="283775"/>
                </a:cubicBezTo>
                <a:cubicBezTo>
                  <a:pt x="282527" y="280639"/>
                  <a:pt x="288405" y="281257"/>
                  <a:pt x="292895" y="279012"/>
                </a:cubicBezTo>
                <a:cubicBezTo>
                  <a:pt x="327547" y="261685"/>
                  <a:pt x="279893" y="273385"/>
                  <a:pt x="340520" y="264725"/>
                </a:cubicBezTo>
                <a:cubicBezTo>
                  <a:pt x="350045" y="258375"/>
                  <a:pt x="358235" y="249295"/>
                  <a:pt x="369095" y="245675"/>
                </a:cubicBezTo>
                <a:lnTo>
                  <a:pt x="397670" y="236150"/>
                </a:lnTo>
                <a:cubicBezTo>
                  <a:pt x="402432" y="234562"/>
                  <a:pt x="407780" y="234172"/>
                  <a:pt x="411957" y="231387"/>
                </a:cubicBezTo>
                <a:lnTo>
                  <a:pt x="426245" y="221862"/>
                </a:lnTo>
                <a:cubicBezTo>
                  <a:pt x="441340" y="199221"/>
                  <a:pt x="430340" y="209386"/>
                  <a:pt x="464345" y="198050"/>
                </a:cubicBezTo>
                <a:lnTo>
                  <a:pt x="478632" y="193287"/>
                </a:lnTo>
                <a:lnTo>
                  <a:pt x="492920" y="188525"/>
                </a:lnTo>
                <a:cubicBezTo>
                  <a:pt x="499270" y="179000"/>
                  <a:pt x="502445" y="166300"/>
                  <a:pt x="511970" y="159950"/>
                </a:cubicBezTo>
                <a:cubicBezTo>
                  <a:pt x="516732" y="156775"/>
                  <a:pt x="521027" y="152750"/>
                  <a:pt x="526257" y="150425"/>
                </a:cubicBezTo>
                <a:cubicBezTo>
                  <a:pt x="552811" y="138623"/>
                  <a:pt x="562924" y="139888"/>
                  <a:pt x="592932" y="136137"/>
                </a:cubicBezTo>
                <a:cubicBezTo>
                  <a:pt x="602457" y="132962"/>
                  <a:pt x="618332" y="136137"/>
                  <a:pt x="621507" y="126612"/>
                </a:cubicBezTo>
                <a:cubicBezTo>
                  <a:pt x="623095" y="121850"/>
                  <a:pt x="622720" y="115875"/>
                  <a:pt x="626270" y="112325"/>
                </a:cubicBezTo>
                <a:cubicBezTo>
                  <a:pt x="629820" y="108775"/>
                  <a:pt x="636169" y="110000"/>
                  <a:pt x="640557" y="107562"/>
                </a:cubicBezTo>
                <a:cubicBezTo>
                  <a:pt x="650564" y="102002"/>
                  <a:pt x="658272" y="92132"/>
                  <a:pt x="669132" y="88512"/>
                </a:cubicBezTo>
                <a:lnTo>
                  <a:pt x="711995" y="74225"/>
                </a:lnTo>
                <a:lnTo>
                  <a:pt x="726282" y="69462"/>
                </a:lnTo>
                <a:cubicBezTo>
                  <a:pt x="729457" y="64700"/>
                  <a:pt x="731045" y="58350"/>
                  <a:pt x="735807" y="55175"/>
                </a:cubicBezTo>
                <a:cubicBezTo>
                  <a:pt x="741253" y="51544"/>
                  <a:pt x="748344" y="51063"/>
                  <a:pt x="754857" y="50412"/>
                </a:cubicBezTo>
                <a:cubicBezTo>
                  <a:pt x="780180" y="47880"/>
                  <a:pt x="805657" y="47237"/>
                  <a:pt x="831057" y="45650"/>
                </a:cubicBezTo>
                <a:lnTo>
                  <a:pt x="859632" y="36125"/>
                </a:lnTo>
                <a:cubicBezTo>
                  <a:pt x="864395" y="34537"/>
                  <a:pt x="868968" y="32187"/>
                  <a:pt x="873920" y="31362"/>
                </a:cubicBezTo>
                <a:lnTo>
                  <a:pt x="902495" y="26600"/>
                </a:lnTo>
                <a:cubicBezTo>
                  <a:pt x="913169" y="23042"/>
                  <a:pt x="924719" y="18785"/>
                  <a:pt x="935832" y="17075"/>
                </a:cubicBezTo>
                <a:cubicBezTo>
                  <a:pt x="950040" y="14889"/>
                  <a:pt x="964407" y="13900"/>
                  <a:pt x="978695" y="12312"/>
                </a:cubicBezTo>
                <a:cubicBezTo>
                  <a:pt x="983457" y="9137"/>
                  <a:pt x="987266" y="3088"/>
                  <a:pt x="992982" y="2787"/>
                </a:cubicBezTo>
                <a:cubicBezTo>
                  <a:pt x="1061783" y="-834"/>
                  <a:pt x="1050955" y="-4601"/>
                  <a:pt x="1083470" y="17075"/>
                </a:cubicBezTo>
                <a:cubicBezTo>
                  <a:pt x="1103727" y="47459"/>
                  <a:pt x="1078555" y="16999"/>
                  <a:pt x="1116807" y="36125"/>
                </a:cubicBezTo>
                <a:cubicBezTo>
                  <a:pt x="1122831" y="39137"/>
                  <a:pt x="1126332" y="45650"/>
                  <a:pt x="1131095" y="50412"/>
                </a:cubicBezTo>
                <a:cubicBezTo>
                  <a:pt x="1129454" y="63538"/>
                  <a:pt x="1128910" y="88120"/>
                  <a:pt x="1121570" y="102800"/>
                </a:cubicBezTo>
                <a:cubicBezTo>
                  <a:pt x="1119010" y="107919"/>
                  <a:pt x="1114370" y="111857"/>
                  <a:pt x="1112045" y="117087"/>
                </a:cubicBezTo>
                <a:cubicBezTo>
                  <a:pt x="1107967" y="126262"/>
                  <a:pt x="1105695" y="136137"/>
                  <a:pt x="1102520" y="145662"/>
                </a:cubicBezTo>
                <a:lnTo>
                  <a:pt x="1097757" y="159950"/>
                </a:lnTo>
                <a:cubicBezTo>
                  <a:pt x="1099345" y="169475"/>
                  <a:pt x="1098202" y="179888"/>
                  <a:pt x="1102520" y="188525"/>
                </a:cubicBezTo>
                <a:cubicBezTo>
                  <a:pt x="1105080" y="193644"/>
                  <a:pt x="1112760" y="194003"/>
                  <a:pt x="1116807" y="198050"/>
                </a:cubicBezTo>
                <a:cubicBezTo>
                  <a:pt x="1120854" y="202097"/>
                  <a:pt x="1124007" y="207107"/>
                  <a:pt x="1126332" y="212337"/>
                </a:cubicBezTo>
                <a:cubicBezTo>
                  <a:pt x="1130410" y="221512"/>
                  <a:pt x="1134206" y="231008"/>
                  <a:pt x="1135857" y="240912"/>
                </a:cubicBezTo>
                <a:cubicBezTo>
                  <a:pt x="1137148" y="248659"/>
                  <a:pt x="1139801" y="273728"/>
                  <a:pt x="1145382" y="283775"/>
                </a:cubicBezTo>
                <a:cubicBezTo>
                  <a:pt x="1161723" y="313190"/>
                  <a:pt x="1157849" y="307961"/>
                  <a:pt x="1178720" y="321875"/>
                </a:cubicBezTo>
                <a:cubicBezTo>
                  <a:pt x="1181895" y="331400"/>
                  <a:pt x="1185810" y="340709"/>
                  <a:pt x="1188245" y="350450"/>
                </a:cubicBezTo>
                <a:cubicBezTo>
                  <a:pt x="1189772" y="356560"/>
                  <a:pt x="1194351" y="376950"/>
                  <a:pt x="1197770" y="383787"/>
                </a:cubicBezTo>
                <a:cubicBezTo>
                  <a:pt x="1200330" y="388907"/>
                  <a:pt x="1204120" y="393312"/>
                  <a:pt x="1207295" y="398075"/>
                </a:cubicBezTo>
                <a:lnTo>
                  <a:pt x="1216820" y="426650"/>
                </a:lnTo>
                <a:lnTo>
                  <a:pt x="1221582" y="440937"/>
                </a:lnTo>
                <a:cubicBezTo>
                  <a:pt x="1224503" y="475987"/>
                  <a:pt x="1223661" y="492117"/>
                  <a:pt x="1231107" y="521900"/>
                </a:cubicBezTo>
                <a:cubicBezTo>
                  <a:pt x="1232325" y="526770"/>
                  <a:pt x="1234282" y="531425"/>
                  <a:pt x="1235870" y="536187"/>
                </a:cubicBezTo>
                <a:cubicBezTo>
                  <a:pt x="1242282" y="574664"/>
                  <a:pt x="1237579" y="555603"/>
                  <a:pt x="1250157" y="593337"/>
                </a:cubicBezTo>
                <a:lnTo>
                  <a:pt x="1254920" y="607625"/>
                </a:lnTo>
                <a:cubicBezTo>
                  <a:pt x="1253332" y="636200"/>
                  <a:pt x="1255770" y="665287"/>
                  <a:pt x="1250157" y="693350"/>
                </a:cubicBezTo>
                <a:cubicBezTo>
                  <a:pt x="1249034" y="698963"/>
                  <a:pt x="1239917" y="698828"/>
                  <a:pt x="1235870" y="702875"/>
                </a:cubicBezTo>
                <a:cubicBezTo>
                  <a:pt x="1204123" y="734622"/>
                  <a:pt x="1250155" y="701289"/>
                  <a:pt x="1212057" y="726687"/>
                </a:cubicBezTo>
                <a:cubicBezTo>
                  <a:pt x="1208184" y="738308"/>
                  <a:pt x="1207003" y="746029"/>
                  <a:pt x="1197770" y="755262"/>
                </a:cubicBezTo>
                <a:cubicBezTo>
                  <a:pt x="1193722" y="759309"/>
                  <a:pt x="1188245" y="761612"/>
                  <a:pt x="1183482" y="764787"/>
                </a:cubicBezTo>
                <a:cubicBezTo>
                  <a:pt x="1180307" y="769550"/>
                  <a:pt x="1178427" y="775499"/>
                  <a:pt x="1173957" y="779075"/>
                </a:cubicBezTo>
                <a:cubicBezTo>
                  <a:pt x="1170037" y="782211"/>
                  <a:pt x="1163220" y="780287"/>
                  <a:pt x="1159670" y="783837"/>
                </a:cubicBezTo>
                <a:cubicBezTo>
                  <a:pt x="1151575" y="791932"/>
                  <a:pt x="1140620" y="812412"/>
                  <a:pt x="1140620" y="812412"/>
                </a:cubicBezTo>
                <a:cubicBezTo>
                  <a:pt x="1139096" y="818509"/>
                  <a:pt x="1134509" y="838922"/>
                  <a:pt x="1131095" y="845750"/>
                </a:cubicBezTo>
                <a:cubicBezTo>
                  <a:pt x="1112627" y="882687"/>
                  <a:pt x="1128782" y="838404"/>
                  <a:pt x="1116807" y="874325"/>
                </a:cubicBezTo>
                <a:cubicBezTo>
                  <a:pt x="1115440" y="887993"/>
                  <a:pt x="1115865" y="919071"/>
                  <a:pt x="1107282" y="936237"/>
                </a:cubicBezTo>
                <a:cubicBezTo>
                  <a:pt x="1104722" y="941357"/>
                  <a:pt x="1100932" y="945762"/>
                  <a:pt x="1097757" y="950525"/>
                </a:cubicBezTo>
                <a:cubicBezTo>
                  <a:pt x="1084342" y="990773"/>
                  <a:pt x="1090456" y="966581"/>
                  <a:pt x="1097757" y="1050537"/>
                </a:cubicBezTo>
                <a:cubicBezTo>
                  <a:pt x="1099817" y="1074224"/>
                  <a:pt x="1100735" y="1071672"/>
                  <a:pt x="1112045" y="1088637"/>
                </a:cubicBezTo>
                <a:cubicBezTo>
                  <a:pt x="1123056" y="1121673"/>
                  <a:pt x="1114801" y="1090543"/>
                  <a:pt x="1112045" y="1155312"/>
                </a:cubicBezTo>
                <a:cubicBezTo>
                  <a:pt x="1104443" y="1333969"/>
                  <a:pt x="1163051" y="1312818"/>
                  <a:pt x="1088232" y="1331525"/>
                </a:cubicBezTo>
                <a:cubicBezTo>
                  <a:pt x="1065592" y="1346619"/>
                  <a:pt x="1079373" y="1339241"/>
                  <a:pt x="1045370" y="1350575"/>
                </a:cubicBezTo>
                <a:lnTo>
                  <a:pt x="1031082" y="1355337"/>
                </a:lnTo>
                <a:cubicBezTo>
                  <a:pt x="1007564" y="1371016"/>
                  <a:pt x="1025937" y="1361386"/>
                  <a:pt x="992982" y="1369625"/>
                </a:cubicBezTo>
                <a:cubicBezTo>
                  <a:pt x="988112" y="1370843"/>
                  <a:pt x="983565" y="1373169"/>
                  <a:pt x="978695" y="1374387"/>
                </a:cubicBezTo>
                <a:cubicBezTo>
                  <a:pt x="970842" y="1376350"/>
                  <a:pt x="962735" y="1377187"/>
                  <a:pt x="954882" y="1379150"/>
                </a:cubicBezTo>
                <a:cubicBezTo>
                  <a:pt x="950012" y="1380368"/>
                  <a:pt x="945581" y="1383325"/>
                  <a:pt x="940595" y="1383912"/>
                </a:cubicBezTo>
                <a:cubicBezTo>
                  <a:pt x="918466" y="1386515"/>
                  <a:pt x="896145" y="1387087"/>
                  <a:pt x="873920" y="1388675"/>
                </a:cubicBezTo>
                <a:cubicBezTo>
                  <a:pt x="869157" y="1390262"/>
                  <a:pt x="863182" y="1389887"/>
                  <a:pt x="859632" y="1393437"/>
                </a:cubicBezTo>
                <a:cubicBezTo>
                  <a:pt x="856082" y="1396987"/>
                  <a:pt x="857115" y="1403235"/>
                  <a:pt x="854870" y="1407725"/>
                </a:cubicBezTo>
                <a:cubicBezTo>
                  <a:pt x="852310" y="1412844"/>
                  <a:pt x="848520" y="1417250"/>
                  <a:pt x="845345" y="1422012"/>
                </a:cubicBezTo>
                <a:cubicBezTo>
                  <a:pt x="843757" y="1436300"/>
                  <a:pt x="845921" y="1451528"/>
                  <a:pt x="840582" y="1464875"/>
                </a:cubicBezTo>
                <a:cubicBezTo>
                  <a:pt x="838718" y="1469536"/>
                  <a:pt x="831165" y="1468419"/>
                  <a:pt x="826295" y="1469637"/>
                </a:cubicBezTo>
                <a:cubicBezTo>
                  <a:pt x="818442" y="1471600"/>
                  <a:pt x="810292" y="1472270"/>
                  <a:pt x="802482" y="1474400"/>
                </a:cubicBezTo>
                <a:cubicBezTo>
                  <a:pt x="745065" y="1490060"/>
                  <a:pt x="805158" y="1480019"/>
                  <a:pt x="735807" y="1488687"/>
                </a:cubicBezTo>
                <a:cubicBezTo>
                  <a:pt x="632620" y="1480089"/>
                  <a:pt x="706639" y="1495535"/>
                  <a:pt x="664370" y="1474400"/>
                </a:cubicBezTo>
                <a:cubicBezTo>
                  <a:pt x="659880" y="1472155"/>
                  <a:pt x="654471" y="1472075"/>
                  <a:pt x="650082" y="1469637"/>
                </a:cubicBezTo>
                <a:cubicBezTo>
                  <a:pt x="640075" y="1464078"/>
                  <a:pt x="621507" y="1450587"/>
                  <a:pt x="621507" y="1450587"/>
                </a:cubicBezTo>
                <a:cubicBezTo>
                  <a:pt x="592932" y="1452175"/>
                  <a:pt x="564272" y="1452637"/>
                  <a:pt x="535782" y="1455350"/>
                </a:cubicBezTo>
                <a:cubicBezTo>
                  <a:pt x="501150" y="1458648"/>
                  <a:pt x="544796" y="1465937"/>
                  <a:pt x="502445" y="1455350"/>
                </a:cubicBezTo>
                <a:cubicBezTo>
                  <a:pt x="500857" y="1449000"/>
                  <a:pt x="501313" y="1441746"/>
                  <a:pt x="497682" y="1436300"/>
                </a:cubicBezTo>
                <a:cubicBezTo>
                  <a:pt x="485883" y="1418601"/>
                  <a:pt x="436779" y="1422537"/>
                  <a:pt x="431007" y="1422012"/>
                </a:cubicBezTo>
                <a:cubicBezTo>
                  <a:pt x="396222" y="1410417"/>
                  <a:pt x="412172" y="1410052"/>
                  <a:pt x="383382" y="1417250"/>
                </a:cubicBezTo>
                <a:cubicBezTo>
                  <a:pt x="380207" y="1422012"/>
                  <a:pt x="376417" y="1426418"/>
                  <a:pt x="373857" y="1431537"/>
                </a:cubicBezTo>
                <a:cubicBezTo>
                  <a:pt x="371612" y="1436027"/>
                  <a:pt x="372645" y="1442275"/>
                  <a:pt x="369095" y="1445825"/>
                </a:cubicBezTo>
                <a:cubicBezTo>
                  <a:pt x="365545" y="1449375"/>
                  <a:pt x="359570" y="1449000"/>
                  <a:pt x="354807" y="1450587"/>
                </a:cubicBezTo>
                <a:cubicBezTo>
                  <a:pt x="351632" y="1455350"/>
                  <a:pt x="349752" y="1461299"/>
                  <a:pt x="345282" y="1464875"/>
                </a:cubicBezTo>
                <a:cubicBezTo>
                  <a:pt x="312419" y="1491166"/>
                  <a:pt x="348768" y="1442976"/>
                  <a:pt x="321470" y="1483925"/>
                </a:cubicBezTo>
                <a:cubicBezTo>
                  <a:pt x="305595" y="1482337"/>
                  <a:pt x="289614" y="1481588"/>
                  <a:pt x="273845" y="1479162"/>
                </a:cubicBezTo>
                <a:cubicBezTo>
                  <a:pt x="268883" y="1478399"/>
                  <a:pt x="264577" y="1474400"/>
                  <a:pt x="259557" y="1474400"/>
                </a:cubicBezTo>
                <a:cubicBezTo>
                  <a:pt x="249462" y="1474400"/>
                  <a:pt x="218039" y="1488132"/>
                  <a:pt x="211932" y="1488687"/>
                </a:cubicBezTo>
                <a:lnTo>
                  <a:pt x="159545" y="1493450"/>
                </a:lnTo>
                <a:cubicBezTo>
                  <a:pt x="112124" y="1509255"/>
                  <a:pt x="35720" y="1501387"/>
                  <a:pt x="11907" y="14886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 14"/>
          <p:cNvSpPr/>
          <p:nvPr/>
        </p:nvSpPr>
        <p:spPr>
          <a:xfrm>
            <a:off x="5011766" y="1836685"/>
            <a:ext cx="3007058" cy="1827788"/>
          </a:xfrm>
          <a:custGeom>
            <a:avLst/>
            <a:gdLst>
              <a:gd name="connsiteX0" fmla="*/ 15879 w 2464424"/>
              <a:gd name="connsiteY0" fmla="*/ 1409700 h 1839372"/>
              <a:gd name="connsiteX1" fmla="*/ 44454 w 2464424"/>
              <a:gd name="connsiteY1" fmla="*/ 1414463 h 1839372"/>
              <a:gd name="connsiteX2" fmla="*/ 58741 w 2464424"/>
              <a:gd name="connsiteY2" fmla="*/ 1423988 h 1839372"/>
              <a:gd name="connsiteX3" fmla="*/ 77791 w 2464424"/>
              <a:gd name="connsiteY3" fmla="*/ 1428750 h 1839372"/>
              <a:gd name="connsiteX4" fmla="*/ 92079 w 2464424"/>
              <a:gd name="connsiteY4" fmla="*/ 1433513 h 1839372"/>
              <a:gd name="connsiteX5" fmla="*/ 182566 w 2464424"/>
              <a:gd name="connsiteY5" fmla="*/ 1443038 h 1839372"/>
              <a:gd name="connsiteX6" fmla="*/ 230191 w 2464424"/>
              <a:gd name="connsiteY6" fmla="*/ 1438275 h 1839372"/>
              <a:gd name="connsiteX7" fmla="*/ 244479 w 2464424"/>
              <a:gd name="connsiteY7" fmla="*/ 1428750 h 1839372"/>
              <a:gd name="connsiteX8" fmla="*/ 334966 w 2464424"/>
              <a:gd name="connsiteY8" fmla="*/ 1433513 h 1839372"/>
              <a:gd name="connsiteX9" fmla="*/ 349254 w 2464424"/>
              <a:gd name="connsiteY9" fmla="*/ 1438275 h 1839372"/>
              <a:gd name="connsiteX10" fmla="*/ 382591 w 2464424"/>
              <a:gd name="connsiteY10" fmla="*/ 1428750 h 1839372"/>
              <a:gd name="connsiteX11" fmla="*/ 392116 w 2464424"/>
              <a:gd name="connsiteY11" fmla="*/ 1414463 h 1839372"/>
              <a:gd name="connsiteX12" fmla="*/ 420691 w 2464424"/>
              <a:gd name="connsiteY12" fmla="*/ 1404938 h 1839372"/>
              <a:gd name="connsiteX13" fmla="*/ 430216 w 2464424"/>
              <a:gd name="connsiteY13" fmla="*/ 1390650 h 1839372"/>
              <a:gd name="connsiteX14" fmla="*/ 458791 w 2464424"/>
              <a:gd name="connsiteY14" fmla="*/ 1381125 h 1839372"/>
              <a:gd name="connsiteX15" fmla="*/ 473079 w 2464424"/>
              <a:gd name="connsiteY15" fmla="*/ 1376363 h 1839372"/>
              <a:gd name="connsiteX16" fmla="*/ 563566 w 2464424"/>
              <a:gd name="connsiteY16" fmla="*/ 1366838 h 1839372"/>
              <a:gd name="connsiteX17" fmla="*/ 573091 w 2464424"/>
              <a:gd name="connsiteY17" fmla="*/ 1352550 h 1839372"/>
              <a:gd name="connsiteX18" fmla="*/ 587379 w 2464424"/>
              <a:gd name="connsiteY18" fmla="*/ 1343025 h 1839372"/>
              <a:gd name="connsiteX19" fmla="*/ 606429 w 2464424"/>
              <a:gd name="connsiteY19" fmla="*/ 1319213 h 1839372"/>
              <a:gd name="connsiteX20" fmla="*/ 611191 w 2464424"/>
              <a:gd name="connsiteY20" fmla="*/ 1119188 h 1839372"/>
              <a:gd name="connsiteX21" fmla="*/ 620716 w 2464424"/>
              <a:gd name="connsiteY21" fmla="*/ 1090613 h 1839372"/>
              <a:gd name="connsiteX22" fmla="*/ 635004 w 2464424"/>
              <a:gd name="connsiteY22" fmla="*/ 1028700 h 1839372"/>
              <a:gd name="connsiteX23" fmla="*/ 644529 w 2464424"/>
              <a:gd name="connsiteY23" fmla="*/ 1014413 h 1839372"/>
              <a:gd name="connsiteX24" fmla="*/ 658816 w 2464424"/>
              <a:gd name="connsiteY24" fmla="*/ 985838 h 1839372"/>
              <a:gd name="connsiteX25" fmla="*/ 673104 w 2464424"/>
              <a:gd name="connsiteY25" fmla="*/ 981075 h 1839372"/>
              <a:gd name="connsiteX26" fmla="*/ 692154 w 2464424"/>
              <a:gd name="connsiteY26" fmla="*/ 952500 h 1839372"/>
              <a:gd name="connsiteX27" fmla="*/ 696916 w 2464424"/>
              <a:gd name="connsiteY27" fmla="*/ 938213 h 1839372"/>
              <a:gd name="connsiteX28" fmla="*/ 706441 w 2464424"/>
              <a:gd name="connsiteY28" fmla="*/ 923925 h 1839372"/>
              <a:gd name="connsiteX29" fmla="*/ 711204 w 2464424"/>
              <a:gd name="connsiteY29" fmla="*/ 909638 h 1839372"/>
              <a:gd name="connsiteX30" fmla="*/ 725491 w 2464424"/>
              <a:gd name="connsiteY30" fmla="*/ 904875 h 1839372"/>
              <a:gd name="connsiteX31" fmla="*/ 739779 w 2464424"/>
              <a:gd name="connsiteY31" fmla="*/ 895350 h 1839372"/>
              <a:gd name="connsiteX32" fmla="*/ 749304 w 2464424"/>
              <a:gd name="connsiteY32" fmla="*/ 881063 h 1839372"/>
              <a:gd name="connsiteX33" fmla="*/ 777879 w 2464424"/>
              <a:gd name="connsiteY33" fmla="*/ 862013 h 1839372"/>
              <a:gd name="connsiteX34" fmla="*/ 801691 w 2464424"/>
              <a:gd name="connsiteY34" fmla="*/ 819150 h 1839372"/>
              <a:gd name="connsiteX35" fmla="*/ 806454 w 2464424"/>
              <a:gd name="connsiteY35" fmla="*/ 776288 h 1839372"/>
              <a:gd name="connsiteX36" fmla="*/ 815979 w 2464424"/>
              <a:gd name="connsiteY36" fmla="*/ 738188 h 1839372"/>
              <a:gd name="connsiteX37" fmla="*/ 820741 w 2464424"/>
              <a:gd name="connsiteY37" fmla="*/ 642938 h 1839372"/>
              <a:gd name="connsiteX38" fmla="*/ 815979 w 2464424"/>
              <a:gd name="connsiteY38" fmla="*/ 609600 h 1839372"/>
              <a:gd name="connsiteX39" fmla="*/ 811216 w 2464424"/>
              <a:gd name="connsiteY39" fmla="*/ 595313 h 1839372"/>
              <a:gd name="connsiteX40" fmla="*/ 796929 w 2464424"/>
              <a:gd name="connsiteY40" fmla="*/ 590550 h 1839372"/>
              <a:gd name="connsiteX41" fmla="*/ 792166 w 2464424"/>
              <a:gd name="connsiteY41" fmla="*/ 576263 h 1839372"/>
              <a:gd name="connsiteX42" fmla="*/ 801691 w 2464424"/>
              <a:gd name="connsiteY42" fmla="*/ 519113 h 1839372"/>
              <a:gd name="connsiteX43" fmla="*/ 811216 w 2464424"/>
              <a:gd name="connsiteY43" fmla="*/ 476250 h 1839372"/>
              <a:gd name="connsiteX44" fmla="*/ 825504 w 2464424"/>
              <a:gd name="connsiteY44" fmla="*/ 466725 h 1839372"/>
              <a:gd name="connsiteX45" fmla="*/ 835029 w 2464424"/>
              <a:gd name="connsiteY45" fmla="*/ 452438 h 1839372"/>
              <a:gd name="connsiteX46" fmla="*/ 839791 w 2464424"/>
              <a:gd name="connsiteY46" fmla="*/ 438150 h 1839372"/>
              <a:gd name="connsiteX47" fmla="*/ 854079 w 2464424"/>
              <a:gd name="connsiteY47" fmla="*/ 428625 h 1839372"/>
              <a:gd name="connsiteX48" fmla="*/ 868366 w 2464424"/>
              <a:gd name="connsiteY48" fmla="*/ 395288 h 1839372"/>
              <a:gd name="connsiteX49" fmla="*/ 877891 w 2464424"/>
              <a:gd name="connsiteY49" fmla="*/ 366713 h 1839372"/>
              <a:gd name="connsiteX50" fmla="*/ 882654 w 2464424"/>
              <a:gd name="connsiteY50" fmla="*/ 352425 h 1839372"/>
              <a:gd name="connsiteX51" fmla="*/ 892179 w 2464424"/>
              <a:gd name="connsiteY51" fmla="*/ 338138 h 1839372"/>
              <a:gd name="connsiteX52" fmla="*/ 896941 w 2464424"/>
              <a:gd name="connsiteY52" fmla="*/ 271463 h 1839372"/>
              <a:gd name="connsiteX53" fmla="*/ 882654 w 2464424"/>
              <a:gd name="connsiteY53" fmla="*/ 261938 h 1839372"/>
              <a:gd name="connsiteX54" fmla="*/ 877891 w 2464424"/>
              <a:gd name="connsiteY54" fmla="*/ 242888 h 1839372"/>
              <a:gd name="connsiteX55" fmla="*/ 873129 w 2464424"/>
              <a:gd name="connsiteY55" fmla="*/ 228600 h 1839372"/>
              <a:gd name="connsiteX56" fmla="*/ 892179 w 2464424"/>
              <a:gd name="connsiteY56" fmla="*/ 209550 h 1839372"/>
              <a:gd name="connsiteX57" fmla="*/ 920754 w 2464424"/>
              <a:gd name="connsiteY57" fmla="*/ 195263 h 1839372"/>
              <a:gd name="connsiteX58" fmla="*/ 935041 w 2464424"/>
              <a:gd name="connsiteY58" fmla="*/ 166688 h 1839372"/>
              <a:gd name="connsiteX59" fmla="*/ 939804 w 2464424"/>
              <a:gd name="connsiteY59" fmla="*/ 147638 h 1839372"/>
              <a:gd name="connsiteX60" fmla="*/ 1001716 w 2464424"/>
              <a:gd name="connsiteY60" fmla="*/ 133350 h 1839372"/>
              <a:gd name="connsiteX61" fmla="*/ 1096966 w 2464424"/>
              <a:gd name="connsiteY61" fmla="*/ 138113 h 1839372"/>
              <a:gd name="connsiteX62" fmla="*/ 1116016 w 2464424"/>
              <a:gd name="connsiteY62" fmla="*/ 142875 h 1839372"/>
              <a:gd name="connsiteX63" fmla="*/ 1177929 w 2464424"/>
              <a:gd name="connsiteY63" fmla="*/ 147638 h 1839372"/>
              <a:gd name="connsiteX64" fmla="*/ 1444629 w 2464424"/>
              <a:gd name="connsiteY64" fmla="*/ 147638 h 1839372"/>
              <a:gd name="connsiteX65" fmla="*/ 1458916 w 2464424"/>
              <a:gd name="connsiteY65" fmla="*/ 142875 h 1839372"/>
              <a:gd name="connsiteX66" fmla="*/ 1516066 w 2464424"/>
              <a:gd name="connsiteY66" fmla="*/ 138113 h 1839372"/>
              <a:gd name="connsiteX67" fmla="*/ 1544641 w 2464424"/>
              <a:gd name="connsiteY67" fmla="*/ 128588 h 1839372"/>
              <a:gd name="connsiteX68" fmla="*/ 1558929 w 2464424"/>
              <a:gd name="connsiteY68" fmla="*/ 123825 h 1839372"/>
              <a:gd name="connsiteX69" fmla="*/ 1563691 w 2464424"/>
              <a:gd name="connsiteY69" fmla="*/ 109538 h 1839372"/>
              <a:gd name="connsiteX70" fmla="*/ 1592266 w 2464424"/>
              <a:gd name="connsiteY70" fmla="*/ 90488 h 1839372"/>
              <a:gd name="connsiteX71" fmla="*/ 1601791 w 2464424"/>
              <a:gd name="connsiteY71" fmla="*/ 76200 h 1839372"/>
              <a:gd name="connsiteX72" fmla="*/ 1630366 w 2464424"/>
              <a:gd name="connsiteY72" fmla="*/ 57150 h 1839372"/>
              <a:gd name="connsiteX73" fmla="*/ 1663704 w 2464424"/>
              <a:gd name="connsiteY73" fmla="*/ 61913 h 1839372"/>
              <a:gd name="connsiteX74" fmla="*/ 1692279 w 2464424"/>
              <a:gd name="connsiteY74" fmla="*/ 76200 h 1839372"/>
              <a:gd name="connsiteX75" fmla="*/ 1725616 w 2464424"/>
              <a:gd name="connsiteY75" fmla="*/ 80963 h 1839372"/>
              <a:gd name="connsiteX76" fmla="*/ 1730379 w 2464424"/>
              <a:gd name="connsiteY76" fmla="*/ 95250 h 1839372"/>
              <a:gd name="connsiteX77" fmla="*/ 1758954 w 2464424"/>
              <a:gd name="connsiteY77" fmla="*/ 109538 h 1839372"/>
              <a:gd name="connsiteX78" fmla="*/ 1835154 w 2464424"/>
              <a:gd name="connsiteY78" fmla="*/ 104775 h 1839372"/>
              <a:gd name="connsiteX79" fmla="*/ 1849441 w 2464424"/>
              <a:gd name="connsiteY79" fmla="*/ 100013 h 1839372"/>
              <a:gd name="connsiteX80" fmla="*/ 1868491 w 2464424"/>
              <a:gd name="connsiteY80" fmla="*/ 104775 h 1839372"/>
              <a:gd name="connsiteX81" fmla="*/ 1897066 w 2464424"/>
              <a:gd name="connsiteY81" fmla="*/ 119063 h 1839372"/>
              <a:gd name="connsiteX82" fmla="*/ 1901829 w 2464424"/>
              <a:gd name="connsiteY82" fmla="*/ 133350 h 1839372"/>
              <a:gd name="connsiteX83" fmla="*/ 1916116 w 2464424"/>
              <a:gd name="connsiteY83" fmla="*/ 138113 h 1839372"/>
              <a:gd name="connsiteX84" fmla="*/ 2006604 w 2464424"/>
              <a:gd name="connsiteY84" fmla="*/ 142875 h 1839372"/>
              <a:gd name="connsiteX85" fmla="*/ 2044704 w 2464424"/>
              <a:gd name="connsiteY85" fmla="*/ 138113 h 1839372"/>
              <a:gd name="connsiteX86" fmla="*/ 2058991 w 2464424"/>
              <a:gd name="connsiteY86" fmla="*/ 133350 h 1839372"/>
              <a:gd name="connsiteX87" fmla="*/ 2068516 w 2464424"/>
              <a:gd name="connsiteY87" fmla="*/ 104775 h 1839372"/>
              <a:gd name="connsiteX88" fmla="*/ 2073279 w 2464424"/>
              <a:gd name="connsiteY88" fmla="*/ 90488 h 1839372"/>
              <a:gd name="connsiteX89" fmla="*/ 2078041 w 2464424"/>
              <a:gd name="connsiteY89" fmla="*/ 76200 h 1839372"/>
              <a:gd name="connsiteX90" fmla="*/ 2092329 w 2464424"/>
              <a:gd name="connsiteY90" fmla="*/ 71438 h 1839372"/>
              <a:gd name="connsiteX91" fmla="*/ 2230441 w 2464424"/>
              <a:gd name="connsiteY91" fmla="*/ 38100 h 1839372"/>
              <a:gd name="connsiteX92" fmla="*/ 2244729 w 2464424"/>
              <a:gd name="connsiteY92" fmla="*/ 28575 h 1839372"/>
              <a:gd name="connsiteX93" fmla="*/ 2273304 w 2464424"/>
              <a:gd name="connsiteY93" fmla="*/ 19050 h 1839372"/>
              <a:gd name="connsiteX94" fmla="*/ 2301879 w 2464424"/>
              <a:gd name="connsiteY94" fmla="*/ 0 h 1839372"/>
              <a:gd name="connsiteX95" fmla="*/ 2354266 w 2464424"/>
              <a:gd name="connsiteY95" fmla="*/ 42863 h 1839372"/>
              <a:gd name="connsiteX96" fmla="*/ 2359029 w 2464424"/>
              <a:gd name="connsiteY96" fmla="*/ 57150 h 1839372"/>
              <a:gd name="connsiteX97" fmla="*/ 2363791 w 2464424"/>
              <a:gd name="connsiteY97" fmla="*/ 95250 h 1839372"/>
              <a:gd name="connsiteX98" fmla="*/ 2368554 w 2464424"/>
              <a:gd name="connsiteY98" fmla="*/ 109538 h 1839372"/>
              <a:gd name="connsiteX99" fmla="*/ 2373316 w 2464424"/>
              <a:gd name="connsiteY99" fmla="*/ 166688 h 1839372"/>
              <a:gd name="connsiteX100" fmla="*/ 2382841 w 2464424"/>
              <a:gd name="connsiteY100" fmla="*/ 228600 h 1839372"/>
              <a:gd name="connsiteX101" fmla="*/ 2397129 w 2464424"/>
              <a:gd name="connsiteY101" fmla="*/ 304800 h 1839372"/>
              <a:gd name="connsiteX102" fmla="*/ 2411416 w 2464424"/>
              <a:gd name="connsiteY102" fmla="*/ 314325 h 1839372"/>
              <a:gd name="connsiteX103" fmla="*/ 2378079 w 2464424"/>
              <a:gd name="connsiteY103" fmla="*/ 361950 h 1839372"/>
              <a:gd name="connsiteX104" fmla="*/ 2363791 w 2464424"/>
              <a:gd name="connsiteY104" fmla="*/ 357188 h 1839372"/>
              <a:gd name="connsiteX105" fmla="*/ 2349504 w 2464424"/>
              <a:gd name="connsiteY105" fmla="*/ 366713 h 1839372"/>
              <a:gd name="connsiteX106" fmla="*/ 2292354 w 2464424"/>
              <a:gd name="connsiteY106" fmla="*/ 376238 h 1839372"/>
              <a:gd name="connsiteX107" fmla="*/ 2287591 w 2464424"/>
              <a:gd name="connsiteY107" fmla="*/ 390525 h 1839372"/>
              <a:gd name="connsiteX108" fmla="*/ 2282829 w 2464424"/>
              <a:gd name="connsiteY108" fmla="*/ 442913 h 1839372"/>
              <a:gd name="connsiteX109" fmla="*/ 2254254 w 2464424"/>
              <a:gd name="connsiteY109" fmla="*/ 452438 h 1839372"/>
              <a:gd name="connsiteX110" fmla="*/ 2239966 w 2464424"/>
              <a:gd name="connsiteY110" fmla="*/ 461963 h 1839372"/>
              <a:gd name="connsiteX111" fmla="*/ 2244729 w 2464424"/>
              <a:gd name="connsiteY111" fmla="*/ 538163 h 1839372"/>
              <a:gd name="connsiteX112" fmla="*/ 2254254 w 2464424"/>
              <a:gd name="connsiteY112" fmla="*/ 552450 h 1839372"/>
              <a:gd name="connsiteX113" fmla="*/ 2259016 w 2464424"/>
              <a:gd name="connsiteY113" fmla="*/ 595313 h 1839372"/>
              <a:gd name="connsiteX114" fmla="*/ 2268541 w 2464424"/>
              <a:gd name="connsiteY114" fmla="*/ 609600 h 1839372"/>
              <a:gd name="connsiteX115" fmla="*/ 2282829 w 2464424"/>
              <a:gd name="connsiteY115" fmla="*/ 638175 h 1839372"/>
              <a:gd name="connsiteX116" fmla="*/ 2282829 w 2464424"/>
              <a:gd name="connsiteY116" fmla="*/ 695325 h 1839372"/>
              <a:gd name="connsiteX117" fmla="*/ 2273304 w 2464424"/>
              <a:gd name="connsiteY117" fmla="*/ 709613 h 1839372"/>
              <a:gd name="connsiteX118" fmla="*/ 2278066 w 2464424"/>
              <a:gd name="connsiteY118" fmla="*/ 790575 h 1839372"/>
              <a:gd name="connsiteX119" fmla="*/ 2287591 w 2464424"/>
              <a:gd name="connsiteY119" fmla="*/ 819150 h 1839372"/>
              <a:gd name="connsiteX120" fmla="*/ 2292354 w 2464424"/>
              <a:gd name="connsiteY120" fmla="*/ 833438 h 1839372"/>
              <a:gd name="connsiteX121" fmla="*/ 2287591 w 2464424"/>
              <a:gd name="connsiteY121" fmla="*/ 933450 h 1839372"/>
              <a:gd name="connsiteX122" fmla="*/ 2273304 w 2464424"/>
              <a:gd name="connsiteY122" fmla="*/ 942975 h 1839372"/>
              <a:gd name="connsiteX123" fmla="*/ 2144716 w 2464424"/>
              <a:gd name="connsiteY123" fmla="*/ 947738 h 1839372"/>
              <a:gd name="connsiteX124" fmla="*/ 2149479 w 2464424"/>
              <a:gd name="connsiteY124" fmla="*/ 1004888 h 1839372"/>
              <a:gd name="connsiteX125" fmla="*/ 2163766 w 2464424"/>
              <a:gd name="connsiteY125" fmla="*/ 1014413 h 1839372"/>
              <a:gd name="connsiteX126" fmla="*/ 2192341 w 2464424"/>
              <a:gd name="connsiteY126" fmla="*/ 1023938 h 1839372"/>
              <a:gd name="connsiteX127" fmla="*/ 2220916 w 2464424"/>
              <a:gd name="connsiteY127" fmla="*/ 1042988 h 1839372"/>
              <a:gd name="connsiteX128" fmla="*/ 2216154 w 2464424"/>
              <a:gd name="connsiteY128" fmla="*/ 1081088 h 1839372"/>
              <a:gd name="connsiteX129" fmla="*/ 2220916 w 2464424"/>
              <a:gd name="connsiteY129" fmla="*/ 1123950 h 1839372"/>
              <a:gd name="connsiteX130" fmla="*/ 2259016 w 2464424"/>
              <a:gd name="connsiteY130" fmla="*/ 1128713 h 1839372"/>
              <a:gd name="connsiteX131" fmla="*/ 2273304 w 2464424"/>
              <a:gd name="connsiteY131" fmla="*/ 1133475 h 1839372"/>
              <a:gd name="connsiteX132" fmla="*/ 2287591 w 2464424"/>
              <a:gd name="connsiteY132" fmla="*/ 1143000 h 1839372"/>
              <a:gd name="connsiteX133" fmla="*/ 2292354 w 2464424"/>
              <a:gd name="connsiteY133" fmla="*/ 1157288 h 1839372"/>
              <a:gd name="connsiteX134" fmla="*/ 2301879 w 2464424"/>
              <a:gd name="connsiteY134" fmla="*/ 1200150 h 1839372"/>
              <a:gd name="connsiteX135" fmla="*/ 2306641 w 2464424"/>
              <a:gd name="connsiteY135" fmla="*/ 1214438 h 1839372"/>
              <a:gd name="connsiteX136" fmla="*/ 2320929 w 2464424"/>
              <a:gd name="connsiteY136" fmla="*/ 1223963 h 1839372"/>
              <a:gd name="connsiteX137" fmla="*/ 2335216 w 2464424"/>
              <a:gd name="connsiteY137" fmla="*/ 1266825 h 1839372"/>
              <a:gd name="connsiteX138" fmla="*/ 2339979 w 2464424"/>
              <a:gd name="connsiteY138" fmla="*/ 1281113 h 1839372"/>
              <a:gd name="connsiteX139" fmla="*/ 2368554 w 2464424"/>
              <a:gd name="connsiteY139" fmla="*/ 1295400 h 1839372"/>
              <a:gd name="connsiteX140" fmla="*/ 2397129 w 2464424"/>
              <a:gd name="connsiteY140" fmla="*/ 1314450 h 1839372"/>
              <a:gd name="connsiteX141" fmla="*/ 2425704 w 2464424"/>
              <a:gd name="connsiteY141" fmla="*/ 1323975 h 1839372"/>
              <a:gd name="connsiteX142" fmla="*/ 2439991 w 2464424"/>
              <a:gd name="connsiteY142" fmla="*/ 1352550 h 1839372"/>
              <a:gd name="connsiteX143" fmla="*/ 2444754 w 2464424"/>
              <a:gd name="connsiteY143" fmla="*/ 1376363 h 1839372"/>
              <a:gd name="connsiteX144" fmla="*/ 2459041 w 2464424"/>
              <a:gd name="connsiteY144" fmla="*/ 1381125 h 1839372"/>
              <a:gd name="connsiteX145" fmla="*/ 2459041 w 2464424"/>
              <a:gd name="connsiteY145" fmla="*/ 1428750 h 1839372"/>
              <a:gd name="connsiteX146" fmla="*/ 2454279 w 2464424"/>
              <a:gd name="connsiteY146" fmla="*/ 1447800 h 1839372"/>
              <a:gd name="connsiteX147" fmla="*/ 2439991 w 2464424"/>
              <a:gd name="connsiteY147" fmla="*/ 1457325 h 1839372"/>
              <a:gd name="connsiteX148" fmla="*/ 2420941 w 2464424"/>
              <a:gd name="connsiteY148" fmla="*/ 1500188 h 1839372"/>
              <a:gd name="connsiteX149" fmla="*/ 2411416 w 2464424"/>
              <a:gd name="connsiteY149" fmla="*/ 1528763 h 1839372"/>
              <a:gd name="connsiteX150" fmla="*/ 2368554 w 2464424"/>
              <a:gd name="connsiteY150" fmla="*/ 1552575 h 1839372"/>
              <a:gd name="connsiteX151" fmla="*/ 2344741 w 2464424"/>
              <a:gd name="connsiteY151" fmla="*/ 1557338 h 1839372"/>
              <a:gd name="connsiteX152" fmla="*/ 2330454 w 2464424"/>
              <a:gd name="connsiteY152" fmla="*/ 1571625 h 1839372"/>
              <a:gd name="connsiteX153" fmla="*/ 2325691 w 2464424"/>
              <a:gd name="connsiteY153" fmla="*/ 1619250 h 1839372"/>
              <a:gd name="connsiteX154" fmla="*/ 2297116 w 2464424"/>
              <a:gd name="connsiteY154" fmla="*/ 1624013 h 1839372"/>
              <a:gd name="connsiteX155" fmla="*/ 2254254 w 2464424"/>
              <a:gd name="connsiteY155" fmla="*/ 1643063 h 1839372"/>
              <a:gd name="connsiteX156" fmla="*/ 2244729 w 2464424"/>
              <a:gd name="connsiteY156" fmla="*/ 1671638 h 1839372"/>
              <a:gd name="connsiteX157" fmla="*/ 2239966 w 2464424"/>
              <a:gd name="connsiteY157" fmla="*/ 1685925 h 1839372"/>
              <a:gd name="connsiteX158" fmla="*/ 2235204 w 2464424"/>
              <a:gd name="connsiteY158" fmla="*/ 1724025 h 1839372"/>
              <a:gd name="connsiteX159" fmla="*/ 2225679 w 2464424"/>
              <a:gd name="connsiteY159" fmla="*/ 1752600 h 1839372"/>
              <a:gd name="connsiteX160" fmla="*/ 2220916 w 2464424"/>
              <a:gd name="connsiteY160" fmla="*/ 1785938 h 1839372"/>
              <a:gd name="connsiteX161" fmla="*/ 2216154 w 2464424"/>
              <a:gd name="connsiteY161" fmla="*/ 1800225 h 1839372"/>
              <a:gd name="connsiteX162" fmla="*/ 2201866 w 2464424"/>
              <a:gd name="connsiteY162" fmla="*/ 1804988 h 1839372"/>
              <a:gd name="connsiteX163" fmla="*/ 2197104 w 2464424"/>
              <a:gd name="connsiteY163" fmla="*/ 1819275 h 1839372"/>
              <a:gd name="connsiteX164" fmla="*/ 2192341 w 2464424"/>
              <a:gd name="connsiteY164" fmla="*/ 1838325 h 1839372"/>
              <a:gd name="connsiteX165" fmla="*/ 2168529 w 2464424"/>
              <a:gd name="connsiteY165" fmla="*/ 1833563 h 1839372"/>
              <a:gd name="connsiteX166" fmla="*/ 2163766 w 2464424"/>
              <a:gd name="connsiteY166" fmla="*/ 1819275 h 1839372"/>
              <a:gd name="connsiteX167" fmla="*/ 2120904 w 2464424"/>
              <a:gd name="connsiteY167" fmla="*/ 1804988 h 1839372"/>
              <a:gd name="connsiteX168" fmla="*/ 2106616 w 2464424"/>
              <a:gd name="connsiteY168" fmla="*/ 1795463 h 1839372"/>
              <a:gd name="connsiteX169" fmla="*/ 2049466 w 2464424"/>
              <a:gd name="connsiteY169" fmla="*/ 1785938 h 1839372"/>
              <a:gd name="connsiteX170" fmla="*/ 2035179 w 2464424"/>
              <a:gd name="connsiteY170" fmla="*/ 1776413 h 1839372"/>
              <a:gd name="connsiteX171" fmla="*/ 1925641 w 2464424"/>
              <a:gd name="connsiteY171" fmla="*/ 1766888 h 1839372"/>
              <a:gd name="connsiteX172" fmla="*/ 1911354 w 2464424"/>
              <a:gd name="connsiteY172" fmla="*/ 1757363 h 1839372"/>
              <a:gd name="connsiteX173" fmla="*/ 1901829 w 2464424"/>
              <a:gd name="connsiteY173" fmla="*/ 1728788 h 1839372"/>
              <a:gd name="connsiteX174" fmla="*/ 1873254 w 2464424"/>
              <a:gd name="connsiteY174" fmla="*/ 1719263 h 1839372"/>
              <a:gd name="connsiteX175" fmla="*/ 1863729 w 2464424"/>
              <a:gd name="connsiteY175" fmla="*/ 1704975 h 1839372"/>
              <a:gd name="connsiteX176" fmla="*/ 1858966 w 2464424"/>
              <a:gd name="connsiteY176" fmla="*/ 1690688 h 1839372"/>
              <a:gd name="connsiteX177" fmla="*/ 1830391 w 2464424"/>
              <a:gd name="connsiteY177" fmla="*/ 1676400 h 1839372"/>
              <a:gd name="connsiteX178" fmla="*/ 1825629 w 2464424"/>
              <a:gd name="connsiteY178" fmla="*/ 1585913 h 1839372"/>
              <a:gd name="connsiteX179" fmla="*/ 1820866 w 2464424"/>
              <a:gd name="connsiteY179" fmla="*/ 1562100 h 1839372"/>
              <a:gd name="connsiteX180" fmla="*/ 1811341 w 2464424"/>
              <a:gd name="connsiteY180" fmla="*/ 1547813 h 1839372"/>
              <a:gd name="connsiteX181" fmla="*/ 1806579 w 2464424"/>
              <a:gd name="connsiteY181" fmla="*/ 1524000 h 1839372"/>
              <a:gd name="connsiteX182" fmla="*/ 1801816 w 2464424"/>
              <a:gd name="connsiteY182" fmla="*/ 1509713 h 1839372"/>
              <a:gd name="connsiteX183" fmla="*/ 1773241 w 2464424"/>
              <a:gd name="connsiteY183" fmla="*/ 1490663 h 1839372"/>
              <a:gd name="connsiteX184" fmla="*/ 1744666 w 2464424"/>
              <a:gd name="connsiteY184" fmla="*/ 1476375 h 1839372"/>
              <a:gd name="connsiteX185" fmla="*/ 1735141 w 2464424"/>
              <a:gd name="connsiteY185" fmla="*/ 1428750 h 1839372"/>
              <a:gd name="connsiteX186" fmla="*/ 1730379 w 2464424"/>
              <a:gd name="connsiteY186" fmla="*/ 1404938 h 1839372"/>
              <a:gd name="connsiteX187" fmla="*/ 1720854 w 2464424"/>
              <a:gd name="connsiteY187" fmla="*/ 1390650 h 1839372"/>
              <a:gd name="connsiteX188" fmla="*/ 1716091 w 2464424"/>
              <a:gd name="connsiteY188" fmla="*/ 1376363 h 1839372"/>
              <a:gd name="connsiteX189" fmla="*/ 1687516 w 2464424"/>
              <a:gd name="connsiteY189" fmla="*/ 1357313 h 1839372"/>
              <a:gd name="connsiteX190" fmla="*/ 1663704 w 2464424"/>
              <a:gd name="connsiteY190" fmla="*/ 1314450 h 1839372"/>
              <a:gd name="connsiteX191" fmla="*/ 1635129 w 2464424"/>
              <a:gd name="connsiteY191" fmla="*/ 1304925 h 1839372"/>
              <a:gd name="connsiteX192" fmla="*/ 1606554 w 2464424"/>
              <a:gd name="connsiteY192" fmla="*/ 1290638 h 1839372"/>
              <a:gd name="connsiteX193" fmla="*/ 1592266 w 2464424"/>
              <a:gd name="connsiteY193" fmla="*/ 1281113 h 1839372"/>
              <a:gd name="connsiteX194" fmla="*/ 1473204 w 2464424"/>
              <a:gd name="connsiteY194" fmla="*/ 1262063 h 1839372"/>
              <a:gd name="connsiteX195" fmla="*/ 1454154 w 2464424"/>
              <a:gd name="connsiteY195" fmla="*/ 1219200 h 1839372"/>
              <a:gd name="connsiteX196" fmla="*/ 1425579 w 2464424"/>
              <a:gd name="connsiteY196" fmla="*/ 1223963 h 1839372"/>
              <a:gd name="connsiteX197" fmla="*/ 1406529 w 2464424"/>
              <a:gd name="connsiteY197" fmla="*/ 1252538 h 1839372"/>
              <a:gd name="connsiteX198" fmla="*/ 1377954 w 2464424"/>
              <a:gd name="connsiteY198" fmla="*/ 1262063 h 1839372"/>
              <a:gd name="connsiteX199" fmla="*/ 1349379 w 2464424"/>
              <a:gd name="connsiteY199" fmla="*/ 1281113 h 1839372"/>
              <a:gd name="connsiteX200" fmla="*/ 1306516 w 2464424"/>
              <a:gd name="connsiteY200" fmla="*/ 1300163 h 1839372"/>
              <a:gd name="connsiteX201" fmla="*/ 1254129 w 2464424"/>
              <a:gd name="connsiteY201" fmla="*/ 1295400 h 1839372"/>
              <a:gd name="connsiteX202" fmla="*/ 1225554 w 2464424"/>
              <a:gd name="connsiteY202" fmla="*/ 1285875 h 1839372"/>
              <a:gd name="connsiteX203" fmla="*/ 1116016 w 2464424"/>
              <a:gd name="connsiteY203" fmla="*/ 1276350 h 1839372"/>
              <a:gd name="connsiteX204" fmla="*/ 1025529 w 2464424"/>
              <a:gd name="connsiteY204" fmla="*/ 1290638 h 1839372"/>
              <a:gd name="connsiteX205" fmla="*/ 1020766 w 2464424"/>
              <a:gd name="connsiteY205" fmla="*/ 1304925 h 1839372"/>
              <a:gd name="connsiteX206" fmla="*/ 1006479 w 2464424"/>
              <a:gd name="connsiteY206" fmla="*/ 1314450 h 1839372"/>
              <a:gd name="connsiteX207" fmla="*/ 977904 w 2464424"/>
              <a:gd name="connsiteY207" fmla="*/ 1323975 h 1839372"/>
              <a:gd name="connsiteX208" fmla="*/ 963616 w 2464424"/>
              <a:gd name="connsiteY208" fmla="*/ 1352550 h 1839372"/>
              <a:gd name="connsiteX209" fmla="*/ 949329 w 2464424"/>
              <a:gd name="connsiteY209" fmla="*/ 1357313 h 1839372"/>
              <a:gd name="connsiteX210" fmla="*/ 935041 w 2464424"/>
              <a:gd name="connsiteY210" fmla="*/ 1371600 h 1839372"/>
              <a:gd name="connsiteX211" fmla="*/ 906466 w 2464424"/>
              <a:gd name="connsiteY211" fmla="*/ 1390650 h 1839372"/>
              <a:gd name="connsiteX212" fmla="*/ 892179 w 2464424"/>
              <a:gd name="connsiteY212" fmla="*/ 1400175 h 1839372"/>
              <a:gd name="connsiteX213" fmla="*/ 877891 w 2464424"/>
              <a:gd name="connsiteY213" fmla="*/ 1409700 h 1839372"/>
              <a:gd name="connsiteX214" fmla="*/ 863604 w 2464424"/>
              <a:gd name="connsiteY214" fmla="*/ 1419225 h 1839372"/>
              <a:gd name="connsiteX215" fmla="*/ 854079 w 2464424"/>
              <a:gd name="connsiteY215" fmla="*/ 1433513 h 1839372"/>
              <a:gd name="connsiteX216" fmla="*/ 811216 w 2464424"/>
              <a:gd name="connsiteY216" fmla="*/ 1447800 h 1839372"/>
              <a:gd name="connsiteX217" fmla="*/ 768354 w 2464424"/>
              <a:gd name="connsiteY217" fmla="*/ 1462088 h 1839372"/>
              <a:gd name="connsiteX218" fmla="*/ 754066 w 2464424"/>
              <a:gd name="connsiteY218" fmla="*/ 1466850 h 1839372"/>
              <a:gd name="connsiteX219" fmla="*/ 739779 w 2464424"/>
              <a:gd name="connsiteY219" fmla="*/ 1471613 h 1839372"/>
              <a:gd name="connsiteX220" fmla="*/ 663579 w 2464424"/>
              <a:gd name="connsiteY220" fmla="*/ 1481138 h 1839372"/>
              <a:gd name="connsiteX221" fmla="*/ 649291 w 2464424"/>
              <a:gd name="connsiteY221" fmla="*/ 1485900 h 1839372"/>
              <a:gd name="connsiteX222" fmla="*/ 635004 w 2464424"/>
              <a:gd name="connsiteY222" fmla="*/ 1495425 h 1839372"/>
              <a:gd name="connsiteX223" fmla="*/ 606429 w 2464424"/>
              <a:gd name="connsiteY223" fmla="*/ 1519238 h 1839372"/>
              <a:gd name="connsiteX224" fmla="*/ 582616 w 2464424"/>
              <a:gd name="connsiteY224" fmla="*/ 1547813 h 1839372"/>
              <a:gd name="connsiteX225" fmla="*/ 568329 w 2464424"/>
              <a:gd name="connsiteY225" fmla="*/ 1552575 h 1839372"/>
              <a:gd name="connsiteX226" fmla="*/ 554041 w 2464424"/>
              <a:gd name="connsiteY226" fmla="*/ 1566863 h 1839372"/>
              <a:gd name="connsiteX227" fmla="*/ 506416 w 2464424"/>
              <a:gd name="connsiteY227" fmla="*/ 1571625 h 1839372"/>
              <a:gd name="connsiteX228" fmla="*/ 434979 w 2464424"/>
              <a:gd name="connsiteY228" fmla="*/ 1576388 h 1839372"/>
              <a:gd name="connsiteX229" fmla="*/ 282579 w 2464424"/>
              <a:gd name="connsiteY229" fmla="*/ 1585913 h 1839372"/>
              <a:gd name="connsiteX230" fmla="*/ 177804 w 2464424"/>
              <a:gd name="connsiteY230" fmla="*/ 1590675 h 1839372"/>
              <a:gd name="connsiteX231" fmla="*/ 149229 w 2464424"/>
              <a:gd name="connsiteY231" fmla="*/ 1600200 h 1839372"/>
              <a:gd name="connsiteX232" fmla="*/ 134941 w 2464424"/>
              <a:gd name="connsiteY232" fmla="*/ 1609725 h 1839372"/>
              <a:gd name="connsiteX233" fmla="*/ 106366 w 2464424"/>
              <a:gd name="connsiteY233" fmla="*/ 1619250 h 1839372"/>
              <a:gd name="connsiteX234" fmla="*/ 92079 w 2464424"/>
              <a:gd name="connsiteY234" fmla="*/ 1624013 h 1839372"/>
              <a:gd name="connsiteX235" fmla="*/ 77791 w 2464424"/>
              <a:gd name="connsiteY235" fmla="*/ 1628775 h 1839372"/>
              <a:gd name="connsiteX236" fmla="*/ 25404 w 2464424"/>
              <a:gd name="connsiteY236" fmla="*/ 1643063 h 1839372"/>
              <a:gd name="connsiteX237" fmla="*/ 11116 w 2464424"/>
              <a:gd name="connsiteY237" fmla="*/ 1633538 h 1839372"/>
              <a:gd name="connsiteX238" fmla="*/ 1591 w 2464424"/>
              <a:gd name="connsiteY238" fmla="*/ 1604963 h 1839372"/>
              <a:gd name="connsiteX239" fmla="*/ 15879 w 2464424"/>
              <a:gd name="connsiteY239" fmla="*/ 1409700 h 1839372"/>
              <a:gd name="connsiteX0" fmla="*/ 260076 w 2708621"/>
              <a:gd name="connsiteY0" fmla="*/ 1409700 h 1839372"/>
              <a:gd name="connsiteX1" fmla="*/ 288651 w 2708621"/>
              <a:gd name="connsiteY1" fmla="*/ 1414463 h 1839372"/>
              <a:gd name="connsiteX2" fmla="*/ 302938 w 2708621"/>
              <a:gd name="connsiteY2" fmla="*/ 1423988 h 1839372"/>
              <a:gd name="connsiteX3" fmla="*/ 321988 w 2708621"/>
              <a:gd name="connsiteY3" fmla="*/ 1428750 h 1839372"/>
              <a:gd name="connsiteX4" fmla="*/ 336276 w 2708621"/>
              <a:gd name="connsiteY4" fmla="*/ 1433513 h 1839372"/>
              <a:gd name="connsiteX5" fmla="*/ 426763 w 2708621"/>
              <a:gd name="connsiteY5" fmla="*/ 1443038 h 1839372"/>
              <a:gd name="connsiteX6" fmla="*/ 474388 w 2708621"/>
              <a:gd name="connsiteY6" fmla="*/ 1438275 h 1839372"/>
              <a:gd name="connsiteX7" fmla="*/ 488676 w 2708621"/>
              <a:gd name="connsiteY7" fmla="*/ 1428750 h 1839372"/>
              <a:gd name="connsiteX8" fmla="*/ 579163 w 2708621"/>
              <a:gd name="connsiteY8" fmla="*/ 1433513 h 1839372"/>
              <a:gd name="connsiteX9" fmla="*/ 593451 w 2708621"/>
              <a:gd name="connsiteY9" fmla="*/ 1438275 h 1839372"/>
              <a:gd name="connsiteX10" fmla="*/ 626788 w 2708621"/>
              <a:gd name="connsiteY10" fmla="*/ 1428750 h 1839372"/>
              <a:gd name="connsiteX11" fmla="*/ 636313 w 2708621"/>
              <a:gd name="connsiteY11" fmla="*/ 1414463 h 1839372"/>
              <a:gd name="connsiteX12" fmla="*/ 664888 w 2708621"/>
              <a:gd name="connsiteY12" fmla="*/ 1404938 h 1839372"/>
              <a:gd name="connsiteX13" fmla="*/ 674413 w 2708621"/>
              <a:gd name="connsiteY13" fmla="*/ 1390650 h 1839372"/>
              <a:gd name="connsiteX14" fmla="*/ 702988 w 2708621"/>
              <a:gd name="connsiteY14" fmla="*/ 1381125 h 1839372"/>
              <a:gd name="connsiteX15" fmla="*/ 717276 w 2708621"/>
              <a:gd name="connsiteY15" fmla="*/ 1376363 h 1839372"/>
              <a:gd name="connsiteX16" fmla="*/ 807763 w 2708621"/>
              <a:gd name="connsiteY16" fmla="*/ 1366838 h 1839372"/>
              <a:gd name="connsiteX17" fmla="*/ 817288 w 2708621"/>
              <a:gd name="connsiteY17" fmla="*/ 1352550 h 1839372"/>
              <a:gd name="connsiteX18" fmla="*/ 831576 w 2708621"/>
              <a:gd name="connsiteY18" fmla="*/ 1343025 h 1839372"/>
              <a:gd name="connsiteX19" fmla="*/ 850626 w 2708621"/>
              <a:gd name="connsiteY19" fmla="*/ 1319213 h 1839372"/>
              <a:gd name="connsiteX20" fmla="*/ 855388 w 2708621"/>
              <a:gd name="connsiteY20" fmla="*/ 1119188 h 1839372"/>
              <a:gd name="connsiteX21" fmla="*/ 864913 w 2708621"/>
              <a:gd name="connsiteY21" fmla="*/ 1090613 h 1839372"/>
              <a:gd name="connsiteX22" fmla="*/ 879201 w 2708621"/>
              <a:gd name="connsiteY22" fmla="*/ 1028700 h 1839372"/>
              <a:gd name="connsiteX23" fmla="*/ 888726 w 2708621"/>
              <a:gd name="connsiteY23" fmla="*/ 1014413 h 1839372"/>
              <a:gd name="connsiteX24" fmla="*/ 903013 w 2708621"/>
              <a:gd name="connsiteY24" fmla="*/ 985838 h 1839372"/>
              <a:gd name="connsiteX25" fmla="*/ 917301 w 2708621"/>
              <a:gd name="connsiteY25" fmla="*/ 981075 h 1839372"/>
              <a:gd name="connsiteX26" fmla="*/ 936351 w 2708621"/>
              <a:gd name="connsiteY26" fmla="*/ 952500 h 1839372"/>
              <a:gd name="connsiteX27" fmla="*/ 941113 w 2708621"/>
              <a:gd name="connsiteY27" fmla="*/ 938213 h 1839372"/>
              <a:gd name="connsiteX28" fmla="*/ 950638 w 2708621"/>
              <a:gd name="connsiteY28" fmla="*/ 923925 h 1839372"/>
              <a:gd name="connsiteX29" fmla="*/ 955401 w 2708621"/>
              <a:gd name="connsiteY29" fmla="*/ 909638 h 1839372"/>
              <a:gd name="connsiteX30" fmla="*/ 969688 w 2708621"/>
              <a:gd name="connsiteY30" fmla="*/ 904875 h 1839372"/>
              <a:gd name="connsiteX31" fmla="*/ 983976 w 2708621"/>
              <a:gd name="connsiteY31" fmla="*/ 895350 h 1839372"/>
              <a:gd name="connsiteX32" fmla="*/ 993501 w 2708621"/>
              <a:gd name="connsiteY32" fmla="*/ 881063 h 1839372"/>
              <a:gd name="connsiteX33" fmla="*/ 1022076 w 2708621"/>
              <a:gd name="connsiteY33" fmla="*/ 862013 h 1839372"/>
              <a:gd name="connsiteX34" fmla="*/ 1045888 w 2708621"/>
              <a:gd name="connsiteY34" fmla="*/ 819150 h 1839372"/>
              <a:gd name="connsiteX35" fmla="*/ 1050651 w 2708621"/>
              <a:gd name="connsiteY35" fmla="*/ 776288 h 1839372"/>
              <a:gd name="connsiteX36" fmla="*/ 1060176 w 2708621"/>
              <a:gd name="connsiteY36" fmla="*/ 738188 h 1839372"/>
              <a:gd name="connsiteX37" fmla="*/ 1064938 w 2708621"/>
              <a:gd name="connsiteY37" fmla="*/ 642938 h 1839372"/>
              <a:gd name="connsiteX38" fmla="*/ 1060176 w 2708621"/>
              <a:gd name="connsiteY38" fmla="*/ 609600 h 1839372"/>
              <a:gd name="connsiteX39" fmla="*/ 1055413 w 2708621"/>
              <a:gd name="connsiteY39" fmla="*/ 595313 h 1839372"/>
              <a:gd name="connsiteX40" fmla="*/ 1041126 w 2708621"/>
              <a:gd name="connsiteY40" fmla="*/ 590550 h 1839372"/>
              <a:gd name="connsiteX41" fmla="*/ 1036363 w 2708621"/>
              <a:gd name="connsiteY41" fmla="*/ 576263 h 1839372"/>
              <a:gd name="connsiteX42" fmla="*/ 1045888 w 2708621"/>
              <a:gd name="connsiteY42" fmla="*/ 519113 h 1839372"/>
              <a:gd name="connsiteX43" fmla="*/ 1055413 w 2708621"/>
              <a:gd name="connsiteY43" fmla="*/ 476250 h 1839372"/>
              <a:gd name="connsiteX44" fmla="*/ 1069701 w 2708621"/>
              <a:gd name="connsiteY44" fmla="*/ 466725 h 1839372"/>
              <a:gd name="connsiteX45" fmla="*/ 1079226 w 2708621"/>
              <a:gd name="connsiteY45" fmla="*/ 452438 h 1839372"/>
              <a:gd name="connsiteX46" fmla="*/ 1083988 w 2708621"/>
              <a:gd name="connsiteY46" fmla="*/ 438150 h 1839372"/>
              <a:gd name="connsiteX47" fmla="*/ 1098276 w 2708621"/>
              <a:gd name="connsiteY47" fmla="*/ 428625 h 1839372"/>
              <a:gd name="connsiteX48" fmla="*/ 1112563 w 2708621"/>
              <a:gd name="connsiteY48" fmla="*/ 395288 h 1839372"/>
              <a:gd name="connsiteX49" fmla="*/ 1122088 w 2708621"/>
              <a:gd name="connsiteY49" fmla="*/ 366713 h 1839372"/>
              <a:gd name="connsiteX50" fmla="*/ 1126851 w 2708621"/>
              <a:gd name="connsiteY50" fmla="*/ 352425 h 1839372"/>
              <a:gd name="connsiteX51" fmla="*/ 1136376 w 2708621"/>
              <a:gd name="connsiteY51" fmla="*/ 338138 h 1839372"/>
              <a:gd name="connsiteX52" fmla="*/ 1141138 w 2708621"/>
              <a:gd name="connsiteY52" fmla="*/ 271463 h 1839372"/>
              <a:gd name="connsiteX53" fmla="*/ 1126851 w 2708621"/>
              <a:gd name="connsiteY53" fmla="*/ 261938 h 1839372"/>
              <a:gd name="connsiteX54" fmla="*/ 1122088 w 2708621"/>
              <a:gd name="connsiteY54" fmla="*/ 242888 h 1839372"/>
              <a:gd name="connsiteX55" fmla="*/ 1117326 w 2708621"/>
              <a:gd name="connsiteY55" fmla="*/ 228600 h 1839372"/>
              <a:gd name="connsiteX56" fmla="*/ 1136376 w 2708621"/>
              <a:gd name="connsiteY56" fmla="*/ 209550 h 1839372"/>
              <a:gd name="connsiteX57" fmla="*/ 1164951 w 2708621"/>
              <a:gd name="connsiteY57" fmla="*/ 195263 h 1839372"/>
              <a:gd name="connsiteX58" fmla="*/ 1179238 w 2708621"/>
              <a:gd name="connsiteY58" fmla="*/ 166688 h 1839372"/>
              <a:gd name="connsiteX59" fmla="*/ 1184001 w 2708621"/>
              <a:gd name="connsiteY59" fmla="*/ 147638 h 1839372"/>
              <a:gd name="connsiteX60" fmla="*/ 1245913 w 2708621"/>
              <a:gd name="connsiteY60" fmla="*/ 133350 h 1839372"/>
              <a:gd name="connsiteX61" fmla="*/ 1341163 w 2708621"/>
              <a:gd name="connsiteY61" fmla="*/ 138113 h 1839372"/>
              <a:gd name="connsiteX62" fmla="*/ 1360213 w 2708621"/>
              <a:gd name="connsiteY62" fmla="*/ 142875 h 1839372"/>
              <a:gd name="connsiteX63" fmla="*/ 1422126 w 2708621"/>
              <a:gd name="connsiteY63" fmla="*/ 147638 h 1839372"/>
              <a:gd name="connsiteX64" fmla="*/ 1688826 w 2708621"/>
              <a:gd name="connsiteY64" fmla="*/ 147638 h 1839372"/>
              <a:gd name="connsiteX65" fmla="*/ 1703113 w 2708621"/>
              <a:gd name="connsiteY65" fmla="*/ 142875 h 1839372"/>
              <a:gd name="connsiteX66" fmla="*/ 1760263 w 2708621"/>
              <a:gd name="connsiteY66" fmla="*/ 138113 h 1839372"/>
              <a:gd name="connsiteX67" fmla="*/ 1788838 w 2708621"/>
              <a:gd name="connsiteY67" fmla="*/ 128588 h 1839372"/>
              <a:gd name="connsiteX68" fmla="*/ 1803126 w 2708621"/>
              <a:gd name="connsiteY68" fmla="*/ 123825 h 1839372"/>
              <a:gd name="connsiteX69" fmla="*/ 1807888 w 2708621"/>
              <a:gd name="connsiteY69" fmla="*/ 109538 h 1839372"/>
              <a:gd name="connsiteX70" fmla="*/ 1836463 w 2708621"/>
              <a:gd name="connsiteY70" fmla="*/ 90488 h 1839372"/>
              <a:gd name="connsiteX71" fmla="*/ 1845988 w 2708621"/>
              <a:gd name="connsiteY71" fmla="*/ 76200 h 1839372"/>
              <a:gd name="connsiteX72" fmla="*/ 1874563 w 2708621"/>
              <a:gd name="connsiteY72" fmla="*/ 57150 h 1839372"/>
              <a:gd name="connsiteX73" fmla="*/ 1907901 w 2708621"/>
              <a:gd name="connsiteY73" fmla="*/ 61913 h 1839372"/>
              <a:gd name="connsiteX74" fmla="*/ 1936476 w 2708621"/>
              <a:gd name="connsiteY74" fmla="*/ 76200 h 1839372"/>
              <a:gd name="connsiteX75" fmla="*/ 1969813 w 2708621"/>
              <a:gd name="connsiteY75" fmla="*/ 80963 h 1839372"/>
              <a:gd name="connsiteX76" fmla="*/ 1974576 w 2708621"/>
              <a:gd name="connsiteY76" fmla="*/ 95250 h 1839372"/>
              <a:gd name="connsiteX77" fmla="*/ 2003151 w 2708621"/>
              <a:gd name="connsiteY77" fmla="*/ 109538 h 1839372"/>
              <a:gd name="connsiteX78" fmla="*/ 2079351 w 2708621"/>
              <a:gd name="connsiteY78" fmla="*/ 104775 h 1839372"/>
              <a:gd name="connsiteX79" fmla="*/ 2093638 w 2708621"/>
              <a:gd name="connsiteY79" fmla="*/ 100013 h 1839372"/>
              <a:gd name="connsiteX80" fmla="*/ 2112688 w 2708621"/>
              <a:gd name="connsiteY80" fmla="*/ 104775 h 1839372"/>
              <a:gd name="connsiteX81" fmla="*/ 2141263 w 2708621"/>
              <a:gd name="connsiteY81" fmla="*/ 119063 h 1839372"/>
              <a:gd name="connsiteX82" fmla="*/ 2146026 w 2708621"/>
              <a:gd name="connsiteY82" fmla="*/ 133350 h 1839372"/>
              <a:gd name="connsiteX83" fmla="*/ 2160313 w 2708621"/>
              <a:gd name="connsiteY83" fmla="*/ 138113 h 1839372"/>
              <a:gd name="connsiteX84" fmla="*/ 2250801 w 2708621"/>
              <a:gd name="connsiteY84" fmla="*/ 142875 h 1839372"/>
              <a:gd name="connsiteX85" fmla="*/ 2288901 w 2708621"/>
              <a:gd name="connsiteY85" fmla="*/ 138113 h 1839372"/>
              <a:gd name="connsiteX86" fmla="*/ 2303188 w 2708621"/>
              <a:gd name="connsiteY86" fmla="*/ 133350 h 1839372"/>
              <a:gd name="connsiteX87" fmla="*/ 2312713 w 2708621"/>
              <a:gd name="connsiteY87" fmla="*/ 104775 h 1839372"/>
              <a:gd name="connsiteX88" fmla="*/ 2317476 w 2708621"/>
              <a:gd name="connsiteY88" fmla="*/ 90488 h 1839372"/>
              <a:gd name="connsiteX89" fmla="*/ 2322238 w 2708621"/>
              <a:gd name="connsiteY89" fmla="*/ 76200 h 1839372"/>
              <a:gd name="connsiteX90" fmla="*/ 2336526 w 2708621"/>
              <a:gd name="connsiteY90" fmla="*/ 71438 h 1839372"/>
              <a:gd name="connsiteX91" fmla="*/ 2474638 w 2708621"/>
              <a:gd name="connsiteY91" fmla="*/ 38100 h 1839372"/>
              <a:gd name="connsiteX92" fmla="*/ 2488926 w 2708621"/>
              <a:gd name="connsiteY92" fmla="*/ 28575 h 1839372"/>
              <a:gd name="connsiteX93" fmla="*/ 2517501 w 2708621"/>
              <a:gd name="connsiteY93" fmla="*/ 19050 h 1839372"/>
              <a:gd name="connsiteX94" fmla="*/ 2546076 w 2708621"/>
              <a:gd name="connsiteY94" fmla="*/ 0 h 1839372"/>
              <a:gd name="connsiteX95" fmla="*/ 2598463 w 2708621"/>
              <a:gd name="connsiteY95" fmla="*/ 42863 h 1839372"/>
              <a:gd name="connsiteX96" fmla="*/ 2603226 w 2708621"/>
              <a:gd name="connsiteY96" fmla="*/ 57150 h 1839372"/>
              <a:gd name="connsiteX97" fmla="*/ 2607988 w 2708621"/>
              <a:gd name="connsiteY97" fmla="*/ 95250 h 1839372"/>
              <a:gd name="connsiteX98" fmla="*/ 2612751 w 2708621"/>
              <a:gd name="connsiteY98" fmla="*/ 109538 h 1839372"/>
              <a:gd name="connsiteX99" fmla="*/ 2617513 w 2708621"/>
              <a:gd name="connsiteY99" fmla="*/ 166688 h 1839372"/>
              <a:gd name="connsiteX100" fmla="*/ 2627038 w 2708621"/>
              <a:gd name="connsiteY100" fmla="*/ 228600 h 1839372"/>
              <a:gd name="connsiteX101" fmla="*/ 2641326 w 2708621"/>
              <a:gd name="connsiteY101" fmla="*/ 304800 h 1839372"/>
              <a:gd name="connsiteX102" fmla="*/ 2655613 w 2708621"/>
              <a:gd name="connsiteY102" fmla="*/ 314325 h 1839372"/>
              <a:gd name="connsiteX103" fmla="*/ 2622276 w 2708621"/>
              <a:gd name="connsiteY103" fmla="*/ 361950 h 1839372"/>
              <a:gd name="connsiteX104" fmla="*/ 2607988 w 2708621"/>
              <a:gd name="connsiteY104" fmla="*/ 357188 h 1839372"/>
              <a:gd name="connsiteX105" fmla="*/ 2593701 w 2708621"/>
              <a:gd name="connsiteY105" fmla="*/ 366713 h 1839372"/>
              <a:gd name="connsiteX106" fmla="*/ 2536551 w 2708621"/>
              <a:gd name="connsiteY106" fmla="*/ 376238 h 1839372"/>
              <a:gd name="connsiteX107" fmla="*/ 2531788 w 2708621"/>
              <a:gd name="connsiteY107" fmla="*/ 390525 h 1839372"/>
              <a:gd name="connsiteX108" fmla="*/ 2527026 w 2708621"/>
              <a:gd name="connsiteY108" fmla="*/ 442913 h 1839372"/>
              <a:gd name="connsiteX109" fmla="*/ 2498451 w 2708621"/>
              <a:gd name="connsiteY109" fmla="*/ 452438 h 1839372"/>
              <a:gd name="connsiteX110" fmla="*/ 2484163 w 2708621"/>
              <a:gd name="connsiteY110" fmla="*/ 461963 h 1839372"/>
              <a:gd name="connsiteX111" fmla="*/ 2488926 w 2708621"/>
              <a:gd name="connsiteY111" fmla="*/ 538163 h 1839372"/>
              <a:gd name="connsiteX112" fmla="*/ 2498451 w 2708621"/>
              <a:gd name="connsiteY112" fmla="*/ 552450 h 1839372"/>
              <a:gd name="connsiteX113" fmla="*/ 2503213 w 2708621"/>
              <a:gd name="connsiteY113" fmla="*/ 595313 h 1839372"/>
              <a:gd name="connsiteX114" fmla="*/ 2512738 w 2708621"/>
              <a:gd name="connsiteY114" fmla="*/ 609600 h 1839372"/>
              <a:gd name="connsiteX115" fmla="*/ 2527026 w 2708621"/>
              <a:gd name="connsiteY115" fmla="*/ 638175 h 1839372"/>
              <a:gd name="connsiteX116" fmla="*/ 2527026 w 2708621"/>
              <a:gd name="connsiteY116" fmla="*/ 695325 h 1839372"/>
              <a:gd name="connsiteX117" fmla="*/ 2517501 w 2708621"/>
              <a:gd name="connsiteY117" fmla="*/ 709613 h 1839372"/>
              <a:gd name="connsiteX118" fmla="*/ 2522263 w 2708621"/>
              <a:gd name="connsiteY118" fmla="*/ 790575 h 1839372"/>
              <a:gd name="connsiteX119" fmla="*/ 2531788 w 2708621"/>
              <a:gd name="connsiteY119" fmla="*/ 819150 h 1839372"/>
              <a:gd name="connsiteX120" fmla="*/ 2536551 w 2708621"/>
              <a:gd name="connsiteY120" fmla="*/ 833438 h 1839372"/>
              <a:gd name="connsiteX121" fmla="*/ 2531788 w 2708621"/>
              <a:gd name="connsiteY121" fmla="*/ 933450 h 1839372"/>
              <a:gd name="connsiteX122" fmla="*/ 2517501 w 2708621"/>
              <a:gd name="connsiteY122" fmla="*/ 942975 h 1839372"/>
              <a:gd name="connsiteX123" fmla="*/ 2388913 w 2708621"/>
              <a:gd name="connsiteY123" fmla="*/ 947738 h 1839372"/>
              <a:gd name="connsiteX124" fmla="*/ 2393676 w 2708621"/>
              <a:gd name="connsiteY124" fmla="*/ 1004888 h 1839372"/>
              <a:gd name="connsiteX125" fmla="*/ 2407963 w 2708621"/>
              <a:gd name="connsiteY125" fmla="*/ 1014413 h 1839372"/>
              <a:gd name="connsiteX126" fmla="*/ 2436538 w 2708621"/>
              <a:gd name="connsiteY126" fmla="*/ 1023938 h 1839372"/>
              <a:gd name="connsiteX127" fmla="*/ 2465113 w 2708621"/>
              <a:gd name="connsiteY127" fmla="*/ 1042988 h 1839372"/>
              <a:gd name="connsiteX128" fmla="*/ 2460351 w 2708621"/>
              <a:gd name="connsiteY128" fmla="*/ 1081088 h 1839372"/>
              <a:gd name="connsiteX129" fmla="*/ 2465113 w 2708621"/>
              <a:gd name="connsiteY129" fmla="*/ 1123950 h 1839372"/>
              <a:gd name="connsiteX130" fmla="*/ 2503213 w 2708621"/>
              <a:gd name="connsiteY130" fmla="*/ 1128713 h 1839372"/>
              <a:gd name="connsiteX131" fmla="*/ 2517501 w 2708621"/>
              <a:gd name="connsiteY131" fmla="*/ 1133475 h 1839372"/>
              <a:gd name="connsiteX132" fmla="*/ 2531788 w 2708621"/>
              <a:gd name="connsiteY132" fmla="*/ 1143000 h 1839372"/>
              <a:gd name="connsiteX133" fmla="*/ 2536551 w 2708621"/>
              <a:gd name="connsiteY133" fmla="*/ 1157288 h 1839372"/>
              <a:gd name="connsiteX134" fmla="*/ 2546076 w 2708621"/>
              <a:gd name="connsiteY134" fmla="*/ 1200150 h 1839372"/>
              <a:gd name="connsiteX135" fmla="*/ 2550838 w 2708621"/>
              <a:gd name="connsiteY135" fmla="*/ 1214438 h 1839372"/>
              <a:gd name="connsiteX136" fmla="*/ 2565126 w 2708621"/>
              <a:gd name="connsiteY136" fmla="*/ 1223963 h 1839372"/>
              <a:gd name="connsiteX137" fmla="*/ 2579413 w 2708621"/>
              <a:gd name="connsiteY137" fmla="*/ 1266825 h 1839372"/>
              <a:gd name="connsiteX138" fmla="*/ 2584176 w 2708621"/>
              <a:gd name="connsiteY138" fmla="*/ 1281113 h 1839372"/>
              <a:gd name="connsiteX139" fmla="*/ 2612751 w 2708621"/>
              <a:gd name="connsiteY139" fmla="*/ 1295400 h 1839372"/>
              <a:gd name="connsiteX140" fmla="*/ 2641326 w 2708621"/>
              <a:gd name="connsiteY140" fmla="*/ 1314450 h 1839372"/>
              <a:gd name="connsiteX141" fmla="*/ 2669901 w 2708621"/>
              <a:gd name="connsiteY141" fmla="*/ 1323975 h 1839372"/>
              <a:gd name="connsiteX142" fmla="*/ 2684188 w 2708621"/>
              <a:gd name="connsiteY142" fmla="*/ 1352550 h 1839372"/>
              <a:gd name="connsiteX143" fmla="*/ 2688951 w 2708621"/>
              <a:gd name="connsiteY143" fmla="*/ 1376363 h 1839372"/>
              <a:gd name="connsiteX144" fmla="*/ 2703238 w 2708621"/>
              <a:gd name="connsiteY144" fmla="*/ 1381125 h 1839372"/>
              <a:gd name="connsiteX145" fmla="*/ 2703238 w 2708621"/>
              <a:gd name="connsiteY145" fmla="*/ 1428750 h 1839372"/>
              <a:gd name="connsiteX146" fmla="*/ 2698476 w 2708621"/>
              <a:gd name="connsiteY146" fmla="*/ 1447800 h 1839372"/>
              <a:gd name="connsiteX147" fmla="*/ 2684188 w 2708621"/>
              <a:gd name="connsiteY147" fmla="*/ 1457325 h 1839372"/>
              <a:gd name="connsiteX148" fmla="*/ 2665138 w 2708621"/>
              <a:gd name="connsiteY148" fmla="*/ 1500188 h 1839372"/>
              <a:gd name="connsiteX149" fmla="*/ 2655613 w 2708621"/>
              <a:gd name="connsiteY149" fmla="*/ 1528763 h 1839372"/>
              <a:gd name="connsiteX150" fmla="*/ 2612751 w 2708621"/>
              <a:gd name="connsiteY150" fmla="*/ 1552575 h 1839372"/>
              <a:gd name="connsiteX151" fmla="*/ 2588938 w 2708621"/>
              <a:gd name="connsiteY151" fmla="*/ 1557338 h 1839372"/>
              <a:gd name="connsiteX152" fmla="*/ 2574651 w 2708621"/>
              <a:gd name="connsiteY152" fmla="*/ 1571625 h 1839372"/>
              <a:gd name="connsiteX153" fmla="*/ 2569888 w 2708621"/>
              <a:gd name="connsiteY153" fmla="*/ 1619250 h 1839372"/>
              <a:gd name="connsiteX154" fmla="*/ 2541313 w 2708621"/>
              <a:gd name="connsiteY154" fmla="*/ 1624013 h 1839372"/>
              <a:gd name="connsiteX155" fmla="*/ 2498451 w 2708621"/>
              <a:gd name="connsiteY155" fmla="*/ 1643063 h 1839372"/>
              <a:gd name="connsiteX156" fmla="*/ 2488926 w 2708621"/>
              <a:gd name="connsiteY156" fmla="*/ 1671638 h 1839372"/>
              <a:gd name="connsiteX157" fmla="*/ 2484163 w 2708621"/>
              <a:gd name="connsiteY157" fmla="*/ 1685925 h 1839372"/>
              <a:gd name="connsiteX158" fmla="*/ 2479401 w 2708621"/>
              <a:gd name="connsiteY158" fmla="*/ 1724025 h 1839372"/>
              <a:gd name="connsiteX159" fmla="*/ 2469876 w 2708621"/>
              <a:gd name="connsiteY159" fmla="*/ 1752600 h 1839372"/>
              <a:gd name="connsiteX160" fmla="*/ 2465113 w 2708621"/>
              <a:gd name="connsiteY160" fmla="*/ 1785938 h 1839372"/>
              <a:gd name="connsiteX161" fmla="*/ 2460351 w 2708621"/>
              <a:gd name="connsiteY161" fmla="*/ 1800225 h 1839372"/>
              <a:gd name="connsiteX162" fmla="*/ 2446063 w 2708621"/>
              <a:gd name="connsiteY162" fmla="*/ 1804988 h 1839372"/>
              <a:gd name="connsiteX163" fmla="*/ 2441301 w 2708621"/>
              <a:gd name="connsiteY163" fmla="*/ 1819275 h 1839372"/>
              <a:gd name="connsiteX164" fmla="*/ 2436538 w 2708621"/>
              <a:gd name="connsiteY164" fmla="*/ 1838325 h 1839372"/>
              <a:gd name="connsiteX165" fmla="*/ 2412726 w 2708621"/>
              <a:gd name="connsiteY165" fmla="*/ 1833563 h 1839372"/>
              <a:gd name="connsiteX166" fmla="*/ 2407963 w 2708621"/>
              <a:gd name="connsiteY166" fmla="*/ 1819275 h 1839372"/>
              <a:gd name="connsiteX167" fmla="*/ 2365101 w 2708621"/>
              <a:gd name="connsiteY167" fmla="*/ 1804988 h 1839372"/>
              <a:gd name="connsiteX168" fmla="*/ 2350813 w 2708621"/>
              <a:gd name="connsiteY168" fmla="*/ 1795463 h 1839372"/>
              <a:gd name="connsiteX169" fmla="*/ 2293663 w 2708621"/>
              <a:gd name="connsiteY169" fmla="*/ 1785938 h 1839372"/>
              <a:gd name="connsiteX170" fmla="*/ 2279376 w 2708621"/>
              <a:gd name="connsiteY170" fmla="*/ 1776413 h 1839372"/>
              <a:gd name="connsiteX171" fmla="*/ 2169838 w 2708621"/>
              <a:gd name="connsiteY171" fmla="*/ 1766888 h 1839372"/>
              <a:gd name="connsiteX172" fmla="*/ 2155551 w 2708621"/>
              <a:gd name="connsiteY172" fmla="*/ 1757363 h 1839372"/>
              <a:gd name="connsiteX173" fmla="*/ 2146026 w 2708621"/>
              <a:gd name="connsiteY173" fmla="*/ 1728788 h 1839372"/>
              <a:gd name="connsiteX174" fmla="*/ 2117451 w 2708621"/>
              <a:gd name="connsiteY174" fmla="*/ 1719263 h 1839372"/>
              <a:gd name="connsiteX175" fmla="*/ 2107926 w 2708621"/>
              <a:gd name="connsiteY175" fmla="*/ 1704975 h 1839372"/>
              <a:gd name="connsiteX176" fmla="*/ 2103163 w 2708621"/>
              <a:gd name="connsiteY176" fmla="*/ 1690688 h 1839372"/>
              <a:gd name="connsiteX177" fmla="*/ 2074588 w 2708621"/>
              <a:gd name="connsiteY177" fmla="*/ 1676400 h 1839372"/>
              <a:gd name="connsiteX178" fmla="*/ 2069826 w 2708621"/>
              <a:gd name="connsiteY178" fmla="*/ 1585913 h 1839372"/>
              <a:gd name="connsiteX179" fmla="*/ 2065063 w 2708621"/>
              <a:gd name="connsiteY179" fmla="*/ 1562100 h 1839372"/>
              <a:gd name="connsiteX180" fmla="*/ 2055538 w 2708621"/>
              <a:gd name="connsiteY180" fmla="*/ 1547813 h 1839372"/>
              <a:gd name="connsiteX181" fmla="*/ 2050776 w 2708621"/>
              <a:gd name="connsiteY181" fmla="*/ 1524000 h 1839372"/>
              <a:gd name="connsiteX182" fmla="*/ 2046013 w 2708621"/>
              <a:gd name="connsiteY182" fmla="*/ 1509713 h 1839372"/>
              <a:gd name="connsiteX183" fmla="*/ 2017438 w 2708621"/>
              <a:gd name="connsiteY183" fmla="*/ 1490663 h 1839372"/>
              <a:gd name="connsiteX184" fmla="*/ 1988863 w 2708621"/>
              <a:gd name="connsiteY184" fmla="*/ 1476375 h 1839372"/>
              <a:gd name="connsiteX185" fmla="*/ 1979338 w 2708621"/>
              <a:gd name="connsiteY185" fmla="*/ 1428750 h 1839372"/>
              <a:gd name="connsiteX186" fmla="*/ 1974576 w 2708621"/>
              <a:gd name="connsiteY186" fmla="*/ 1404938 h 1839372"/>
              <a:gd name="connsiteX187" fmla="*/ 1965051 w 2708621"/>
              <a:gd name="connsiteY187" fmla="*/ 1390650 h 1839372"/>
              <a:gd name="connsiteX188" fmla="*/ 1960288 w 2708621"/>
              <a:gd name="connsiteY188" fmla="*/ 1376363 h 1839372"/>
              <a:gd name="connsiteX189" fmla="*/ 1931713 w 2708621"/>
              <a:gd name="connsiteY189" fmla="*/ 1357313 h 1839372"/>
              <a:gd name="connsiteX190" fmla="*/ 1907901 w 2708621"/>
              <a:gd name="connsiteY190" fmla="*/ 1314450 h 1839372"/>
              <a:gd name="connsiteX191" fmla="*/ 1879326 w 2708621"/>
              <a:gd name="connsiteY191" fmla="*/ 1304925 h 1839372"/>
              <a:gd name="connsiteX192" fmla="*/ 1850751 w 2708621"/>
              <a:gd name="connsiteY192" fmla="*/ 1290638 h 1839372"/>
              <a:gd name="connsiteX193" fmla="*/ 1836463 w 2708621"/>
              <a:gd name="connsiteY193" fmla="*/ 1281113 h 1839372"/>
              <a:gd name="connsiteX194" fmla="*/ 1717401 w 2708621"/>
              <a:gd name="connsiteY194" fmla="*/ 1262063 h 1839372"/>
              <a:gd name="connsiteX195" fmla="*/ 1698351 w 2708621"/>
              <a:gd name="connsiteY195" fmla="*/ 1219200 h 1839372"/>
              <a:gd name="connsiteX196" fmla="*/ 1669776 w 2708621"/>
              <a:gd name="connsiteY196" fmla="*/ 1223963 h 1839372"/>
              <a:gd name="connsiteX197" fmla="*/ 1650726 w 2708621"/>
              <a:gd name="connsiteY197" fmla="*/ 1252538 h 1839372"/>
              <a:gd name="connsiteX198" fmla="*/ 1622151 w 2708621"/>
              <a:gd name="connsiteY198" fmla="*/ 1262063 h 1839372"/>
              <a:gd name="connsiteX199" fmla="*/ 1593576 w 2708621"/>
              <a:gd name="connsiteY199" fmla="*/ 1281113 h 1839372"/>
              <a:gd name="connsiteX200" fmla="*/ 1550713 w 2708621"/>
              <a:gd name="connsiteY200" fmla="*/ 1300163 h 1839372"/>
              <a:gd name="connsiteX201" fmla="*/ 1498326 w 2708621"/>
              <a:gd name="connsiteY201" fmla="*/ 1295400 h 1839372"/>
              <a:gd name="connsiteX202" fmla="*/ 1469751 w 2708621"/>
              <a:gd name="connsiteY202" fmla="*/ 1285875 h 1839372"/>
              <a:gd name="connsiteX203" fmla="*/ 1360213 w 2708621"/>
              <a:gd name="connsiteY203" fmla="*/ 1276350 h 1839372"/>
              <a:gd name="connsiteX204" fmla="*/ 1269726 w 2708621"/>
              <a:gd name="connsiteY204" fmla="*/ 1290638 h 1839372"/>
              <a:gd name="connsiteX205" fmla="*/ 1264963 w 2708621"/>
              <a:gd name="connsiteY205" fmla="*/ 1304925 h 1839372"/>
              <a:gd name="connsiteX206" fmla="*/ 1250676 w 2708621"/>
              <a:gd name="connsiteY206" fmla="*/ 1314450 h 1839372"/>
              <a:gd name="connsiteX207" fmla="*/ 1222101 w 2708621"/>
              <a:gd name="connsiteY207" fmla="*/ 1323975 h 1839372"/>
              <a:gd name="connsiteX208" fmla="*/ 1207813 w 2708621"/>
              <a:gd name="connsiteY208" fmla="*/ 1352550 h 1839372"/>
              <a:gd name="connsiteX209" fmla="*/ 1193526 w 2708621"/>
              <a:gd name="connsiteY209" fmla="*/ 1357313 h 1839372"/>
              <a:gd name="connsiteX210" fmla="*/ 1179238 w 2708621"/>
              <a:gd name="connsiteY210" fmla="*/ 1371600 h 1839372"/>
              <a:gd name="connsiteX211" fmla="*/ 1150663 w 2708621"/>
              <a:gd name="connsiteY211" fmla="*/ 1390650 h 1839372"/>
              <a:gd name="connsiteX212" fmla="*/ 1136376 w 2708621"/>
              <a:gd name="connsiteY212" fmla="*/ 1400175 h 1839372"/>
              <a:gd name="connsiteX213" fmla="*/ 1122088 w 2708621"/>
              <a:gd name="connsiteY213" fmla="*/ 1409700 h 1839372"/>
              <a:gd name="connsiteX214" fmla="*/ 1107801 w 2708621"/>
              <a:gd name="connsiteY214" fmla="*/ 1419225 h 1839372"/>
              <a:gd name="connsiteX215" fmla="*/ 1098276 w 2708621"/>
              <a:gd name="connsiteY215" fmla="*/ 1433513 h 1839372"/>
              <a:gd name="connsiteX216" fmla="*/ 1055413 w 2708621"/>
              <a:gd name="connsiteY216" fmla="*/ 1447800 h 1839372"/>
              <a:gd name="connsiteX217" fmla="*/ 1012551 w 2708621"/>
              <a:gd name="connsiteY217" fmla="*/ 1462088 h 1839372"/>
              <a:gd name="connsiteX218" fmla="*/ 998263 w 2708621"/>
              <a:gd name="connsiteY218" fmla="*/ 1466850 h 1839372"/>
              <a:gd name="connsiteX219" fmla="*/ 983976 w 2708621"/>
              <a:gd name="connsiteY219" fmla="*/ 1471613 h 1839372"/>
              <a:gd name="connsiteX220" fmla="*/ 907776 w 2708621"/>
              <a:gd name="connsiteY220" fmla="*/ 1481138 h 1839372"/>
              <a:gd name="connsiteX221" fmla="*/ 893488 w 2708621"/>
              <a:gd name="connsiteY221" fmla="*/ 1485900 h 1839372"/>
              <a:gd name="connsiteX222" fmla="*/ 879201 w 2708621"/>
              <a:gd name="connsiteY222" fmla="*/ 1495425 h 1839372"/>
              <a:gd name="connsiteX223" fmla="*/ 850626 w 2708621"/>
              <a:gd name="connsiteY223" fmla="*/ 1519238 h 1839372"/>
              <a:gd name="connsiteX224" fmla="*/ 826813 w 2708621"/>
              <a:gd name="connsiteY224" fmla="*/ 1547813 h 1839372"/>
              <a:gd name="connsiteX225" fmla="*/ 812526 w 2708621"/>
              <a:gd name="connsiteY225" fmla="*/ 1552575 h 1839372"/>
              <a:gd name="connsiteX226" fmla="*/ 798238 w 2708621"/>
              <a:gd name="connsiteY226" fmla="*/ 1566863 h 1839372"/>
              <a:gd name="connsiteX227" fmla="*/ 750613 w 2708621"/>
              <a:gd name="connsiteY227" fmla="*/ 1571625 h 1839372"/>
              <a:gd name="connsiteX228" fmla="*/ 679176 w 2708621"/>
              <a:gd name="connsiteY228" fmla="*/ 1576388 h 1839372"/>
              <a:gd name="connsiteX229" fmla="*/ 526776 w 2708621"/>
              <a:gd name="connsiteY229" fmla="*/ 1585913 h 1839372"/>
              <a:gd name="connsiteX230" fmla="*/ 422001 w 2708621"/>
              <a:gd name="connsiteY230" fmla="*/ 1590675 h 1839372"/>
              <a:gd name="connsiteX231" fmla="*/ 393426 w 2708621"/>
              <a:gd name="connsiteY231" fmla="*/ 1600200 h 1839372"/>
              <a:gd name="connsiteX232" fmla="*/ 379138 w 2708621"/>
              <a:gd name="connsiteY232" fmla="*/ 1609725 h 1839372"/>
              <a:gd name="connsiteX233" fmla="*/ 350563 w 2708621"/>
              <a:gd name="connsiteY233" fmla="*/ 1619250 h 1839372"/>
              <a:gd name="connsiteX234" fmla="*/ 336276 w 2708621"/>
              <a:gd name="connsiteY234" fmla="*/ 1624013 h 1839372"/>
              <a:gd name="connsiteX235" fmla="*/ 321988 w 2708621"/>
              <a:gd name="connsiteY235" fmla="*/ 1628775 h 1839372"/>
              <a:gd name="connsiteX236" fmla="*/ 269601 w 2708621"/>
              <a:gd name="connsiteY236" fmla="*/ 1643063 h 1839372"/>
              <a:gd name="connsiteX237" fmla="*/ 255313 w 2708621"/>
              <a:gd name="connsiteY237" fmla="*/ 1633538 h 1839372"/>
              <a:gd name="connsiteX238" fmla="*/ 128 w 2708621"/>
              <a:gd name="connsiteY238" fmla="*/ 1686849 h 1839372"/>
              <a:gd name="connsiteX239" fmla="*/ 260076 w 2708621"/>
              <a:gd name="connsiteY239" fmla="*/ 1409700 h 1839372"/>
              <a:gd name="connsiteX0" fmla="*/ 444269 w 2892814"/>
              <a:gd name="connsiteY0" fmla="*/ 1409700 h 1839372"/>
              <a:gd name="connsiteX1" fmla="*/ 472844 w 2892814"/>
              <a:gd name="connsiteY1" fmla="*/ 1414463 h 1839372"/>
              <a:gd name="connsiteX2" fmla="*/ 487131 w 2892814"/>
              <a:gd name="connsiteY2" fmla="*/ 1423988 h 1839372"/>
              <a:gd name="connsiteX3" fmla="*/ 506181 w 2892814"/>
              <a:gd name="connsiteY3" fmla="*/ 1428750 h 1839372"/>
              <a:gd name="connsiteX4" fmla="*/ 520469 w 2892814"/>
              <a:gd name="connsiteY4" fmla="*/ 1433513 h 1839372"/>
              <a:gd name="connsiteX5" fmla="*/ 610956 w 2892814"/>
              <a:gd name="connsiteY5" fmla="*/ 1443038 h 1839372"/>
              <a:gd name="connsiteX6" fmla="*/ 658581 w 2892814"/>
              <a:gd name="connsiteY6" fmla="*/ 1438275 h 1839372"/>
              <a:gd name="connsiteX7" fmla="*/ 672869 w 2892814"/>
              <a:gd name="connsiteY7" fmla="*/ 1428750 h 1839372"/>
              <a:gd name="connsiteX8" fmla="*/ 763356 w 2892814"/>
              <a:gd name="connsiteY8" fmla="*/ 1433513 h 1839372"/>
              <a:gd name="connsiteX9" fmla="*/ 777644 w 2892814"/>
              <a:gd name="connsiteY9" fmla="*/ 1438275 h 1839372"/>
              <a:gd name="connsiteX10" fmla="*/ 810981 w 2892814"/>
              <a:gd name="connsiteY10" fmla="*/ 1428750 h 1839372"/>
              <a:gd name="connsiteX11" fmla="*/ 820506 w 2892814"/>
              <a:gd name="connsiteY11" fmla="*/ 1414463 h 1839372"/>
              <a:gd name="connsiteX12" fmla="*/ 849081 w 2892814"/>
              <a:gd name="connsiteY12" fmla="*/ 1404938 h 1839372"/>
              <a:gd name="connsiteX13" fmla="*/ 858606 w 2892814"/>
              <a:gd name="connsiteY13" fmla="*/ 1390650 h 1839372"/>
              <a:gd name="connsiteX14" fmla="*/ 887181 w 2892814"/>
              <a:gd name="connsiteY14" fmla="*/ 1381125 h 1839372"/>
              <a:gd name="connsiteX15" fmla="*/ 901469 w 2892814"/>
              <a:gd name="connsiteY15" fmla="*/ 1376363 h 1839372"/>
              <a:gd name="connsiteX16" fmla="*/ 991956 w 2892814"/>
              <a:gd name="connsiteY16" fmla="*/ 1366838 h 1839372"/>
              <a:gd name="connsiteX17" fmla="*/ 1001481 w 2892814"/>
              <a:gd name="connsiteY17" fmla="*/ 1352550 h 1839372"/>
              <a:gd name="connsiteX18" fmla="*/ 1015769 w 2892814"/>
              <a:gd name="connsiteY18" fmla="*/ 1343025 h 1839372"/>
              <a:gd name="connsiteX19" fmla="*/ 1034819 w 2892814"/>
              <a:gd name="connsiteY19" fmla="*/ 1319213 h 1839372"/>
              <a:gd name="connsiteX20" fmla="*/ 1039581 w 2892814"/>
              <a:gd name="connsiteY20" fmla="*/ 1119188 h 1839372"/>
              <a:gd name="connsiteX21" fmla="*/ 1049106 w 2892814"/>
              <a:gd name="connsiteY21" fmla="*/ 1090613 h 1839372"/>
              <a:gd name="connsiteX22" fmla="*/ 1063394 w 2892814"/>
              <a:gd name="connsiteY22" fmla="*/ 1028700 h 1839372"/>
              <a:gd name="connsiteX23" fmla="*/ 1072919 w 2892814"/>
              <a:gd name="connsiteY23" fmla="*/ 1014413 h 1839372"/>
              <a:gd name="connsiteX24" fmla="*/ 1087206 w 2892814"/>
              <a:gd name="connsiteY24" fmla="*/ 985838 h 1839372"/>
              <a:gd name="connsiteX25" fmla="*/ 1101494 w 2892814"/>
              <a:gd name="connsiteY25" fmla="*/ 981075 h 1839372"/>
              <a:gd name="connsiteX26" fmla="*/ 1120544 w 2892814"/>
              <a:gd name="connsiteY26" fmla="*/ 952500 h 1839372"/>
              <a:gd name="connsiteX27" fmla="*/ 1125306 w 2892814"/>
              <a:gd name="connsiteY27" fmla="*/ 938213 h 1839372"/>
              <a:gd name="connsiteX28" fmla="*/ 1134831 w 2892814"/>
              <a:gd name="connsiteY28" fmla="*/ 923925 h 1839372"/>
              <a:gd name="connsiteX29" fmla="*/ 1139594 w 2892814"/>
              <a:gd name="connsiteY29" fmla="*/ 909638 h 1839372"/>
              <a:gd name="connsiteX30" fmla="*/ 1153881 w 2892814"/>
              <a:gd name="connsiteY30" fmla="*/ 904875 h 1839372"/>
              <a:gd name="connsiteX31" fmla="*/ 1168169 w 2892814"/>
              <a:gd name="connsiteY31" fmla="*/ 895350 h 1839372"/>
              <a:gd name="connsiteX32" fmla="*/ 1177694 w 2892814"/>
              <a:gd name="connsiteY32" fmla="*/ 881063 h 1839372"/>
              <a:gd name="connsiteX33" fmla="*/ 1206269 w 2892814"/>
              <a:gd name="connsiteY33" fmla="*/ 862013 h 1839372"/>
              <a:gd name="connsiteX34" fmla="*/ 1230081 w 2892814"/>
              <a:gd name="connsiteY34" fmla="*/ 819150 h 1839372"/>
              <a:gd name="connsiteX35" fmla="*/ 1234844 w 2892814"/>
              <a:gd name="connsiteY35" fmla="*/ 776288 h 1839372"/>
              <a:gd name="connsiteX36" fmla="*/ 1244369 w 2892814"/>
              <a:gd name="connsiteY36" fmla="*/ 738188 h 1839372"/>
              <a:gd name="connsiteX37" fmla="*/ 1249131 w 2892814"/>
              <a:gd name="connsiteY37" fmla="*/ 642938 h 1839372"/>
              <a:gd name="connsiteX38" fmla="*/ 1244369 w 2892814"/>
              <a:gd name="connsiteY38" fmla="*/ 609600 h 1839372"/>
              <a:gd name="connsiteX39" fmla="*/ 1239606 w 2892814"/>
              <a:gd name="connsiteY39" fmla="*/ 595313 h 1839372"/>
              <a:gd name="connsiteX40" fmla="*/ 1225319 w 2892814"/>
              <a:gd name="connsiteY40" fmla="*/ 590550 h 1839372"/>
              <a:gd name="connsiteX41" fmla="*/ 1220556 w 2892814"/>
              <a:gd name="connsiteY41" fmla="*/ 576263 h 1839372"/>
              <a:gd name="connsiteX42" fmla="*/ 1230081 w 2892814"/>
              <a:gd name="connsiteY42" fmla="*/ 519113 h 1839372"/>
              <a:gd name="connsiteX43" fmla="*/ 1239606 w 2892814"/>
              <a:gd name="connsiteY43" fmla="*/ 476250 h 1839372"/>
              <a:gd name="connsiteX44" fmla="*/ 1253894 w 2892814"/>
              <a:gd name="connsiteY44" fmla="*/ 466725 h 1839372"/>
              <a:gd name="connsiteX45" fmla="*/ 1263419 w 2892814"/>
              <a:gd name="connsiteY45" fmla="*/ 452438 h 1839372"/>
              <a:gd name="connsiteX46" fmla="*/ 1268181 w 2892814"/>
              <a:gd name="connsiteY46" fmla="*/ 438150 h 1839372"/>
              <a:gd name="connsiteX47" fmla="*/ 1282469 w 2892814"/>
              <a:gd name="connsiteY47" fmla="*/ 428625 h 1839372"/>
              <a:gd name="connsiteX48" fmla="*/ 1296756 w 2892814"/>
              <a:gd name="connsiteY48" fmla="*/ 395288 h 1839372"/>
              <a:gd name="connsiteX49" fmla="*/ 1306281 w 2892814"/>
              <a:gd name="connsiteY49" fmla="*/ 366713 h 1839372"/>
              <a:gd name="connsiteX50" fmla="*/ 1311044 w 2892814"/>
              <a:gd name="connsiteY50" fmla="*/ 352425 h 1839372"/>
              <a:gd name="connsiteX51" fmla="*/ 1320569 w 2892814"/>
              <a:gd name="connsiteY51" fmla="*/ 338138 h 1839372"/>
              <a:gd name="connsiteX52" fmla="*/ 1325331 w 2892814"/>
              <a:gd name="connsiteY52" fmla="*/ 271463 h 1839372"/>
              <a:gd name="connsiteX53" fmla="*/ 1311044 w 2892814"/>
              <a:gd name="connsiteY53" fmla="*/ 261938 h 1839372"/>
              <a:gd name="connsiteX54" fmla="*/ 1306281 w 2892814"/>
              <a:gd name="connsiteY54" fmla="*/ 242888 h 1839372"/>
              <a:gd name="connsiteX55" fmla="*/ 1301519 w 2892814"/>
              <a:gd name="connsiteY55" fmla="*/ 228600 h 1839372"/>
              <a:gd name="connsiteX56" fmla="*/ 1320569 w 2892814"/>
              <a:gd name="connsiteY56" fmla="*/ 209550 h 1839372"/>
              <a:gd name="connsiteX57" fmla="*/ 1349144 w 2892814"/>
              <a:gd name="connsiteY57" fmla="*/ 195263 h 1839372"/>
              <a:gd name="connsiteX58" fmla="*/ 1363431 w 2892814"/>
              <a:gd name="connsiteY58" fmla="*/ 166688 h 1839372"/>
              <a:gd name="connsiteX59" fmla="*/ 1368194 w 2892814"/>
              <a:gd name="connsiteY59" fmla="*/ 147638 h 1839372"/>
              <a:gd name="connsiteX60" fmla="*/ 1430106 w 2892814"/>
              <a:gd name="connsiteY60" fmla="*/ 133350 h 1839372"/>
              <a:gd name="connsiteX61" fmla="*/ 1525356 w 2892814"/>
              <a:gd name="connsiteY61" fmla="*/ 138113 h 1839372"/>
              <a:gd name="connsiteX62" fmla="*/ 1544406 w 2892814"/>
              <a:gd name="connsiteY62" fmla="*/ 142875 h 1839372"/>
              <a:gd name="connsiteX63" fmla="*/ 1606319 w 2892814"/>
              <a:gd name="connsiteY63" fmla="*/ 147638 h 1839372"/>
              <a:gd name="connsiteX64" fmla="*/ 1873019 w 2892814"/>
              <a:gd name="connsiteY64" fmla="*/ 147638 h 1839372"/>
              <a:gd name="connsiteX65" fmla="*/ 1887306 w 2892814"/>
              <a:gd name="connsiteY65" fmla="*/ 142875 h 1839372"/>
              <a:gd name="connsiteX66" fmla="*/ 1944456 w 2892814"/>
              <a:gd name="connsiteY66" fmla="*/ 138113 h 1839372"/>
              <a:gd name="connsiteX67" fmla="*/ 1973031 w 2892814"/>
              <a:gd name="connsiteY67" fmla="*/ 128588 h 1839372"/>
              <a:gd name="connsiteX68" fmla="*/ 1987319 w 2892814"/>
              <a:gd name="connsiteY68" fmla="*/ 123825 h 1839372"/>
              <a:gd name="connsiteX69" fmla="*/ 1992081 w 2892814"/>
              <a:gd name="connsiteY69" fmla="*/ 109538 h 1839372"/>
              <a:gd name="connsiteX70" fmla="*/ 2020656 w 2892814"/>
              <a:gd name="connsiteY70" fmla="*/ 90488 h 1839372"/>
              <a:gd name="connsiteX71" fmla="*/ 2030181 w 2892814"/>
              <a:gd name="connsiteY71" fmla="*/ 76200 h 1839372"/>
              <a:gd name="connsiteX72" fmla="*/ 2058756 w 2892814"/>
              <a:gd name="connsiteY72" fmla="*/ 57150 h 1839372"/>
              <a:gd name="connsiteX73" fmla="*/ 2092094 w 2892814"/>
              <a:gd name="connsiteY73" fmla="*/ 61913 h 1839372"/>
              <a:gd name="connsiteX74" fmla="*/ 2120669 w 2892814"/>
              <a:gd name="connsiteY74" fmla="*/ 76200 h 1839372"/>
              <a:gd name="connsiteX75" fmla="*/ 2154006 w 2892814"/>
              <a:gd name="connsiteY75" fmla="*/ 80963 h 1839372"/>
              <a:gd name="connsiteX76" fmla="*/ 2158769 w 2892814"/>
              <a:gd name="connsiteY76" fmla="*/ 95250 h 1839372"/>
              <a:gd name="connsiteX77" fmla="*/ 2187344 w 2892814"/>
              <a:gd name="connsiteY77" fmla="*/ 109538 h 1839372"/>
              <a:gd name="connsiteX78" fmla="*/ 2263544 w 2892814"/>
              <a:gd name="connsiteY78" fmla="*/ 104775 h 1839372"/>
              <a:gd name="connsiteX79" fmla="*/ 2277831 w 2892814"/>
              <a:gd name="connsiteY79" fmla="*/ 100013 h 1839372"/>
              <a:gd name="connsiteX80" fmla="*/ 2296881 w 2892814"/>
              <a:gd name="connsiteY80" fmla="*/ 104775 h 1839372"/>
              <a:gd name="connsiteX81" fmla="*/ 2325456 w 2892814"/>
              <a:gd name="connsiteY81" fmla="*/ 119063 h 1839372"/>
              <a:gd name="connsiteX82" fmla="*/ 2330219 w 2892814"/>
              <a:gd name="connsiteY82" fmla="*/ 133350 h 1839372"/>
              <a:gd name="connsiteX83" fmla="*/ 2344506 w 2892814"/>
              <a:gd name="connsiteY83" fmla="*/ 138113 h 1839372"/>
              <a:gd name="connsiteX84" fmla="*/ 2434994 w 2892814"/>
              <a:gd name="connsiteY84" fmla="*/ 142875 h 1839372"/>
              <a:gd name="connsiteX85" fmla="*/ 2473094 w 2892814"/>
              <a:gd name="connsiteY85" fmla="*/ 138113 h 1839372"/>
              <a:gd name="connsiteX86" fmla="*/ 2487381 w 2892814"/>
              <a:gd name="connsiteY86" fmla="*/ 133350 h 1839372"/>
              <a:gd name="connsiteX87" fmla="*/ 2496906 w 2892814"/>
              <a:gd name="connsiteY87" fmla="*/ 104775 h 1839372"/>
              <a:gd name="connsiteX88" fmla="*/ 2501669 w 2892814"/>
              <a:gd name="connsiteY88" fmla="*/ 90488 h 1839372"/>
              <a:gd name="connsiteX89" fmla="*/ 2506431 w 2892814"/>
              <a:gd name="connsiteY89" fmla="*/ 76200 h 1839372"/>
              <a:gd name="connsiteX90" fmla="*/ 2520719 w 2892814"/>
              <a:gd name="connsiteY90" fmla="*/ 71438 h 1839372"/>
              <a:gd name="connsiteX91" fmla="*/ 2658831 w 2892814"/>
              <a:gd name="connsiteY91" fmla="*/ 38100 h 1839372"/>
              <a:gd name="connsiteX92" fmla="*/ 2673119 w 2892814"/>
              <a:gd name="connsiteY92" fmla="*/ 28575 h 1839372"/>
              <a:gd name="connsiteX93" fmla="*/ 2701694 w 2892814"/>
              <a:gd name="connsiteY93" fmla="*/ 19050 h 1839372"/>
              <a:gd name="connsiteX94" fmla="*/ 2730269 w 2892814"/>
              <a:gd name="connsiteY94" fmla="*/ 0 h 1839372"/>
              <a:gd name="connsiteX95" fmla="*/ 2782656 w 2892814"/>
              <a:gd name="connsiteY95" fmla="*/ 42863 h 1839372"/>
              <a:gd name="connsiteX96" fmla="*/ 2787419 w 2892814"/>
              <a:gd name="connsiteY96" fmla="*/ 57150 h 1839372"/>
              <a:gd name="connsiteX97" fmla="*/ 2792181 w 2892814"/>
              <a:gd name="connsiteY97" fmla="*/ 95250 h 1839372"/>
              <a:gd name="connsiteX98" fmla="*/ 2796944 w 2892814"/>
              <a:gd name="connsiteY98" fmla="*/ 109538 h 1839372"/>
              <a:gd name="connsiteX99" fmla="*/ 2801706 w 2892814"/>
              <a:gd name="connsiteY99" fmla="*/ 166688 h 1839372"/>
              <a:gd name="connsiteX100" fmla="*/ 2811231 w 2892814"/>
              <a:gd name="connsiteY100" fmla="*/ 228600 h 1839372"/>
              <a:gd name="connsiteX101" fmla="*/ 2825519 w 2892814"/>
              <a:gd name="connsiteY101" fmla="*/ 304800 h 1839372"/>
              <a:gd name="connsiteX102" fmla="*/ 2839806 w 2892814"/>
              <a:gd name="connsiteY102" fmla="*/ 314325 h 1839372"/>
              <a:gd name="connsiteX103" fmla="*/ 2806469 w 2892814"/>
              <a:gd name="connsiteY103" fmla="*/ 361950 h 1839372"/>
              <a:gd name="connsiteX104" fmla="*/ 2792181 w 2892814"/>
              <a:gd name="connsiteY104" fmla="*/ 357188 h 1839372"/>
              <a:gd name="connsiteX105" fmla="*/ 2777894 w 2892814"/>
              <a:gd name="connsiteY105" fmla="*/ 366713 h 1839372"/>
              <a:gd name="connsiteX106" fmla="*/ 2720744 w 2892814"/>
              <a:gd name="connsiteY106" fmla="*/ 376238 h 1839372"/>
              <a:gd name="connsiteX107" fmla="*/ 2715981 w 2892814"/>
              <a:gd name="connsiteY107" fmla="*/ 390525 h 1839372"/>
              <a:gd name="connsiteX108" fmla="*/ 2711219 w 2892814"/>
              <a:gd name="connsiteY108" fmla="*/ 442913 h 1839372"/>
              <a:gd name="connsiteX109" fmla="*/ 2682644 w 2892814"/>
              <a:gd name="connsiteY109" fmla="*/ 452438 h 1839372"/>
              <a:gd name="connsiteX110" fmla="*/ 2668356 w 2892814"/>
              <a:gd name="connsiteY110" fmla="*/ 461963 h 1839372"/>
              <a:gd name="connsiteX111" fmla="*/ 2673119 w 2892814"/>
              <a:gd name="connsiteY111" fmla="*/ 538163 h 1839372"/>
              <a:gd name="connsiteX112" fmla="*/ 2682644 w 2892814"/>
              <a:gd name="connsiteY112" fmla="*/ 552450 h 1839372"/>
              <a:gd name="connsiteX113" fmla="*/ 2687406 w 2892814"/>
              <a:gd name="connsiteY113" fmla="*/ 595313 h 1839372"/>
              <a:gd name="connsiteX114" fmla="*/ 2696931 w 2892814"/>
              <a:gd name="connsiteY114" fmla="*/ 609600 h 1839372"/>
              <a:gd name="connsiteX115" fmla="*/ 2711219 w 2892814"/>
              <a:gd name="connsiteY115" fmla="*/ 638175 h 1839372"/>
              <a:gd name="connsiteX116" fmla="*/ 2711219 w 2892814"/>
              <a:gd name="connsiteY116" fmla="*/ 695325 h 1839372"/>
              <a:gd name="connsiteX117" fmla="*/ 2701694 w 2892814"/>
              <a:gd name="connsiteY117" fmla="*/ 709613 h 1839372"/>
              <a:gd name="connsiteX118" fmla="*/ 2706456 w 2892814"/>
              <a:gd name="connsiteY118" fmla="*/ 790575 h 1839372"/>
              <a:gd name="connsiteX119" fmla="*/ 2715981 w 2892814"/>
              <a:gd name="connsiteY119" fmla="*/ 819150 h 1839372"/>
              <a:gd name="connsiteX120" fmla="*/ 2720744 w 2892814"/>
              <a:gd name="connsiteY120" fmla="*/ 833438 h 1839372"/>
              <a:gd name="connsiteX121" fmla="*/ 2715981 w 2892814"/>
              <a:gd name="connsiteY121" fmla="*/ 933450 h 1839372"/>
              <a:gd name="connsiteX122" fmla="*/ 2701694 w 2892814"/>
              <a:gd name="connsiteY122" fmla="*/ 942975 h 1839372"/>
              <a:gd name="connsiteX123" fmla="*/ 2573106 w 2892814"/>
              <a:gd name="connsiteY123" fmla="*/ 947738 h 1839372"/>
              <a:gd name="connsiteX124" fmla="*/ 2577869 w 2892814"/>
              <a:gd name="connsiteY124" fmla="*/ 1004888 h 1839372"/>
              <a:gd name="connsiteX125" fmla="*/ 2592156 w 2892814"/>
              <a:gd name="connsiteY125" fmla="*/ 1014413 h 1839372"/>
              <a:gd name="connsiteX126" fmla="*/ 2620731 w 2892814"/>
              <a:gd name="connsiteY126" fmla="*/ 1023938 h 1839372"/>
              <a:gd name="connsiteX127" fmla="*/ 2649306 w 2892814"/>
              <a:gd name="connsiteY127" fmla="*/ 1042988 h 1839372"/>
              <a:gd name="connsiteX128" fmla="*/ 2644544 w 2892814"/>
              <a:gd name="connsiteY128" fmla="*/ 1081088 h 1839372"/>
              <a:gd name="connsiteX129" fmla="*/ 2649306 w 2892814"/>
              <a:gd name="connsiteY129" fmla="*/ 1123950 h 1839372"/>
              <a:gd name="connsiteX130" fmla="*/ 2687406 w 2892814"/>
              <a:gd name="connsiteY130" fmla="*/ 1128713 h 1839372"/>
              <a:gd name="connsiteX131" fmla="*/ 2701694 w 2892814"/>
              <a:gd name="connsiteY131" fmla="*/ 1133475 h 1839372"/>
              <a:gd name="connsiteX132" fmla="*/ 2715981 w 2892814"/>
              <a:gd name="connsiteY132" fmla="*/ 1143000 h 1839372"/>
              <a:gd name="connsiteX133" fmla="*/ 2720744 w 2892814"/>
              <a:gd name="connsiteY133" fmla="*/ 1157288 h 1839372"/>
              <a:gd name="connsiteX134" fmla="*/ 2730269 w 2892814"/>
              <a:gd name="connsiteY134" fmla="*/ 1200150 h 1839372"/>
              <a:gd name="connsiteX135" fmla="*/ 2735031 w 2892814"/>
              <a:gd name="connsiteY135" fmla="*/ 1214438 h 1839372"/>
              <a:gd name="connsiteX136" fmla="*/ 2749319 w 2892814"/>
              <a:gd name="connsiteY136" fmla="*/ 1223963 h 1839372"/>
              <a:gd name="connsiteX137" fmla="*/ 2763606 w 2892814"/>
              <a:gd name="connsiteY137" fmla="*/ 1266825 h 1839372"/>
              <a:gd name="connsiteX138" fmla="*/ 2768369 w 2892814"/>
              <a:gd name="connsiteY138" fmla="*/ 1281113 h 1839372"/>
              <a:gd name="connsiteX139" fmla="*/ 2796944 w 2892814"/>
              <a:gd name="connsiteY139" fmla="*/ 1295400 h 1839372"/>
              <a:gd name="connsiteX140" fmla="*/ 2825519 w 2892814"/>
              <a:gd name="connsiteY140" fmla="*/ 1314450 h 1839372"/>
              <a:gd name="connsiteX141" fmla="*/ 2854094 w 2892814"/>
              <a:gd name="connsiteY141" fmla="*/ 1323975 h 1839372"/>
              <a:gd name="connsiteX142" fmla="*/ 2868381 w 2892814"/>
              <a:gd name="connsiteY142" fmla="*/ 1352550 h 1839372"/>
              <a:gd name="connsiteX143" fmla="*/ 2873144 w 2892814"/>
              <a:gd name="connsiteY143" fmla="*/ 1376363 h 1839372"/>
              <a:gd name="connsiteX144" fmla="*/ 2887431 w 2892814"/>
              <a:gd name="connsiteY144" fmla="*/ 1381125 h 1839372"/>
              <a:gd name="connsiteX145" fmla="*/ 2887431 w 2892814"/>
              <a:gd name="connsiteY145" fmla="*/ 1428750 h 1839372"/>
              <a:gd name="connsiteX146" fmla="*/ 2882669 w 2892814"/>
              <a:gd name="connsiteY146" fmla="*/ 1447800 h 1839372"/>
              <a:gd name="connsiteX147" fmla="*/ 2868381 w 2892814"/>
              <a:gd name="connsiteY147" fmla="*/ 1457325 h 1839372"/>
              <a:gd name="connsiteX148" fmla="*/ 2849331 w 2892814"/>
              <a:gd name="connsiteY148" fmla="*/ 1500188 h 1839372"/>
              <a:gd name="connsiteX149" fmla="*/ 2839806 w 2892814"/>
              <a:gd name="connsiteY149" fmla="*/ 1528763 h 1839372"/>
              <a:gd name="connsiteX150" fmla="*/ 2796944 w 2892814"/>
              <a:gd name="connsiteY150" fmla="*/ 1552575 h 1839372"/>
              <a:gd name="connsiteX151" fmla="*/ 2773131 w 2892814"/>
              <a:gd name="connsiteY151" fmla="*/ 1557338 h 1839372"/>
              <a:gd name="connsiteX152" fmla="*/ 2758844 w 2892814"/>
              <a:gd name="connsiteY152" fmla="*/ 1571625 h 1839372"/>
              <a:gd name="connsiteX153" fmla="*/ 2754081 w 2892814"/>
              <a:gd name="connsiteY153" fmla="*/ 1619250 h 1839372"/>
              <a:gd name="connsiteX154" fmla="*/ 2725506 w 2892814"/>
              <a:gd name="connsiteY154" fmla="*/ 1624013 h 1839372"/>
              <a:gd name="connsiteX155" fmla="*/ 2682644 w 2892814"/>
              <a:gd name="connsiteY155" fmla="*/ 1643063 h 1839372"/>
              <a:gd name="connsiteX156" fmla="*/ 2673119 w 2892814"/>
              <a:gd name="connsiteY156" fmla="*/ 1671638 h 1839372"/>
              <a:gd name="connsiteX157" fmla="*/ 2668356 w 2892814"/>
              <a:gd name="connsiteY157" fmla="*/ 1685925 h 1839372"/>
              <a:gd name="connsiteX158" fmla="*/ 2663594 w 2892814"/>
              <a:gd name="connsiteY158" fmla="*/ 1724025 h 1839372"/>
              <a:gd name="connsiteX159" fmla="*/ 2654069 w 2892814"/>
              <a:gd name="connsiteY159" fmla="*/ 1752600 h 1839372"/>
              <a:gd name="connsiteX160" fmla="*/ 2649306 w 2892814"/>
              <a:gd name="connsiteY160" fmla="*/ 1785938 h 1839372"/>
              <a:gd name="connsiteX161" fmla="*/ 2644544 w 2892814"/>
              <a:gd name="connsiteY161" fmla="*/ 1800225 h 1839372"/>
              <a:gd name="connsiteX162" fmla="*/ 2630256 w 2892814"/>
              <a:gd name="connsiteY162" fmla="*/ 1804988 h 1839372"/>
              <a:gd name="connsiteX163" fmla="*/ 2625494 w 2892814"/>
              <a:gd name="connsiteY163" fmla="*/ 1819275 h 1839372"/>
              <a:gd name="connsiteX164" fmla="*/ 2620731 w 2892814"/>
              <a:gd name="connsiteY164" fmla="*/ 1838325 h 1839372"/>
              <a:gd name="connsiteX165" fmla="*/ 2596919 w 2892814"/>
              <a:gd name="connsiteY165" fmla="*/ 1833563 h 1839372"/>
              <a:gd name="connsiteX166" fmla="*/ 2592156 w 2892814"/>
              <a:gd name="connsiteY166" fmla="*/ 1819275 h 1839372"/>
              <a:gd name="connsiteX167" fmla="*/ 2549294 w 2892814"/>
              <a:gd name="connsiteY167" fmla="*/ 1804988 h 1839372"/>
              <a:gd name="connsiteX168" fmla="*/ 2535006 w 2892814"/>
              <a:gd name="connsiteY168" fmla="*/ 1795463 h 1839372"/>
              <a:gd name="connsiteX169" fmla="*/ 2477856 w 2892814"/>
              <a:gd name="connsiteY169" fmla="*/ 1785938 h 1839372"/>
              <a:gd name="connsiteX170" fmla="*/ 2463569 w 2892814"/>
              <a:gd name="connsiteY170" fmla="*/ 1776413 h 1839372"/>
              <a:gd name="connsiteX171" fmla="*/ 2354031 w 2892814"/>
              <a:gd name="connsiteY171" fmla="*/ 1766888 h 1839372"/>
              <a:gd name="connsiteX172" fmla="*/ 2339744 w 2892814"/>
              <a:gd name="connsiteY172" fmla="*/ 1757363 h 1839372"/>
              <a:gd name="connsiteX173" fmla="*/ 2330219 w 2892814"/>
              <a:gd name="connsiteY173" fmla="*/ 1728788 h 1839372"/>
              <a:gd name="connsiteX174" fmla="*/ 2301644 w 2892814"/>
              <a:gd name="connsiteY174" fmla="*/ 1719263 h 1839372"/>
              <a:gd name="connsiteX175" fmla="*/ 2292119 w 2892814"/>
              <a:gd name="connsiteY175" fmla="*/ 1704975 h 1839372"/>
              <a:gd name="connsiteX176" fmla="*/ 2287356 w 2892814"/>
              <a:gd name="connsiteY176" fmla="*/ 1690688 h 1839372"/>
              <a:gd name="connsiteX177" fmla="*/ 2258781 w 2892814"/>
              <a:gd name="connsiteY177" fmla="*/ 1676400 h 1839372"/>
              <a:gd name="connsiteX178" fmla="*/ 2254019 w 2892814"/>
              <a:gd name="connsiteY178" fmla="*/ 1585913 h 1839372"/>
              <a:gd name="connsiteX179" fmla="*/ 2249256 w 2892814"/>
              <a:gd name="connsiteY179" fmla="*/ 1562100 h 1839372"/>
              <a:gd name="connsiteX180" fmla="*/ 2239731 w 2892814"/>
              <a:gd name="connsiteY180" fmla="*/ 1547813 h 1839372"/>
              <a:gd name="connsiteX181" fmla="*/ 2234969 w 2892814"/>
              <a:gd name="connsiteY181" fmla="*/ 1524000 h 1839372"/>
              <a:gd name="connsiteX182" fmla="*/ 2230206 w 2892814"/>
              <a:gd name="connsiteY182" fmla="*/ 1509713 h 1839372"/>
              <a:gd name="connsiteX183" fmla="*/ 2201631 w 2892814"/>
              <a:gd name="connsiteY183" fmla="*/ 1490663 h 1839372"/>
              <a:gd name="connsiteX184" fmla="*/ 2173056 w 2892814"/>
              <a:gd name="connsiteY184" fmla="*/ 1476375 h 1839372"/>
              <a:gd name="connsiteX185" fmla="*/ 2163531 w 2892814"/>
              <a:gd name="connsiteY185" fmla="*/ 1428750 h 1839372"/>
              <a:gd name="connsiteX186" fmla="*/ 2158769 w 2892814"/>
              <a:gd name="connsiteY186" fmla="*/ 1404938 h 1839372"/>
              <a:gd name="connsiteX187" fmla="*/ 2149244 w 2892814"/>
              <a:gd name="connsiteY187" fmla="*/ 1390650 h 1839372"/>
              <a:gd name="connsiteX188" fmla="*/ 2144481 w 2892814"/>
              <a:gd name="connsiteY188" fmla="*/ 1376363 h 1839372"/>
              <a:gd name="connsiteX189" fmla="*/ 2115906 w 2892814"/>
              <a:gd name="connsiteY189" fmla="*/ 1357313 h 1839372"/>
              <a:gd name="connsiteX190" fmla="*/ 2092094 w 2892814"/>
              <a:gd name="connsiteY190" fmla="*/ 1314450 h 1839372"/>
              <a:gd name="connsiteX191" fmla="*/ 2063519 w 2892814"/>
              <a:gd name="connsiteY191" fmla="*/ 1304925 h 1839372"/>
              <a:gd name="connsiteX192" fmla="*/ 2034944 w 2892814"/>
              <a:gd name="connsiteY192" fmla="*/ 1290638 h 1839372"/>
              <a:gd name="connsiteX193" fmla="*/ 2020656 w 2892814"/>
              <a:gd name="connsiteY193" fmla="*/ 1281113 h 1839372"/>
              <a:gd name="connsiteX194" fmla="*/ 1901594 w 2892814"/>
              <a:gd name="connsiteY194" fmla="*/ 1262063 h 1839372"/>
              <a:gd name="connsiteX195" fmla="*/ 1882544 w 2892814"/>
              <a:gd name="connsiteY195" fmla="*/ 1219200 h 1839372"/>
              <a:gd name="connsiteX196" fmla="*/ 1853969 w 2892814"/>
              <a:gd name="connsiteY196" fmla="*/ 1223963 h 1839372"/>
              <a:gd name="connsiteX197" fmla="*/ 1834919 w 2892814"/>
              <a:gd name="connsiteY197" fmla="*/ 1252538 h 1839372"/>
              <a:gd name="connsiteX198" fmla="*/ 1806344 w 2892814"/>
              <a:gd name="connsiteY198" fmla="*/ 1262063 h 1839372"/>
              <a:gd name="connsiteX199" fmla="*/ 1777769 w 2892814"/>
              <a:gd name="connsiteY199" fmla="*/ 1281113 h 1839372"/>
              <a:gd name="connsiteX200" fmla="*/ 1734906 w 2892814"/>
              <a:gd name="connsiteY200" fmla="*/ 1300163 h 1839372"/>
              <a:gd name="connsiteX201" fmla="*/ 1682519 w 2892814"/>
              <a:gd name="connsiteY201" fmla="*/ 1295400 h 1839372"/>
              <a:gd name="connsiteX202" fmla="*/ 1653944 w 2892814"/>
              <a:gd name="connsiteY202" fmla="*/ 1285875 h 1839372"/>
              <a:gd name="connsiteX203" fmla="*/ 1544406 w 2892814"/>
              <a:gd name="connsiteY203" fmla="*/ 1276350 h 1839372"/>
              <a:gd name="connsiteX204" fmla="*/ 1453919 w 2892814"/>
              <a:gd name="connsiteY204" fmla="*/ 1290638 h 1839372"/>
              <a:gd name="connsiteX205" fmla="*/ 1449156 w 2892814"/>
              <a:gd name="connsiteY205" fmla="*/ 1304925 h 1839372"/>
              <a:gd name="connsiteX206" fmla="*/ 1434869 w 2892814"/>
              <a:gd name="connsiteY206" fmla="*/ 1314450 h 1839372"/>
              <a:gd name="connsiteX207" fmla="*/ 1406294 w 2892814"/>
              <a:gd name="connsiteY207" fmla="*/ 1323975 h 1839372"/>
              <a:gd name="connsiteX208" fmla="*/ 1392006 w 2892814"/>
              <a:gd name="connsiteY208" fmla="*/ 1352550 h 1839372"/>
              <a:gd name="connsiteX209" fmla="*/ 1377719 w 2892814"/>
              <a:gd name="connsiteY209" fmla="*/ 1357313 h 1839372"/>
              <a:gd name="connsiteX210" fmla="*/ 1363431 w 2892814"/>
              <a:gd name="connsiteY210" fmla="*/ 1371600 h 1839372"/>
              <a:gd name="connsiteX211" fmla="*/ 1334856 w 2892814"/>
              <a:gd name="connsiteY211" fmla="*/ 1390650 h 1839372"/>
              <a:gd name="connsiteX212" fmla="*/ 1320569 w 2892814"/>
              <a:gd name="connsiteY212" fmla="*/ 1400175 h 1839372"/>
              <a:gd name="connsiteX213" fmla="*/ 1306281 w 2892814"/>
              <a:gd name="connsiteY213" fmla="*/ 1409700 h 1839372"/>
              <a:gd name="connsiteX214" fmla="*/ 1291994 w 2892814"/>
              <a:gd name="connsiteY214" fmla="*/ 1419225 h 1839372"/>
              <a:gd name="connsiteX215" fmla="*/ 1282469 w 2892814"/>
              <a:gd name="connsiteY215" fmla="*/ 1433513 h 1839372"/>
              <a:gd name="connsiteX216" fmla="*/ 1239606 w 2892814"/>
              <a:gd name="connsiteY216" fmla="*/ 1447800 h 1839372"/>
              <a:gd name="connsiteX217" fmla="*/ 1196744 w 2892814"/>
              <a:gd name="connsiteY217" fmla="*/ 1462088 h 1839372"/>
              <a:gd name="connsiteX218" fmla="*/ 1182456 w 2892814"/>
              <a:gd name="connsiteY218" fmla="*/ 1466850 h 1839372"/>
              <a:gd name="connsiteX219" fmla="*/ 1168169 w 2892814"/>
              <a:gd name="connsiteY219" fmla="*/ 1471613 h 1839372"/>
              <a:gd name="connsiteX220" fmla="*/ 1091969 w 2892814"/>
              <a:gd name="connsiteY220" fmla="*/ 1481138 h 1839372"/>
              <a:gd name="connsiteX221" fmla="*/ 1077681 w 2892814"/>
              <a:gd name="connsiteY221" fmla="*/ 1485900 h 1839372"/>
              <a:gd name="connsiteX222" fmla="*/ 1063394 w 2892814"/>
              <a:gd name="connsiteY222" fmla="*/ 1495425 h 1839372"/>
              <a:gd name="connsiteX223" fmla="*/ 1034819 w 2892814"/>
              <a:gd name="connsiteY223" fmla="*/ 1519238 h 1839372"/>
              <a:gd name="connsiteX224" fmla="*/ 1011006 w 2892814"/>
              <a:gd name="connsiteY224" fmla="*/ 1547813 h 1839372"/>
              <a:gd name="connsiteX225" fmla="*/ 996719 w 2892814"/>
              <a:gd name="connsiteY225" fmla="*/ 1552575 h 1839372"/>
              <a:gd name="connsiteX226" fmla="*/ 982431 w 2892814"/>
              <a:gd name="connsiteY226" fmla="*/ 1566863 h 1839372"/>
              <a:gd name="connsiteX227" fmla="*/ 934806 w 2892814"/>
              <a:gd name="connsiteY227" fmla="*/ 1571625 h 1839372"/>
              <a:gd name="connsiteX228" fmla="*/ 863369 w 2892814"/>
              <a:gd name="connsiteY228" fmla="*/ 1576388 h 1839372"/>
              <a:gd name="connsiteX229" fmla="*/ 710969 w 2892814"/>
              <a:gd name="connsiteY229" fmla="*/ 1585913 h 1839372"/>
              <a:gd name="connsiteX230" fmla="*/ 606194 w 2892814"/>
              <a:gd name="connsiteY230" fmla="*/ 1590675 h 1839372"/>
              <a:gd name="connsiteX231" fmla="*/ 577619 w 2892814"/>
              <a:gd name="connsiteY231" fmla="*/ 1600200 h 1839372"/>
              <a:gd name="connsiteX232" fmla="*/ 563331 w 2892814"/>
              <a:gd name="connsiteY232" fmla="*/ 1609725 h 1839372"/>
              <a:gd name="connsiteX233" fmla="*/ 534756 w 2892814"/>
              <a:gd name="connsiteY233" fmla="*/ 1619250 h 1839372"/>
              <a:gd name="connsiteX234" fmla="*/ 520469 w 2892814"/>
              <a:gd name="connsiteY234" fmla="*/ 1624013 h 1839372"/>
              <a:gd name="connsiteX235" fmla="*/ 506181 w 2892814"/>
              <a:gd name="connsiteY235" fmla="*/ 1628775 h 1839372"/>
              <a:gd name="connsiteX236" fmla="*/ 453794 w 2892814"/>
              <a:gd name="connsiteY236" fmla="*/ 1643063 h 1839372"/>
              <a:gd name="connsiteX237" fmla="*/ 439506 w 2892814"/>
              <a:gd name="connsiteY237" fmla="*/ 1633538 h 1839372"/>
              <a:gd name="connsiteX238" fmla="*/ 76 w 2892814"/>
              <a:gd name="connsiteY238" fmla="*/ 1632258 h 1839372"/>
              <a:gd name="connsiteX239" fmla="*/ 444269 w 2892814"/>
              <a:gd name="connsiteY239" fmla="*/ 1409700 h 1839372"/>
              <a:gd name="connsiteX0" fmla="*/ 449877 w 2898422"/>
              <a:gd name="connsiteY0" fmla="*/ 1409700 h 1839372"/>
              <a:gd name="connsiteX1" fmla="*/ 478452 w 2898422"/>
              <a:gd name="connsiteY1" fmla="*/ 1414463 h 1839372"/>
              <a:gd name="connsiteX2" fmla="*/ 492739 w 2898422"/>
              <a:gd name="connsiteY2" fmla="*/ 1423988 h 1839372"/>
              <a:gd name="connsiteX3" fmla="*/ 511789 w 2898422"/>
              <a:gd name="connsiteY3" fmla="*/ 1428750 h 1839372"/>
              <a:gd name="connsiteX4" fmla="*/ 526077 w 2898422"/>
              <a:gd name="connsiteY4" fmla="*/ 1433513 h 1839372"/>
              <a:gd name="connsiteX5" fmla="*/ 616564 w 2898422"/>
              <a:gd name="connsiteY5" fmla="*/ 1443038 h 1839372"/>
              <a:gd name="connsiteX6" fmla="*/ 664189 w 2898422"/>
              <a:gd name="connsiteY6" fmla="*/ 1438275 h 1839372"/>
              <a:gd name="connsiteX7" fmla="*/ 678477 w 2898422"/>
              <a:gd name="connsiteY7" fmla="*/ 1428750 h 1839372"/>
              <a:gd name="connsiteX8" fmla="*/ 768964 w 2898422"/>
              <a:gd name="connsiteY8" fmla="*/ 1433513 h 1839372"/>
              <a:gd name="connsiteX9" fmla="*/ 783252 w 2898422"/>
              <a:gd name="connsiteY9" fmla="*/ 1438275 h 1839372"/>
              <a:gd name="connsiteX10" fmla="*/ 816589 w 2898422"/>
              <a:gd name="connsiteY10" fmla="*/ 1428750 h 1839372"/>
              <a:gd name="connsiteX11" fmla="*/ 826114 w 2898422"/>
              <a:gd name="connsiteY11" fmla="*/ 1414463 h 1839372"/>
              <a:gd name="connsiteX12" fmla="*/ 854689 w 2898422"/>
              <a:gd name="connsiteY12" fmla="*/ 1404938 h 1839372"/>
              <a:gd name="connsiteX13" fmla="*/ 864214 w 2898422"/>
              <a:gd name="connsiteY13" fmla="*/ 1390650 h 1839372"/>
              <a:gd name="connsiteX14" fmla="*/ 892789 w 2898422"/>
              <a:gd name="connsiteY14" fmla="*/ 1381125 h 1839372"/>
              <a:gd name="connsiteX15" fmla="*/ 907077 w 2898422"/>
              <a:gd name="connsiteY15" fmla="*/ 1376363 h 1839372"/>
              <a:gd name="connsiteX16" fmla="*/ 997564 w 2898422"/>
              <a:gd name="connsiteY16" fmla="*/ 1366838 h 1839372"/>
              <a:gd name="connsiteX17" fmla="*/ 1007089 w 2898422"/>
              <a:gd name="connsiteY17" fmla="*/ 1352550 h 1839372"/>
              <a:gd name="connsiteX18" fmla="*/ 1021377 w 2898422"/>
              <a:gd name="connsiteY18" fmla="*/ 1343025 h 1839372"/>
              <a:gd name="connsiteX19" fmla="*/ 1040427 w 2898422"/>
              <a:gd name="connsiteY19" fmla="*/ 1319213 h 1839372"/>
              <a:gd name="connsiteX20" fmla="*/ 1045189 w 2898422"/>
              <a:gd name="connsiteY20" fmla="*/ 1119188 h 1839372"/>
              <a:gd name="connsiteX21" fmla="*/ 1054714 w 2898422"/>
              <a:gd name="connsiteY21" fmla="*/ 1090613 h 1839372"/>
              <a:gd name="connsiteX22" fmla="*/ 1069002 w 2898422"/>
              <a:gd name="connsiteY22" fmla="*/ 1028700 h 1839372"/>
              <a:gd name="connsiteX23" fmla="*/ 1078527 w 2898422"/>
              <a:gd name="connsiteY23" fmla="*/ 1014413 h 1839372"/>
              <a:gd name="connsiteX24" fmla="*/ 1092814 w 2898422"/>
              <a:gd name="connsiteY24" fmla="*/ 985838 h 1839372"/>
              <a:gd name="connsiteX25" fmla="*/ 1107102 w 2898422"/>
              <a:gd name="connsiteY25" fmla="*/ 981075 h 1839372"/>
              <a:gd name="connsiteX26" fmla="*/ 1126152 w 2898422"/>
              <a:gd name="connsiteY26" fmla="*/ 952500 h 1839372"/>
              <a:gd name="connsiteX27" fmla="*/ 1130914 w 2898422"/>
              <a:gd name="connsiteY27" fmla="*/ 938213 h 1839372"/>
              <a:gd name="connsiteX28" fmla="*/ 1140439 w 2898422"/>
              <a:gd name="connsiteY28" fmla="*/ 923925 h 1839372"/>
              <a:gd name="connsiteX29" fmla="*/ 1145202 w 2898422"/>
              <a:gd name="connsiteY29" fmla="*/ 909638 h 1839372"/>
              <a:gd name="connsiteX30" fmla="*/ 1159489 w 2898422"/>
              <a:gd name="connsiteY30" fmla="*/ 904875 h 1839372"/>
              <a:gd name="connsiteX31" fmla="*/ 1173777 w 2898422"/>
              <a:gd name="connsiteY31" fmla="*/ 895350 h 1839372"/>
              <a:gd name="connsiteX32" fmla="*/ 1183302 w 2898422"/>
              <a:gd name="connsiteY32" fmla="*/ 881063 h 1839372"/>
              <a:gd name="connsiteX33" fmla="*/ 1211877 w 2898422"/>
              <a:gd name="connsiteY33" fmla="*/ 862013 h 1839372"/>
              <a:gd name="connsiteX34" fmla="*/ 1235689 w 2898422"/>
              <a:gd name="connsiteY34" fmla="*/ 819150 h 1839372"/>
              <a:gd name="connsiteX35" fmla="*/ 1240452 w 2898422"/>
              <a:gd name="connsiteY35" fmla="*/ 776288 h 1839372"/>
              <a:gd name="connsiteX36" fmla="*/ 1249977 w 2898422"/>
              <a:gd name="connsiteY36" fmla="*/ 738188 h 1839372"/>
              <a:gd name="connsiteX37" fmla="*/ 1254739 w 2898422"/>
              <a:gd name="connsiteY37" fmla="*/ 642938 h 1839372"/>
              <a:gd name="connsiteX38" fmla="*/ 1249977 w 2898422"/>
              <a:gd name="connsiteY38" fmla="*/ 609600 h 1839372"/>
              <a:gd name="connsiteX39" fmla="*/ 1245214 w 2898422"/>
              <a:gd name="connsiteY39" fmla="*/ 595313 h 1839372"/>
              <a:gd name="connsiteX40" fmla="*/ 1230927 w 2898422"/>
              <a:gd name="connsiteY40" fmla="*/ 590550 h 1839372"/>
              <a:gd name="connsiteX41" fmla="*/ 1226164 w 2898422"/>
              <a:gd name="connsiteY41" fmla="*/ 576263 h 1839372"/>
              <a:gd name="connsiteX42" fmla="*/ 1235689 w 2898422"/>
              <a:gd name="connsiteY42" fmla="*/ 519113 h 1839372"/>
              <a:gd name="connsiteX43" fmla="*/ 1245214 w 2898422"/>
              <a:gd name="connsiteY43" fmla="*/ 476250 h 1839372"/>
              <a:gd name="connsiteX44" fmla="*/ 1259502 w 2898422"/>
              <a:gd name="connsiteY44" fmla="*/ 466725 h 1839372"/>
              <a:gd name="connsiteX45" fmla="*/ 1269027 w 2898422"/>
              <a:gd name="connsiteY45" fmla="*/ 452438 h 1839372"/>
              <a:gd name="connsiteX46" fmla="*/ 1273789 w 2898422"/>
              <a:gd name="connsiteY46" fmla="*/ 438150 h 1839372"/>
              <a:gd name="connsiteX47" fmla="*/ 1288077 w 2898422"/>
              <a:gd name="connsiteY47" fmla="*/ 428625 h 1839372"/>
              <a:gd name="connsiteX48" fmla="*/ 1302364 w 2898422"/>
              <a:gd name="connsiteY48" fmla="*/ 395288 h 1839372"/>
              <a:gd name="connsiteX49" fmla="*/ 1311889 w 2898422"/>
              <a:gd name="connsiteY49" fmla="*/ 366713 h 1839372"/>
              <a:gd name="connsiteX50" fmla="*/ 1316652 w 2898422"/>
              <a:gd name="connsiteY50" fmla="*/ 352425 h 1839372"/>
              <a:gd name="connsiteX51" fmla="*/ 1326177 w 2898422"/>
              <a:gd name="connsiteY51" fmla="*/ 338138 h 1839372"/>
              <a:gd name="connsiteX52" fmla="*/ 1330939 w 2898422"/>
              <a:gd name="connsiteY52" fmla="*/ 271463 h 1839372"/>
              <a:gd name="connsiteX53" fmla="*/ 1316652 w 2898422"/>
              <a:gd name="connsiteY53" fmla="*/ 261938 h 1839372"/>
              <a:gd name="connsiteX54" fmla="*/ 1311889 w 2898422"/>
              <a:gd name="connsiteY54" fmla="*/ 242888 h 1839372"/>
              <a:gd name="connsiteX55" fmla="*/ 1307127 w 2898422"/>
              <a:gd name="connsiteY55" fmla="*/ 228600 h 1839372"/>
              <a:gd name="connsiteX56" fmla="*/ 1326177 w 2898422"/>
              <a:gd name="connsiteY56" fmla="*/ 209550 h 1839372"/>
              <a:gd name="connsiteX57" fmla="*/ 1354752 w 2898422"/>
              <a:gd name="connsiteY57" fmla="*/ 195263 h 1839372"/>
              <a:gd name="connsiteX58" fmla="*/ 1369039 w 2898422"/>
              <a:gd name="connsiteY58" fmla="*/ 166688 h 1839372"/>
              <a:gd name="connsiteX59" fmla="*/ 1373802 w 2898422"/>
              <a:gd name="connsiteY59" fmla="*/ 147638 h 1839372"/>
              <a:gd name="connsiteX60" fmla="*/ 1435714 w 2898422"/>
              <a:gd name="connsiteY60" fmla="*/ 133350 h 1839372"/>
              <a:gd name="connsiteX61" fmla="*/ 1530964 w 2898422"/>
              <a:gd name="connsiteY61" fmla="*/ 138113 h 1839372"/>
              <a:gd name="connsiteX62" fmla="*/ 1550014 w 2898422"/>
              <a:gd name="connsiteY62" fmla="*/ 142875 h 1839372"/>
              <a:gd name="connsiteX63" fmla="*/ 1611927 w 2898422"/>
              <a:gd name="connsiteY63" fmla="*/ 147638 h 1839372"/>
              <a:gd name="connsiteX64" fmla="*/ 1878627 w 2898422"/>
              <a:gd name="connsiteY64" fmla="*/ 147638 h 1839372"/>
              <a:gd name="connsiteX65" fmla="*/ 1892914 w 2898422"/>
              <a:gd name="connsiteY65" fmla="*/ 142875 h 1839372"/>
              <a:gd name="connsiteX66" fmla="*/ 1950064 w 2898422"/>
              <a:gd name="connsiteY66" fmla="*/ 138113 h 1839372"/>
              <a:gd name="connsiteX67" fmla="*/ 1978639 w 2898422"/>
              <a:gd name="connsiteY67" fmla="*/ 128588 h 1839372"/>
              <a:gd name="connsiteX68" fmla="*/ 1992927 w 2898422"/>
              <a:gd name="connsiteY68" fmla="*/ 123825 h 1839372"/>
              <a:gd name="connsiteX69" fmla="*/ 1997689 w 2898422"/>
              <a:gd name="connsiteY69" fmla="*/ 109538 h 1839372"/>
              <a:gd name="connsiteX70" fmla="*/ 2026264 w 2898422"/>
              <a:gd name="connsiteY70" fmla="*/ 90488 h 1839372"/>
              <a:gd name="connsiteX71" fmla="*/ 2035789 w 2898422"/>
              <a:gd name="connsiteY71" fmla="*/ 76200 h 1839372"/>
              <a:gd name="connsiteX72" fmla="*/ 2064364 w 2898422"/>
              <a:gd name="connsiteY72" fmla="*/ 57150 h 1839372"/>
              <a:gd name="connsiteX73" fmla="*/ 2097702 w 2898422"/>
              <a:gd name="connsiteY73" fmla="*/ 61913 h 1839372"/>
              <a:gd name="connsiteX74" fmla="*/ 2126277 w 2898422"/>
              <a:gd name="connsiteY74" fmla="*/ 76200 h 1839372"/>
              <a:gd name="connsiteX75" fmla="*/ 2159614 w 2898422"/>
              <a:gd name="connsiteY75" fmla="*/ 80963 h 1839372"/>
              <a:gd name="connsiteX76" fmla="*/ 2164377 w 2898422"/>
              <a:gd name="connsiteY76" fmla="*/ 95250 h 1839372"/>
              <a:gd name="connsiteX77" fmla="*/ 2192952 w 2898422"/>
              <a:gd name="connsiteY77" fmla="*/ 109538 h 1839372"/>
              <a:gd name="connsiteX78" fmla="*/ 2269152 w 2898422"/>
              <a:gd name="connsiteY78" fmla="*/ 104775 h 1839372"/>
              <a:gd name="connsiteX79" fmla="*/ 2283439 w 2898422"/>
              <a:gd name="connsiteY79" fmla="*/ 100013 h 1839372"/>
              <a:gd name="connsiteX80" fmla="*/ 2302489 w 2898422"/>
              <a:gd name="connsiteY80" fmla="*/ 104775 h 1839372"/>
              <a:gd name="connsiteX81" fmla="*/ 2331064 w 2898422"/>
              <a:gd name="connsiteY81" fmla="*/ 119063 h 1839372"/>
              <a:gd name="connsiteX82" fmla="*/ 2335827 w 2898422"/>
              <a:gd name="connsiteY82" fmla="*/ 133350 h 1839372"/>
              <a:gd name="connsiteX83" fmla="*/ 2350114 w 2898422"/>
              <a:gd name="connsiteY83" fmla="*/ 138113 h 1839372"/>
              <a:gd name="connsiteX84" fmla="*/ 2440602 w 2898422"/>
              <a:gd name="connsiteY84" fmla="*/ 142875 h 1839372"/>
              <a:gd name="connsiteX85" fmla="*/ 2478702 w 2898422"/>
              <a:gd name="connsiteY85" fmla="*/ 138113 h 1839372"/>
              <a:gd name="connsiteX86" fmla="*/ 2492989 w 2898422"/>
              <a:gd name="connsiteY86" fmla="*/ 133350 h 1839372"/>
              <a:gd name="connsiteX87" fmla="*/ 2502514 w 2898422"/>
              <a:gd name="connsiteY87" fmla="*/ 104775 h 1839372"/>
              <a:gd name="connsiteX88" fmla="*/ 2507277 w 2898422"/>
              <a:gd name="connsiteY88" fmla="*/ 90488 h 1839372"/>
              <a:gd name="connsiteX89" fmla="*/ 2512039 w 2898422"/>
              <a:gd name="connsiteY89" fmla="*/ 76200 h 1839372"/>
              <a:gd name="connsiteX90" fmla="*/ 2526327 w 2898422"/>
              <a:gd name="connsiteY90" fmla="*/ 71438 h 1839372"/>
              <a:gd name="connsiteX91" fmla="*/ 2664439 w 2898422"/>
              <a:gd name="connsiteY91" fmla="*/ 38100 h 1839372"/>
              <a:gd name="connsiteX92" fmla="*/ 2678727 w 2898422"/>
              <a:gd name="connsiteY92" fmla="*/ 28575 h 1839372"/>
              <a:gd name="connsiteX93" fmla="*/ 2707302 w 2898422"/>
              <a:gd name="connsiteY93" fmla="*/ 19050 h 1839372"/>
              <a:gd name="connsiteX94" fmla="*/ 2735877 w 2898422"/>
              <a:gd name="connsiteY94" fmla="*/ 0 h 1839372"/>
              <a:gd name="connsiteX95" fmla="*/ 2788264 w 2898422"/>
              <a:gd name="connsiteY95" fmla="*/ 42863 h 1839372"/>
              <a:gd name="connsiteX96" fmla="*/ 2793027 w 2898422"/>
              <a:gd name="connsiteY96" fmla="*/ 57150 h 1839372"/>
              <a:gd name="connsiteX97" fmla="*/ 2797789 w 2898422"/>
              <a:gd name="connsiteY97" fmla="*/ 95250 h 1839372"/>
              <a:gd name="connsiteX98" fmla="*/ 2802552 w 2898422"/>
              <a:gd name="connsiteY98" fmla="*/ 109538 h 1839372"/>
              <a:gd name="connsiteX99" fmla="*/ 2807314 w 2898422"/>
              <a:gd name="connsiteY99" fmla="*/ 166688 h 1839372"/>
              <a:gd name="connsiteX100" fmla="*/ 2816839 w 2898422"/>
              <a:gd name="connsiteY100" fmla="*/ 228600 h 1839372"/>
              <a:gd name="connsiteX101" fmla="*/ 2831127 w 2898422"/>
              <a:gd name="connsiteY101" fmla="*/ 304800 h 1839372"/>
              <a:gd name="connsiteX102" fmla="*/ 2845414 w 2898422"/>
              <a:gd name="connsiteY102" fmla="*/ 314325 h 1839372"/>
              <a:gd name="connsiteX103" fmla="*/ 2812077 w 2898422"/>
              <a:gd name="connsiteY103" fmla="*/ 361950 h 1839372"/>
              <a:gd name="connsiteX104" fmla="*/ 2797789 w 2898422"/>
              <a:gd name="connsiteY104" fmla="*/ 357188 h 1839372"/>
              <a:gd name="connsiteX105" fmla="*/ 2783502 w 2898422"/>
              <a:gd name="connsiteY105" fmla="*/ 366713 h 1839372"/>
              <a:gd name="connsiteX106" fmla="*/ 2726352 w 2898422"/>
              <a:gd name="connsiteY106" fmla="*/ 376238 h 1839372"/>
              <a:gd name="connsiteX107" fmla="*/ 2721589 w 2898422"/>
              <a:gd name="connsiteY107" fmla="*/ 390525 h 1839372"/>
              <a:gd name="connsiteX108" fmla="*/ 2716827 w 2898422"/>
              <a:gd name="connsiteY108" fmla="*/ 442913 h 1839372"/>
              <a:gd name="connsiteX109" fmla="*/ 2688252 w 2898422"/>
              <a:gd name="connsiteY109" fmla="*/ 452438 h 1839372"/>
              <a:gd name="connsiteX110" fmla="*/ 2673964 w 2898422"/>
              <a:gd name="connsiteY110" fmla="*/ 461963 h 1839372"/>
              <a:gd name="connsiteX111" fmla="*/ 2678727 w 2898422"/>
              <a:gd name="connsiteY111" fmla="*/ 538163 h 1839372"/>
              <a:gd name="connsiteX112" fmla="*/ 2688252 w 2898422"/>
              <a:gd name="connsiteY112" fmla="*/ 552450 h 1839372"/>
              <a:gd name="connsiteX113" fmla="*/ 2693014 w 2898422"/>
              <a:gd name="connsiteY113" fmla="*/ 595313 h 1839372"/>
              <a:gd name="connsiteX114" fmla="*/ 2702539 w 2898422"/>
              <a:gd name="connsiteY114" fmla="*/ 609600 h 1839372"/>
              <a:gd name="connsiteX115" fmla="*/ 2716827 w 2898422"/>
              <a:gd name="connsiteY115" fmla="*/ 638175 h 1839372"/>
              <a:gd name="connsiteX116" fmla="*/ 2716827 w 2898422"/>
              <a:gd name="connsiteY116" fmla="*/ 695325 h 1839372"/>
              <a:gd name="connsiteX117" fmla="*/ 2707302 w 2898422"/>
              <a:gd name="connsiteY117" fmla="*/ 709613 h 1839372"/>
              <a:gd name="connsiteX118" fmla="*/ 2712064 w 2898422"/>
              <a:gd name="connsiteY118" fmla="*/ 790575 h 1839372"/>
              <a:gd name="connsiteX119" fmla="*/ 2721589 w 2898422"/>
              <a:gd name="connsiteY119" fmla="*/ 819150 h 1839372"/>
              <a:gd name="connsiteX120" fmla="*/ 2726352 w 2898422"/>
              <a:gd name="connsiteY120" fmla="*/ 833438 h 1839372"/>
              <a:gd name="connsiteX121" fmla="*/ 2721589 w 2898422"/>
              <a:gd name="connsiteY121" fmla="*/ 933450 h 1839372"/>
              <a:gd name="connsiteX122" fmla="*/ 2707302 w 2898422"/>
              <a:gd name="connsiteY122" fmla="*/ 942975 h 1839372"/>
              <a:gd name="connsiteX123" fmla="*/ 2578714 w 2898422"/>
              <a:gd name="connsiteY123" fmla="*/ 947738 h 1839372"/>
              <a:gd name="connsiteX124" fmla="*/ 2583477 w 2898422"/>
              <a:gd name="connsiteY124" fmla="*/ 1004888 h 1839372"/>
              <a:gd name="connsiteX125" fmla="*/ 2597764 w 2898422"/>
              <a:gd name="connsiteY125" fmla="*/ 1014413 h 1839372"/>
              <a:gd name="connsiteX126" fmla="*/ 2626339 w 2898422"/>
              <a:gd name="connsiteY126" fmla="*/ 1023938 h 1839372"/>
              <a:gd name="connsiteX127" fmla="*/ 2654914 w 2898422"/>
              <a:gd name="connsiteY127" fmla="*/ 1042988 h 1839372"/>
              <a:gd name="connsiteX128" fmla="*/ 2650152 w 2898422"/>
              <a:gd name="connsiteY128" fmla="*/ 1081088 h 1839372"/>
              <a:gd name="connsiteX129" fmla="*/ 2654914 w 2898422"/>
              <a:gd name="connsiteY129" fmla="*/ 1123950 h 1839372"/>
              <a:gd name="connsiteX130" fmla="*/ 2693014 w 2898422"/>
              <a:gd name="connsiteY130" fmla="*/ 1128713 h 1839372"/>
              <a:gd name="connsiteX131" fmla="*/ 2707302 w 2898422"/>
              <a:gd name="connsiteY131" fmla="*/ 1133475 h 1839372"/>
              <a:gd name="connsiteX132" fmla="*/ 2721589 w 2898422"/>
              <a:gd name="connsiteY132" fmla="*/ 1143000 h 1839372"/>
              <a:gd name="connsiteX133" fmla="*/ 2726352 w 2898422"/>
              <a:gd name="connsiteY133" fmla="*/ 1157288 h 1839372"/>
              <a:gd name="connsiteX134" fmla="*/ 2735877 w 2898422"/>
              <a:gd name="connsiteY134" fmla="*/ 1200150 h 1839372"/>
              <a:gd name="connsiteX135" fmla="*/ 2740639 w 2898422"/>
              <a:gd name="connsiteY135" fmla="*/ 1214438 h 1839372"/>
              <a:gd name="connsiteX136" fmla="*/ 2754927 w 2898422"/>
              <a:gd name="connsiteY136" fmla="*/ 1223963 h 1839372"/>
              <a:gd name="connsiteX137" fmla="*/ 2769214 w 2898422"/>
              <a:gd name="connsiteY137" fmla="*/ 1266825 h 1839372"/>
              <a:gd name="connsiteX138" fmla="*/ 2773977 w 2898422"/>
              <a:gd name="connsiteY138" fmla="*/ 1281113 h 1839372"/>
              <a:gd name="connsiteX139" fmla="*/ 2802552 w 2898422"/>
              <a:gd name="connsiteY139" fmla="*/ 1295400 h 1839372"/>
              <a:gd name="connsiteX140" fmla="*/ 2831127 w 2898422"/>
              <a:gd name="connsiteY140" fmla="*/ 1314450 h 1839372"/>
              <a:gd name="connsiteX141" fmla="*/ 2859702 w 2898422"/>
              <a:gd name="connsiteY141" fmla="*/ 1323975 h 1839372"/>
              <a:gd name="connsiteX142" fmla="*/ 2873989 w 2898422"/>
              <a:gd name="connsiteY142" fmla="*/ 1352550 h 1839372"/>
              <a:gd name="connsiteX143" fmla="*/ 2878752 w 2898422"/>
              <a:gd name="connsiteY143" fmla="*/ 1376363 h 1839372"/>
              <a:gd name="connsiteX144" fmla="*/ 2893039 w 2898422"/>
              <a:gd name="connsiteY144" fmla="*/ 1381125 h 1839372"/>
              <a:gd name="connsiteX145" fmla="*/ 2893039 w 2898422"/>
              <a:gd name="connsiteY145" fmla="*/ 1428750 h 1839372"/>
              <a:gd name="connsiteX146" fmla="*/ 2888277 w 2898422"/>
              <a:gd name="connsiteY146" fmla="*/ 1447800 h 1839372"/>
              <a:gd name="connsiteX147" fmla="*/ 2873989 w 2898422"/>
              <a:gd name="connsiteY147" fmla="*/ 1457325 h 1839372"/>
              <a:gd name="connsiteX148" fmla="*/ 2854939 w 2898422"/>
              <a:gd name="connsiteY148" fmla="*/ 1500188 h 1839372"/>
              <a:gd name="connsiteX149" fmla="*/ 2845414 w 2898422"/>
              <a:gd name="connsiteY149" fmla="*/ 1528763 h 1839372"/>
              <a:gd name="connsiteX150" fmla="*/ 2802552 w 2898422"/>
              <a:gd name="connsiteY150" fmla="*/ 1552575 h 1839372"/>
              <a:gd name="connsiteX151" fmla="*/ 2778739 w 2898422"/>
              <a:gd name="connsiteY151" fmla="*/ 1557338 h 1839372"/>
              <a:gd name="connsiteX152" fmla="*/ 2764452 w 2898422"/>
              <a:gd name="connsiteY152" fmla="*/ 1571625 h 1839372"/>
              <a:gd name="connsiteX153" fmla="*/ 2759689 w 2898422"/>
              <a:gd name="connsiteY153" fmla="*/ 1619250 h 1839372"/>
              <a:gd name="connsiteX154" fmla="*/ 2731114 w 2898422"/>
              <a:gd name="connsiteY154" fmla="*/ 1624013 h 1839372"/>
              <a:gd name="connsiteX155" fmla="*/ 2688252 w 2898422"/>
              <a:gd name="connsiteY155" fmla="*/ 1643063 h 1839372"/>
              <a:gd name="connsiteX156" fmla="*/ 2678727 w 2898422"/>
              <a:gd name="connsiteY156" fmla="*/ 1671638 h 1839372"/>
              <a:gd name="connsiteX157" fmla="*/ 2673964 w 2898422"/>
              <a:gd name="connsiteY157" fmla="*/ 1685925 h 1839372"/>
              <a:gd name="connsiteX158" fmla="*/ 2669202 w 2898422"/>
              <a:gd name="connsiteY158" fmla="*/ 1724025 h 1839372"/>
              <a:gd name="connsiteX159" fmla="*/ 2659677 w 2898422"/>
              <a:gd name="connsiteY159" fmla="*/ 1752600 h 1839372"/>
              <a:gd name="connsiteX160" fmla="*/ 2654914 w 2898422"/>
              <a:gd name="connsiteY160" fmla="*/ 1785938 h 1839372"/>
              <a:gd name="connsiteX161" fmla="*/ 2650152 w 2898422"/>
              <a:gd name="connsiteY161" fmla="*/ 1800225 h 1839372"/>
              <a:gd name="connsiteX162" fmla="*/ 2635864 w 2898422"/>
              <a:gd name="connsiteY162" fmla="*/ 1804988 h 1839372"/>
              <a:gd name="connsiteX163" fmla="*/ 2631102 w 2898422"/>
              <a:gd name="connsiteY163" fmla="*/ 1819275 h 1839372"/>
              <a:gd name="connsiteX164" fmla="*/ 2626339 w 2898422"/>
              <a:gd name="connsiteY164" fmla="*/ 1838325 h 1839372"/>
              <a:gd name="connsiteX165" fmla="*/ 2602527 w 2898422"/>
              <a:gd name="connsiteY165" fmla="*/ 1833563 h 1839372"/>
              <a:gd name="connsiteX166" fmla="*/ 2597764 w 2898422"/>
              <a:gd name="connsiteY166" fmla="*/ 1819275 h 1839372"/>
              <a:gd name="connsiteX167" fmla="*/ 2554902 w 2898422"/>
              <a:gd name="connsiteY167" fmla="*/ 1804988 h 1839372"/>
              <a:gd name="connsiteX168" fmla="*/ 2540614 w 2898422"/>
              <a:gd name="connsiteY168" fmla="*/ 1795463 h 1839372"/>
              <a:gd name="connsiteX169" fmla="*/ 2483464 w 2898422"/>
              <a:gd name="connsiteY169" fmla="*/ 1785938 h 1839372"/>
              <a:gd name="connsiteX170" fmla="*/ 2469177 w 2898422"/>
              <a:gd name="connsiteY170" fmla="*/ 1776413 h 1839372"/>
              <a:gd name="connsiteX171" fmla="*/ 2359639 w 2898422"/>
              <a:gd name="connsiteY171" fmla="*/ 1766888 h 1839372"/>
              <a:gd name="connsiteX172" fmla="*/ 2345352 w 2898422"/>
              <a:gd name="connsiteY172" fmla="*/ 1757363 h 1839372"/>
              <a:gd name="connsiteX173" fmla="*/ 2335827 w 2898422"/>
              <a:gd name="connsiteY173" fmla="*/ 1728788 h 1839372"/>
              <a:gd name="connsiteX174" fmla="*/ 2307252 w 2898422"/>
              <a:gd name="connsiteY174" fmla="*/ 1719263 h 1839372"/>
              <a:gd name="connsiteX175" fmla="*/ 2297727 w 2898422"/>
              <a:gd name="connsiteY175" fmla="*/ 1704975 h 1839372"/>
              <a:gd name="connsiteX176" fmla="*/ 2292964 w 2898422"/>
              <a:gd name="connsiteY176" fmla="*/ 1690688 h 1839372"/>
              <a:gd name="connsiteX177" fmla="*/ 2264389 w 2898422"/>
              <a:gd name="connsiteY177" fmla="*/ 1676400 h 1839372"/>
              <a:gd name="connsiteX178" fmla="*/ 2259627 w 2898422"/>
              <a:gd name="connsiteY178" fmla="*/ 1585913 h 1839372"/>
              <a:gd name="connsiteX179" fmla="*/ 2254864 w 2898422"/>
              <a:gd name="connsiteY179" fmla="*/ 1562100 h 1839372"/>
              <a:gd name="connsiteX180" fmla="*/ 2245339 w 2898422"/>
              <a:gd name="connsiteY180" fmla="*/ 1547813 h 1839372"/>
              <a:gd name="connsiteX181" fmla="*/ 2240577 w 2898422"/>
              <a:gd name="connsiteY181" fmla="*/ 1524000 h 1839372"/>
              <a:gd name="connsiteX182" fmla="*/ 2235814 w 2898422"/>
              <a:gd name="connsiteY182" fmla="*/ 1509713 h 1839372"/>
              <a:gd name="connsiteX183" fmla="*/ 2207239 w 2898422"/>
              <a:gd name="connsiteY183" fmla="*/ 1490663 h 1839372"/>
              <a:gd name="connsiteX184" fmla="*/ 2178664 w 2898422"/>
              <a:gd name="connsiteY184" fmla="*/ 1476375 h 1839372"/>
              <a:gd name="connsiteX185" fmla="*/ 2169139 w 2898422"/>
              <a:gd name="connsiteY185" fmla="*/ 1428750 h 1839372"/>
              <a:gd name="connsiteX186" fmla="*/ 2164377 w 2898422"/>
              <a:gd name="connsiteY186" fmla="*/ 1404938 h 1839372"/>
              <a:gd name="connsiteX187" fmla="*/ 2154852 w 2898422"/>
              <a:gd name="connsiteY187" fmla="*/ 1390650 h 1839372"/>
              <a:gd name="connsiteX188" fmla="*/ 2150089 w 2898422"/>
              <a:gd name="connsiteY188" fmla="*/ 1376363 h 1839372"/>
              <a:gd name="connsiteX189" fmla="*/ 2121514 w 2898422"/>
              <a:gd name="connsiteY189" fmla="*/ 1357313 h 1839372"/>
              <a:gd name="connsiteX190" fmla="*/ 2097702 w 2898422"/>
              <a:gd name="connsiteY190" fmla="*/ 1314450 h 1839372"/>
              <a:gd name="connsiteX191" fmla="*/ 2069127 w 2898422"/>
              <a:gd name="connsiteY191" fmla="*/ 1304925 h 1839372"/>
              <a:gd name="connsiteX192" fmla="*/ 2040552 w 2898422"/>
              <a:gd name="connsiteY192" fmla="*/ 1290638 h 1839372"/>
              <a:gd name="connsiteX193" fmla="*/ 2026264 w 2898422"/>
              <a:gd name="connsiteY193" fmla="*/ 1281113 h 1839372"/>
              <a:gd name="connsiteX194" fmla="*/ 1907202 w 2898422"/>
              <a:gd name="connsiteY194" fmla="*/ 1262063 h 1839372"/>
              <a:gd name="connsiteX195" fmla="*/ 1888152 w 2898422"/>
              <a:gd name="connsiteY195" fmla="*/ 1219200 h 1839372"/>
              <a:gd name="connsiteX196" fmla="*/ 1859577 w 2898422"/>
              <a:gd name="connsiteY196" fmla="*/ 1223963 h 1839372"/>
              <a:gd name="connsiteX197" fmla="*/ 1840527 w 2898422"/>
              <a:gd name="connsiteY197" fmla="*/ 1252538 h 1839372"/>
              <a:gd name="connsiteX198" fmla="*/ 1811952 w 2898422"/>
              <a:gd name="connsiteY198" fmla="*/ 1262063 h 1839372"/>
              <a:gd name="connsiteX199" fmla="*/ 1783377 w 2898422"/>
              <a:gd name="connsiteY199" fmla="*/ 1281113 h 1839372"/>
              <a:gd name="connsiteX200" fmla="*/ 1740514 w 2898422"/>
              <a:gd name="connsiteY200" fmla="*/ 1300163 h 1839372"/>
              <a:gd name="connsiteX201" fmla="*/ 1688127 w 2898422"/>
              <a:gd name="connsiteY201" fmla="*/ 1295400 h 1839372"/>
              <a:gd name="connsiteX202" fmla="*/ 1659552 w 2898422"/>
              <a:gd name="connsiteY202" fmla="*/ 1285875 h 1839372"/>
              <a:gd name="connsiteX203" fmla="*/ 1550014 w 2898422"/>
              <a:gd name="connsiteY203" fmla="*/ 1276350 h 1839372"/>
              <a:gd name="connsiteX204" fmla="*/ 1459527 w 2898422"/>
              <a:gd name="connsiteY204" fmla="*/ 1290638 h 1839372"/>
              <a:gd name="connsiteX205" fmla="*/ 1454764 w 2898422"/>
              <a:gd name="connsiteY205" fmla="*/ 1304925 h 1839372"/>
              <a:gd name="connsiteX206" fmla="*/ 1440477 w 2898422"/>
              <a:gd name="connsiteY206" fmla="*/ 1314450 h 1839372"/>
              <a:gd name="connsiteX207" fmla="*/ 1411902 w 2898422"/>
              <a:gd name="connsiteY207" fmla="*/ 1323975 h 1839372"/>
              <a:gd name="connsiteX208" fmla="*/ 1397614 w 2898422"/>
              <a:gd name="connsiteY208" fmla="*/ 1352550 h 1839372"/>
              <a:gd name="connsiteX209" fmla="*/ 1383327 w 2898422"/>
              <a:gd name="connsiteY209" fmla="*/ 1357313 h 1839372"/>
              <a:gd name="connsiteX210" fmla="*/ 1369039 w 2898422"/>
              <a:gd name="connsiteY210" fmla="*/ 1371600 h 1839372"/>
              <a:gd name="connsiteX211" fmla="*/ 1340464 w 2898422"/>
              <a:gd name="connsiteY211" fmla="*/ 1390650 h 1839372"/>
              <a:gd name="connsiteX212" fmla="*/ 1326177 w 2898422"/>
              <a:gd name="connsiteY212" fmla="*/ 1400175 h 1839372"/>
              <a:gd name="connsiteX213" fmla="*/ 1311889 w 2898422"/>
              <a:gd name="connsiteY213" fmla="*/ 1409700 h 1839372"/>
              <a:gd name="connsiteX214" fmla="*/ 1297602 w 2898422"/>
              <a:gd name="connsiteY214" fmla="*/ 1419225 h 1839372"/>
              <a:gd name="connsiteX215" fmla="*/ 1288077 w 2898422"/>
              <a:gd name="connsiteY215" fmla="*/ 1433513 h 1839372"/>
              <a:gd name="connsiteX216" fmla="*/ 1245214 w 2898422"/>
              <a:gd name="connsiteY216" fmla="*/ 1447800 h 1839372"/>
              <a:gd name="connsiteX217" fmla="*/ 1202352 w 2898422"/>
              <a:gd name="connsiteY217" fmla="*/ 1462088 h 1839372"/>
              <a:gd name="connsiteX218" fmla="*/ 1188064 w 2898422"/>
              <a:gd name="connsiteY218" fmla="*/ 1466850 h 1839372"/>
              <a:gd name="connsiteX219" fmla="*/ 1173777 w 2898422"/>
              <a:gd name="connsiteY219" fmla="*/ 1471613 h 1839372"/>
              <a:gd name="connsiteX220" fmla="*/ 1097577 w 2898422"/>
              <a:gd name="connsiteY220" fmla="*/ 1481138 h 1839372"/>
              <a:gd name="connsiteX221" fmla="*/ 1083289 w 2898422"/>
              <a:gd name="connsiteY221" fmla="*/ 1485900 h 1839372"/>
              <a:gd name="connsiteX222" fmla="*/ 1069002 w 2898422"/>
              <a:gd name="connsiteY222" fmla="*/ 1495425 h 1839372"/>
              <a:gd name="connsiteX223" fmla="*/ 1040427 w 2898422"/>
              <a:gd name="connsiteY223" fmla="*/ 1519238 h 1839372"/>
              <a:gd name="connsiteX224" fmla="*/ 1016614 w 2898422"/>
              <a:gd name="connsiteY224" fmla="*/ 1547813 h 1839372"/>
              <a:gd name="connsiteX225" fmla="*/ 1002327 w 2898422"/>
              <a:gd name="connsiteY225" fmla="*/ 1552575 h 1839372"/>
              <a:gd name="connsiteX226" fmla="*/ 988039 w 2898422"/>
              <a:gd name="connsiteY226" fmla="*/ 1566863 h 1839372"/>
              <a:gd name="connsiteX227" fmla="*/ 940414 w 2898422"/>
              <a:gd name="connsiteY227" fmla="*/ 1571625 h 1839372"/>
              <a:gd name="connsiteX228" fmla="*/ 868977 w 2898422"/>
              <a:gd name="connsiteY228" fmla="*/ 1576388 h 1839372"/>
              <a:gd name="connsiteX229" fmla="*/ 716577 w 2898422"/>
              <a:gd name="connsiteY229" fmla="*/ 1585913 h 1839372"/>
              <a:gd name="connsiteX230" fmla="*/ 611802 w 2898422"/>
              <a:gd name="connsiteY230" fmla="*/ 1590675 h 1839372"/>
              <a:gd name="connsiteX231" fmla="*/ 583227 w 2898422"/>
              <a:gd name="connsiteY231" fmla="*/ 1600200 h 1839372"/>
              <a:gd name="connsiteX232" fmla="*/ 568939 w 2898422"/>
              <a:gd name="connsiteY232" fmla="*/ 1609725 h 1839372"/>
              <a:gd name="connsiteX233" fmla="*/ 540364 w 2898422"/>
              <a:gd name="connsiteY233" fmla="*/ 1619250 h 1839372"/>
              <a:gd name="connsiteX234" fmla="*/ 526077 w 2898422"/>
              <a:gd name="connsiteY234" fmla="*/ 1624013 h 1839372"/>
              <a:gd name="connsiteX235" fmla="*/ 511789 w 2898422"/>
              <a:gd name="connsiteY235" fmla="*/ 1628775 h 1839372"/>
              <a:gd name="connsiteX236" fmla="*/ 459402 w 2898422"/>
              <a:gd name="connsiteY236" fmla="*/ 1643063 h 1839372"/>
              <a:gd name="connsiteX237" fmla="*/ 445114 w 2898422"/>
              <a:gd name="connsiteY237" fmla="*/ 1633538 h 1839372"/>
              <a:gd name="connsiteX238" fmla="*/ 198176 w 2898422"/>
              <a:gd name="connsiteY238" fmla="*/ 1699288 h 1839372"/>
              <a:gd name="connsiteX239" fmla="*/ 5684 w 2898422"/>
              <a:gd name="connsiteY239" fmla="*/ 1632258 h 1839372"/>
              <a:gd name="connsiteX240" fmla="*/ 449877 w 2898422"/>
              <a:gd name="connsiteY240" fmla="*/ 1409700 h 1839372"/>
              <a:gd name="connsiteX0" fmla="*/ 444315 w 2892860"/>
              <a:gd name="connsiteY0" fmla="*/ 1409700 h 1839372"/>
              <a:gd name="connsiteX1" fmla="*/ 472890 w 2892860"/>
              <a:gd name="connsiteY1" fmla="*/ 1414463 h 1839372"/>
              <a:gd name="connsiteX2" fmla="*/ 487177 w 2892860"/>
              <a:gd name="connsiteY2" fmla="*/ 1423988 h 1839372"/>
              <a:gd name="connsiteX3" fmla="*/ 506227 w 2892860"/>
              <a:gd name="connsiteY3" fmla="*/ 1428750 h 1839372"/>
              <a:gd name="connsiteX4" fmla="*/ 520515 w 2892860"/>
              <a:gd name="connsiteY4" fmla="*/ 1433513 h 1839372"/>
              <a:gd name="connsiteX5" fmla="*/ 611002 w 2892860"/>
              <a:gd name="connsiteY5" fmla="*/ 1443038 h 1839372"/>
              <a:gd name="connsiteX6" fmla="*/ 658627 w 2892860"/>
              <a:gd name="connsiteY6" fmla="*/ 1438275 h 1839372"/>
              <a:gd name="connsiteX7" fmla="*/ 672915 w 2892860"/>
              <a:gd name="connsiteY7" fmla="*/ 1428750 h 1839372"/>
              <a:gd name="connsiteX8" fmla="*/ 763402 w 2892860"/>
              <a:gd name="connsiteY8" fmla="*/ 1433513 h 1839372"/>
              <a:gd name="connsiteX9" fmla="*/ 777690 w 2892860"/>
              <a:gd name="connsiteY9" fmla="*/ 1438275 h 1839372"/>
              <a:gd name="connsiteX10" fmla="*/ 811027 w 2892860"/>
              <a:gd name="connsiteY10" fmla="*/ 1428750 h 1839372"/>
              <a:gd name="connsiteX11" fmla="*/ 820552 w 2892860"/>
              <a:gd name="connsiteY11" fmla="*/ 1414463 h 1839372"/>
              <a:gd name="connsiteX12" fmla="*/ 849127 w 2892860"/>
              <a:gd name="connsiteY12" fmla="*/ 1404938 h 1839372"/>
              <a:gd name="connsiteX13" fmla="*/ 858652 w 2892860"/>
              <a:gd name="connsiteY13" fmla="*/ 1390650 h 1839372"/>
              <a:gd name="connsiteX14" fmla="*/ 887227 w 2892860"/>
              <a:gd name="connsiteY14" fmla="*/ 1381125 h 1839372"/>
              <a:gd name="connsiteX15" fmla="*/ 901515 w 2892860"/>
              <a:gd name="connsiteY15" fmla="*/ 1376363 h 1839372"/>
              <a:gd name="connsiteX16" fmla="*/ 992002 w 2892860"/>
              <a:gd name="connsiteY16" fmla="*/ 1366838 h 1839372"/>
              <a:gd name="connsiteX17" fmla="*/ 1001527 w 2892860"/>
              <a:gd name="connsiteY17" fmla="*/ 1352550 h 1839372"/>
              <a:gd name="connsiteX18" fmla="*/ 1015815 w 2892860"/>
              <a:gd name="connsiteY18" fmla="*/ 1343025 h 1839372"/>
              <a:gd name="connsiteX19" fmla="*/ 1034865 w 2892860"/>
              <a:gd name="connsiteY19" fmla="*/ 1319213 h 1839372"/>
              <a:gd name="connsiteX20" fmla="*/ 1039627 w 2892860"/>
              <a:gd name="connsiteY20" fmla="*/ 1119188 h 1839372"/>
              <a:gd name="connsiteX21" fmla="*/ 1049152 w 2892860"/>
              <a:gd name="connsiteY21" fmla="*/ 1090613 h 1839372"/>
              <a:gd name="connsiteX22" fmla="*/ 1063440 w 2892860"/>
              <a:gd name="connsiteY22" fmla="*/ 1028700 h 1839372"/>
              <a:gd name="connsiteX23" fmla="*/ 1072965 w 2892860"/>
              <a:gd name="connsiteY23" fmla="*/ 1014413 h 1839372"/>
              <a:gd name="connsiteX24" fmla="*/ 1087252 w 2892860"/>
              <a:gd name="connsiteY24" fmla="*/ 985838 h 1839372"/>
              <a:gd name="connsiteX25" fmla="*/ 1101540 w 2892860"/>
              <a:gd name="connsiteY25" fmla="*/ 981075 h 1839372"/>
              <a:gd name="connsiteX26" fmla="*/ 1120590 w 2892860"/>
              <a:gd name="connsiteY26" fmla="*/ 952500 h 1839372"/>
              <a:gd name="connsiteX27" fmla="*/ 1125352 w 2892860"/>
              <a:gd name="connsiteY27" fmla="*/ 938213 h 1839372"/>
              <a:gd name="connsiteX28" fmla="*/ 1134877 w 2892860"/>
              <a:gd name="connsiteY28" fmla="*/ 923925 h 1839372"/>
              <a:gd name="connsiteX29" fmla="*/ 1139640 w 2892860"/>
              <a:gd name="connsiteY29" fmla="*/ 909638 h 1839372"/>
              <a:gd name="connsiteX30" fmla="*/ 1153927 w 2892860"/>
              <a:gd name="connsiteY30" fmla="*/ 904875 h 1839372"/>
              <a:gd name="connsiteX31" fmla="*/ 1168215 w 2892860"/>
              <a:gd name="connsiteY31" fmla="*/ 895350 h 1839372"/>
              <a:gd name="connsiteX32" fmla="*/ 1177740 w 2892860"/>
              <a:gd name="connsiteY32" fmla="*/ 881063 h 1839372"/>
              <a:gd name="connsiteX33" fmla="*/ 1206315 w 2892860"/>
              <a:gd name="connsiteY33" fmla="*/ 862013 h 1839372"/>
              <a:gd name="connsiteX34" fmla="*/ 1230127 w 2892860"/>
              <a:gd name="connsiteY34" fmla="*/ 819150 h 1839372"/>
              <a:gd name="connsiteX35" fmla="*/ 1234890 w 2892860"/>
              <a:gd name="connsiteY35" fmla="*/ 776288 h 1839372"/>
              <a:gd name="connsiteX36" fmla="*/ 1244415 w 2892860"/>
              <a:gd name="connsiteY36" fmla="*/ 738188 h 1839372"/>
              <a:gd name="connsiteX37" fmla="*/ 1249177 w 2892860"/>
              <a:gd name="connsiteY37" fmla="*/ 642938 h 1839372"/>
              <a:gd name="connsiteX38" fmla="*/ 1244415 w 2892860"/>
              <a:gd name="connsiteY38" fmla="*/ 609600 h 1839372"/>
              <a:gd name="connsiteX39" fmla="*/ 1239652 w 2892860"/>
              <a:gd name="connsiteY39" fmla="*/ 595313 h 1839372"/>
              <a:gd name="connsiteX40" fmla="*/ 1225365 w 2892860"/>
              <a:gd name="connsiteY40" fmla="*/ 590550 h 1839372"/>
              <a:gd name="connsiteX41" fmla="*/ 1220602 w 2892860"/>
              <a:gd name="connsiteY41" fmla="*/ 576263 h 1839372"/>
              <a:gd name="connsiteX42" fmla="*/ 1230127 w 2892860"/>
              <a:gd name="connsiteY42" fmla="*/ 519113 h 1839372"/>
              <a:gd name="connsiteX43" fmla="*/ 1239652 w 2892860"/>
              <a:gd name="connsiteY43" fmla="*/ 476250 h 1839372"/>
              <a:gd name="connsiteX44" fmla="*/ 1253940 w 2892860"/>
              <a:gd name="connsiteY44" fmla="*/ 466725 h 1839372"/>
              <a:gd name="connsiteX45" fmla="*/ 1263465 w 2892860"/>
              <a:gd name="connsiteY45" fmla="*/ 452438 h 1839372"/>
              <a:gd name="connsiteX46" fmla="*/ 1268227 w 2892860"/>
              <a:gd name="connsiteY46" fmla="*/ 438150 h 1839372"/>
              <a:gd name="connsiteX47" fmla="*/ 1282515 w 2892860"/>
              <a:gd name="connsiteY47" fmla="*/ 428625 h 1839372"/>
              <a:gd name="connsiteX48" fmla="*/ 1296802 w 2892860"/>
              <a:gd name="connsiteY48" fmla="*/ 395288 h 1839372"/>
              <a:gd name="connsiteX49" fmla="*/ 1306327 w 2892860"/>
              <a:gd name="connsiteY49" fmla="*/ 366713 h 1839372"/>
              <a:gd name="connsiteX50" fmla="*/ 1311090 w 2892860"/>
              <a:gd name="connsiteY50" fmla="*/ 352425 h 1839372"/>
              <a:gd name="connsiteX51" fmla="*/ 1320615 w 2892860"/>
              <a:gd name="connsiteY51" fmla="*/ 338138 h 1839372"/>
              <a:gd name="connsiteX52" fmla="*/ 1325377 w 2892860"/>
              <a:gd name="connsiteY52" fmla="*/ 271463 h 1839372"/>
              <a:gd name="connsiteX53" fmla="*/ 1311090 w 2892860"/>
              <a:gd name="connsiteY53" fmla="*/ 261938 h 1839372"/>
              <a:gd name="connsiteX54" fmla="*/ 1306327 w 2892860"/>
              <a:gd name="connsiteY54" fmla="*/ 242888 h 1839372"/>
              <a:gd name="connsiteX55" fmla="*/ 1301565 w 2892860"/>
              <a:gd name="connsiteY55" fmla="*/ 228600 h 1839372"/>
              <a:gd name="connsiteX56" fmla="*/ 1320615 w 2892860"/>
              <a:gd name="connsiteY56" fmla="*/ 209550 h 1839372"/>
              <a:gd name="connsiteX57" fmla="*/ 1349190 w 2892860"/>
              <a:gd name="connsiteY57" fmla="*/ 195263 h 1839372"/>
              <a:gd name="connsiteX58" fmla="*/ 1363477 w 2892860"/>
              <a:gd name="connsiteY58" fmla="*/ 166688 h 1839372"/>
              <a:gd name="connsiteX59" fmla="*/ 1368240 w 2892860"/>
              <a:gd name="connsiteY59" fmla="*/ 147638 h 1839372"/>
              <a:gd name="connsiteX60" fmla="*/ 1430152 w 2892860"/>
              <a:gd name="connsiteY60" fmla="*/ 133350 h 1839372"/>
              <a:gd name="connsiteX61" fmla="*/ 1525402 w 2892860"/>
              <a:gd name="connsiteY61" fmla="*/ 138113 h 1839372"/>
              <a:gd name="connsiteX62" fmla="*/ 1544452 w 2892860"/>
              <a:gd name="connsiteY62" fmla="*/ 142875 h 1839372"/>
              <a:gd name="connsiteX63" fmla="*/ 1606365 w 2892860"/>
              <a:gd name="connsiteY63" fmla="*/ 147638 h 1839372"/>
              <a:gd name="connsiteX64" fmla="*/ 1873065 w 2892860"/>
              <a:gd name="connsiteY64" fmla="*/ 147638 h 1839372"/>
              <a:gd name="connsiteX65" fmla="*/ 1887352 w 2892860"/>
              <a:gd name="connsiteY65" fmla="*/ 142875 h 1839372"/>
              <a:gd name="connsiteX66" fmla="*/ 1944502 w 2892860"/>
              <a:gd name="connsiteY66" fmla="*/ 138113 h 1839372"/>
              <a:gd name="connsiteX67" fmla="*/ 1973077 w 2892860"/>
              <a:gd name="connsiteY67" fmla="*/ 128588 h 1839372"/>
              <a:gd name="connsiteX68" fmla="*/ 1987365 w 2892860"/>
              <a:gd name="connsiteY68" fmla="*/ 123825 h 1839372"/>
              <a:gd name="connsiteX69" fmla="*/ 1992127 w 2892860"/>
              <a:gd name="connsiteY69" fmla="*/ 109538 h 1839372"/>
              <a:gd name="connsiteX70" fmla="*/ 2020702 w 2892860"/>
              <a:gd name="connsiteY70" fmla="*/ 90488 h 1839372"/>
              <a:gd name="connsiteX71" fmla="*/ 2030227 w 2892860"/>
              <a:gd name="connsiteY71" fmla="*/ 76200 h 1839372"/>
              <a:gd name="connsiteX72" fmla="*/ 2058802 w 2892860"/>
              <a:gd name="connsiteY72" fmla="*/ 57150 h 1839372"/>
              <a:gd name="connsiteX73" fmla="*/ 2092140 w 2892860"/>
              <a:gd name="connsiteY73" fmla="*/ 61913 h 1839372"/>
              <a:gd name="connsiteX74" fmla="*/ 2120715 w 2892860"/>
              <a:gd name="connsiteY74" fmla="*/ 76200 h 1839372"/>
              <a:gd name="connsiteX75" fmla="*/ 2154052 w 2892860"/>
              <a:gd name="connsiteY75" fmla="*/ 80963 h 1839372"/>
              <a:gd name="connsiteX76" fmla="*/ 2158815 w 2892860"/>
              <a:gd name="connsiteY76" fmla="*/ 95250 h 1839372"/>
              <a:gd name="connsiteX77" fmla="*/ 2187390 w 2892860"/>
              <a:gd name="connsiteY77" fmla="*/ 109538 h 1839372"/>
              <a:gd name="connsiteX78" fmla="*/ 2263590 w 2892860"/>
              <a:gd name="connsiteY78" fmla="*/ 104775 h 1839372"/>
              <a:gd name="connsiteX79" fmla="*/ 2277877 w 2892860"/>
              <a:gd name="connsiteY79" fmla="*/ 100013 h 1839372"/>
              <a:gd name="connsiteX80" fmla="*/ 2296927 w 2892860"/>
              <a:gd name="connsiteY80" fmla="*/ 104775 h 1839372"/>
              <a:gd name="connsiteX81" fmla="*/ 2325502 w 2892860"/>
              <a:gd name="connsiteY81" fmla="*/ 119063 h 1839372"/>
              <a:gd name="connsiteX82" fmla="*/ 2330265 w 2892860"/>
              <a:gd name="connsiteY82" fmla="*/ 133350 h 1839372"/>
              <a:gd name="connsiteX83" fmla="*/ 2344552 w 2892860"/>
              <a:gd name="connsiteY83" fmla="*/ 138113 h 1839372"/>
              <a:gd name="connsiteX84" fmla="*/ 2435040 w 2892860"/>
              <a:gd name="connsiteY84" fmla="*/ 142875 h 1839372"/>
              <a:gd name="connsiteX85" fmla="*/ 2473140 w 2892860"/>
              <a:gd name="connsiteY85" fmla="*/ 138113 h 1839372"/>
              <a:gd name="connsiteX86" fmla="*/ 2487427 w 2892860"/>
              <a:gd name="connsiteY86" fmla="*/ 133350 h 1839372"/>
              <a:gd name="connsiteX87" fmla="*/ 2496952 w 2892860"/>
              <a:gd name="connsiteY87" fmla="*/ 104775 h 1839372"/>
              <a:gd name="connsiteX88" fmla="*/ 2501715 w 2892860"/>
              <a:gd name="connsiteY88" fmla="*/ 90488 h 1839372"/>
              <a:gd name="connsiteX89" fmla="*/ 2506477 w 2892860"/>
              <a:gd name="connsiteY89" fmla="*/ 76200 h 1839372"/>
              <a:gd name="connsiteX90" fmla="*/ 2520765 w 2892860"/>
              <a:gd name="connsiteY90" fmla="*/ 71438 h 1839372"/>
              <a:gd name="connsiteX91" fmla="*/ 2658877 w 2892860"/>
              <a:gd name="connsiteY91" fmla="*/ 38100 h 1839372"/>
              <a:gd name="connsiteX92" fmla="*/ 2673165 w 2892860"/>
              <a:gd name="connsiteY92" fmla="*/ 28575 h 1839372"/>
              <a:gd name="connsiteX93" fmla="*/ 2701740 w 2892860"/>
              <a:gd name="connsiteY93" fmla="*/ 19050 h 1839372"/>
              <a:gd name="connsiteX94" fmla="*/ 2730315 w 2892860"/>
              <a:gd name="connsiteY94" fmla="*/ 0 h 1839372"/>
              <a:gd name="connsiteX95" fmla="*/ 2782702 w 2892860"/>
              <a:gd name="connsiteY95" fmla="*/ 42863 h 1839372"/>
              <a:gd name="connsiteX96" fmla="*/ 2787465 w 2892860"/>
              <a:gd name="connsiteY96" fmla="*/ 57150 h 1839372"/>
              <a:gd name="connsiteX97" fmla="*/ 2792227 w 2892860"/>
              <a:gd name="connsiteY97" fmla="*/ 95250 h 1839372"/>
              <a:gd name="connsiteX98" fmla="*/ 2796990 w 2892860"/>
              <a:gd name="connsiteY98" fmla="*/ 109538 h 1839372"/>
              <a:gd name="connsiteX99" fmla="*/ 2801752 w 2892860"/>
              <a:gd name="connsiteY99" fmla="*/ 166688 h 1839372"/>
              <a:gd name="connsiteX100" fmla="*/ 2811277 w 2892860"/>
              <a:gd name="connsiteY100" fmla="*/ 228600 h 1839372"/>
              <a:gd name="connsiteX101" fmla="*/ 2825565 w 2892860"/>
              <a:gd name="connsiteY101" fmla="*/ 304800 h 1839372"/>
              <a:gd name="connsiteX102" fmla="*/ 2839852 w 2892860"/>
              <a:gd name="connsiteY102" fmla="*/ 314325 h 1839372"/>
              <a:gd name="connsiteX103" fmla="*/ 2806515 w 2892860"/>
              <a:gd name="connsiteY103" fmla="*/ 361950 h 1839372"/>
              <a:gd name="connsiteX104" fmla="*/ 2792227 w 2892860"/>
              <a:gd name="connsiteY104" fmla="*/ 357188 h 1839372"/>
              <a:gd name="connsiteX105" fmla="*/ 2777940 w 2892860"/>
              <a:gd name="connsiteY105" fmla="*/ 366713 h 1839372"/>
              <a:gd name="connsiteX106" fmla="*/ 2720790 w 2892860"/>
              <a:gd name="connsiteY106" fmla="*/ 376238 h 1839372"/>
              <a:gd name="connsiteX107" fmla="*/ 2716027 w 2892860"/>
              <a:gd name="connsiteY107" fmla="*/ 390525 h 1839372"/>
              <a:gd name="connsiteX108" fmla="*/ 2711265 w 2892860"/>
              <a:gd name="connsiteY108" fmla="*/ 442913 h 1839372"/>
              <a:gd name="connsiteX109" fmla="*/ 2682690 w 2892860"/>
              <a:gd name="connsiteY109" fmla="*/ 452438 h 1839372"/>
              <a:gd name="connsiteX110" fmla="*/ 2668402 w 2892860"/>
              <a:gd name="connsiteY110" fmla="*/ 461963 h 1839372"/>
              <a:gd name="connsiteX111" fmla="*/ 2673165 w 2892860"/>
              <a:gd name="connsiteY111" fmla="*/ 538163 h 1839372"/>
              <a:gd name="connsiteX112" fmla="*/ 2682690 w 2892860"/>
              <a:gd name="connsiteY112" fmla="*/ 552450 h 1839372"/>
              <a:gd name="connsiteX113" fmla="*/ 2687452 w 2892860"/>
              <a:gd name="connsiteY113" fmla="*/ 595313 h 1839372"/>
              <a:gd name="connsiteX114" fmla="*/ 2696977 w 2892860"/>
              <a:gd name="connsiteY114" fmla="*/ 609600 h 1839372"/>
              <a:gd name="connsiteX115" fmla="*/ 2711265 w 2892860"/>
              <a:gd name="connsiteY115" fmla="*/ 638175 h 1839372"/>
              <a:gd name="connsiteX116" fmla="*/ 2711265 w 2892860"/>
              <a:gd name="connsiteY116" fmla="*/ 695325 h 1839372"/>
              <a:gd name="connsiteX117" fmla="*/ 2701740 w 2892860"/>
              <a:gd name="connsiteY117" fmla="*/ 709613 h 1839372"/>
              <a:gd name="connsiteX118" fmla="*/ 2706502 w 2892860"/>
              <a:gd name="connsiteY118" fmla="*/ 790575 h 1839372"/>
              <a:gd name="connsiteX119" fmla="*/ 2716027 w 2892860"/>
              <a:gd name="connsiteY119" fmla="*/ 819150 h 1839372"/>
              <a:gd name="connsiteX120" fmla="*/ 2720790 w 2892860"/>
              <a:gd name="connsiteY120" fmla="*/ 833438 h 1839372"/>
              <a:gd name="connsiteX121" fmla="*/ 2716027 w 2892860"/>
              <a:gd name="connsiteY121" fmla="*/ 933450 h 1839372"/>
              <a:gd name="connsiteX122" fmla="*/ 2701740 w 2892860"/>
              <a:gd name="connsiteY122" fmla="*/ 942975 h 1839372"/>
              <a:gd name="connsiteX123" fmla="*/ 2573152 w 2892860"/>
              <a:gd name="connsiteY123" fmla="*/ 947738 h 1839372"/>
              <a:gd name="connsiteX124" fmla="*/ 2577915 w 2892860"/>
              <a:gd name="connsiteY124" fmla="*/ 1004888 h 1839372"/>
              <a:gd name="connsiteX125" fmla="*/ 2592202 w 2892860"/>
              <a:gd name="connsiteY125" fmla="*/ 1014413 h 1839372"/>
              <a:gd name="connsiteX126" fmla="*/ 2620777 w 2892860"/>
              <a:gd name="connsiteY126" fmla="*/ 1023938 h 1839372"/>
              <a:gd name="connsiteX127" fmla="*/ 2649352 w 2892860"/>
              <a:gd name="connsiteY127" fmla="*/ 1042988 h 1839372"/>
              <a:gd name="connsiteX128" fmla="*/ 2644590 w 2892860"/>
              <a:gd name="connsiteY128" fmla="*/ 1081088 h 1839372"/>
              <a:gd name="connsiteX129" fmla="*/ 2649352 w 2892860"/>
              <a:gd name="connsiteY129" fmla="*/ 1123950 h 1839372"/>
              <a:gd name="connsiteX130" fmla="*/ 2687452 w 2892860"/>
              <a:gd name="connsiteY130" fmla="*/ 1128713 h 1839372"/>
              <a:gd name="connsiteX131" fmla="*/ 2701740 w 2892860"/>
              <a:gd name="connsiteY131" fmla="*/ 1133475 h 1839372"/>
              <a:gd name="connsiteX132" fmla="*/ 2716027 w 2892860"/>
              <a:gd name="connsiteY132" fmla="*/ 1143000 h 1839372"/>
              <a:gd name="connsiteX133" fmla="*/ 2720790 w 2892860"/>
              <a:gd name="connsiteY133" fmla="*/ 1157288 h 1839372"/>
              <a:gd name="connsiteX134" fmla="*/ 2730315 w 2892860"/>
              <a:gd name="connsiteY134" fmla="*/ 1200150 h 1839372"/>
              <a:gd name="connsiteX135" fmla="*/ 2735077 w 2892860"/>
              <a:gd name="connsiteY135" fmla="*/ 1214438 h 1839372"/>
              <a:gd name="connsiteX136" fmla="*/ 2749365 w 2892860"/>
              <a:gd name="connsiteY136" fmla="*/ 1223963 h 1839372"/>
              <a:gd name="connsiteX137" fmla="*/ 2763652 w 2892860"/>
              <a:gd name="connsiteY137" fmla="*/ 1266825 h 1839372"/>
              <a:gd name="connsiteX138" fmla="*/ 2768415 w 2892860"/>
              <a:gd name="connsiteY138" fmla="*/ 1281113 h 1839372"/>
              <a:gd name="connsiteX139" fmla="*/ 2796990 w 2892860"/>
              <a:gd name="connsiteY139" fmla="*/ 1295400 h 1839372"/>
              <a:gd name="connsiteX140" fmla="*/ 2825565 w 2892860"/>
              <a:gd name="connsiteY140" fmla="*/ 1314450 h 1839372"/>
              <a:gd name="connsiteX141" fmla="*/ 2854140 w 2892860"/>
              <a:gd name="connsiteY141" fmla="*/ 1323975 h 1839372"/>
              <a:gd name="connsiteX142" fmla="*/ 2868427 w 2892860"/>
              <a:gd name="connsiteY142" fmla="*/ 1352550 h 1839372"/>
              <a:gd name="connsiteX143" fmla="*/ 2873190 w 2892860"/>
              <a:gd name="connsiteY143" fmla="*/ 1376363 h 1839372"/>
              <a:gd name="connsiteX144" fmla="*/ 2887477 w 2892860"/>
              <a:gd name="connsiteY144" fmla="*/ 1381125 h 1839372"/>
              <a:gd name="connsiteX145" fmla="*/ 2887477 w 2892860"/>
              <a:gd name="connsiteY145" fmla="*/ 1428750 h 1839372"/>
              <a:gd name="connsiteX146" fmla="*/ 2882715 w 2892860"/>
              <a:gd name="connsiteY146" fmla="*/ 1447800 h 1839372"/>
              <a:gd name="connsiteX147" fmla="*/ 2868427 w 2892860"/>
              <a:gd name="connsiteY147" fmla="*/ 1457325 h 1839372"/>
              <a:gd name="connsiteX148" fmla="*/ 2849377 w 2892860"/>
              <a:gd name="connsiteY148" fmla="*/ 1500188 h 1839372"/>
              <a:gd name="connsiteX149" fmla="*/ 2839852 w 2892860"/>
              <a:gd name="connsiteY149" fmla="*/ 1528763 h 1839372"/>
              <a:gd name="connsiteX150" fmla="*/ 2796990 w 2892860"/>
              <a:gd name="connsiteY150" fmla="*/ 1552575 h 1839372"/>
              <a:gd name="connsiteX151" fmla="*/ 2773177 w 2892860"/>
              <a:gd name="connsiteY151" fmla="*/ 1557338 h 1839372"/>
              <a:gd name="connsiteX152" fmla="*/ 2758890 w 2892860"/>
              <a:gd name="connsiteY152" fmla="*/ 1571625 h 1839372"/>
              <a:gd name="connsiteX153" fmla="*/ 2754127 w 2892860"/>
              <a:gd name="connsiteY153" fmla="*/ 1619250 h 1839372"/>
              <a:gd name="connsiteX154" fmla="*/ 2725552 w 2892860"/>
              <a:gd name="connsiteY154" fmla="*/ 1624013 h 1839372"/>
              <a:gd name="connsiteX155" fmla="*/ 2682690 w 2892860"/>
              <a:gd name="connsiteY155" fmla="*/ 1643063 h 1839372"/>
              <a:gd name="connsiteX156" fmla="*/ 2673165 w 2892860"/>
              <a:gd name="connsiteY156" fmla="*/ 1671638 h 1839372"/>
              <a:gd name="connsiteX157" fmla="*/ 2668402 w 2892860"/>
              <a:gd name="connsiteY157" fmla="*/ 1685925 h 1839372"/>
              <a:gd name="connsiteX158" fmla="*/ 2663640 w 2892860"/>
              <a:gd name="connsiteY158" fmla="*/ 1724025 h 1839372"/>
              <a:gd name="connsiteX159" fmla="*/ 2654115 w 2892860"/>
              <a:gd name="connsiteY159" fmla="*/ 1752600 h 1839372"/>
              <a:gd name="connsiteX160" fmla="*/ 2649352 w 2892860"/>
              <a:gd name="connsiteY160" fmla="*/ 1785938 h 1839372"/>
              <a:gd name="connsiteX161" fmla="*/ 2644590 w 2892860"/>
              <a:gd name="connsiteY161" fmla="*/ 1800225 h 1839372"/>
              <a:gd name="connsiteX162" fmla="*/ 2630302 w 2892860"/>
              <a:gd name="connsiteY162" fmla="*/ 1804988 h 1839372"/>
              <a:gd name="connsiteX163" fmla="*/ 2625540 w 2892860"/>
              <a:gd name="connsiteY163" fmla="*/ 1819275 h 1839372"/>
              <a:gd name="connsiteX164" fmla="*/ 2620777 w 2892860"/>
              <a:gd name="connsiteY164" fmla="*/ 1838325 h 1839372"/>
              <a:gd name="connsiteX165" fmla="*/ 2596965 w 2892860"/>
              <a:gd name="connsiteY165" fmla="*/ 1833563 h 1839372"/>
              <a:gd name="connsiteX166" fmla="*/ 2592202 w 2892860"/>
              <a:gd name="connsiteY166" fmla="*/ 1819275 h 1839372"/>
              <a:gd name="connsiteX167" fmla="*/ 2549340 w 2892860"/>
              <a:gd name="connsiteY167" fmla="*/ 1804988 h 1839372"/>
              <a:gd name="connsiteX168" fmla="*/ 2535052 w 2892860"/>
              <a:gd name="connsiteY168" fmla="*/ 1795463 h 1839372"/>
              <a:gd name="connsiteX169" fmla="*/ 2477902 w 2892860"/>
              <a:gd name="connsiteY169" fmla="*/ 1785938 h 1839372"/>
              <a:gd name="connsiteX170" fmla="*/ 2463615 w 2892860"/>
              <a:gd name="connsiteY170" fmla="*/ 1776413 h 1839372"/>
              <a:gd name="connsiteX171" fmla="*/ 2354077 w 2892860"/>
              <a:gd name="connsiteY171" fmla="*/ 1766888 h 1839372"/>
              <a:gd name="connsiteX172" fmla="*/ 2339790 w 2892860"/>
              <a:gd name="connsiteY172" fmla="*/ 1757363 h 1839372"/>
              <a:gd name="connsiteX173" fmla="*/ 2330265 w 2892860"/>
              <a:gd name="connsiteY173" fmla="*/ 1728788 h 1839372"/>
              <a:gd name="connsiteX174" fmla="*/ 2301690 w 2892860"/>
              <a:gd name="connsiteY174" fmla="*/ 1719263 h 1839372"/>
              <a:gd name="connsiteX175" fmla="*/ 2292165 w 2892860"/>
              <a:gd name="connsiteY175" fmla="*/ 1704975 h 1839372"/>
              <a:gd name="connsiteX176" fmla="*/ 2287402 w 2892860"/>
              <a:gd name="connsiteY176" fmla="*/ 1690688 h 1839372"/>
              <a:gd name="connsiteX177" fmla="*/ 2258827 w 2892860"/>
              <a:gd name="connsiteY177" fmla="*/ 1676400 h 1839372"/>
              <a:gd name="connsiteX178" fmla="*/ 2254065 w 2892860"/>
              <a:gd name="connsiteY178" fmla="*/ 1585913 h 1839372"/>
              <a:gd name="connsiteX179" fmla="*/ 2249302 w 2892860"/>
              <a:gd name="connsiteY179" fmla="*/ 1562100 h 1839372"/>
              <a:gd name="connsiteX180" fmla="*/ 2239777 w 2892860"/>
              <a:gd name="connsiteY180" fmla="*/ 1547813 h 1839372"/>
              <a:gd name="connsiteX181" fmla="*/ 2235015 w 2892860"/>
              <a:gd name="connsiteY181" fmla="*/ 1524000 h 1839372"/>
              <a:gd name="connsiteX182" fmla="*/ 2230252 w 2892860"/>
              <a:gd name="connsiteY182" fmla="*/ 1509713 h 1839372"/>
              <a:gd name="connsiteX183" fmla="*/ 2201677 w 2892860"/>
              <a:gd name="connsiteY183" fmla="*/ 1490663 h 1839372"/>
              <a:gd name="connsiteX184" fmla="*/ 2173102 w 2892860"/>
              <a:gd name="connsiteY184" fmla="*/ 1476375 h 1839372"/>
              <a:gd name="connsiteX185" fmla="*/ 2163577 w 2892860"/>
              <a:gd name="connsiteY185" fmla="*/ 1428750 h 1839372"/>
              <a:gd name="connsiteX186" fmla="*/ 2158815 w 2892860"/>
              <a:gd name="connsiteY186" fmla="*/ 1404938 h 1839372"/>
              <a:gd name="connsiteX187" fmla="*/ 2149290 w 2892860"/>
              <a:gd name="connsiteY187" fmla="*/ 1390650 h 1839372"/>
              <a:gd name="connsiteX188" fmla="*/ 2144527 w 2892860"/>
              <a:gd name="connsiteY188" fmla="*/ 1376363 h 1839372"/>
              <a:gd name="connsiteX189" fmla="*/ 2115952 w 2892860"/>
              <a:gd name="connsiteY189" fmla="*/ 1357313 h 1839372"/>
              <a:gd name="connsiteX190" fmla="*/ 2092140 w 2892860"/>
              <a:gd name="connsiteY190" fmla="*/ 1314450 h 1839372"/>
              <a:gd name="connsiteX191" fmla="*/ 2063565 w 2892860"/>
              <a:gd name="connsiteY191" fmla="*/ 1304925 h 1839372"/>
              <a:gd name="connsiteX192" fmla="*/ 2034990 w 2892860"/>
              <a:gd name="connsiteY192" fmla="*/ 1290638 h 1839372"/>
              <a:gd name="connsiteX193" fmla="*/ 2020702 w 2892860"/>
              <a:gd name="connsiteY193" fmla="*/ 1281113 h 1839372"/>
              <a:gd name="connsiteX194" fmla="*/ 1901640 w 2892860"/>
              <a:gd name="connsiteY194" fmla="*/ 1262063 h 1839372"/>
              <a:gd name="connsiteX195" fmla="*/ 1882590 w 2892860"/>
              <a:gd name="connsiteY195" fmla="*/ 1219200 h 1839372"/>
              <a:gd name="connsiteX196" fmla="*/ 1854015 w 2892860"/>
              <a:gd name="connsiteY196" fmla="*/ 1223963 h 1839372"/>
              <a:gd name="connsiteX197" fmla="*/ 1834965 w 2892860"/>
              <a:gd name="connsiteY197" fmla="*/ 1252538 h 1839372"/>
              <a:gd name="connsiteX198" fmla="*/ 1806390 w 2892860"/>
              <a:gd name="connsiteY198" fmla="*/ 1262063 h 1839372"/>
              <a:gd name="connsiteX199" fmla="*/ 1777815 w 2892860"/>
              <a:gd name="connsiteY199" fmla="*/ 1281113 h 1839372"/>
              <a:gd name="connsiteX200" fmla="*/ 1734952 w 2892860"/>
              <a:gd name="connsiteY200" fmla="*/ 1300163 h 1839372"/>
              <a:gd name="connsiteX201" fmla="*/ 1682565 w 2892860"/>
              <a:gd name="connsiteY201" fmla="*/ 1295400 h 1839372"/>
              <a:gd name="connsiteX202" fmla="*/ 1653990 w 2892860"/>
              <a:gd name="connsiteY202" fmla="*/ 1285875 h 1839372"/>
              <a:gd name="connsiteX203" fmla="*/ 1544452 w 2892860"/>
              <a:gd name="connsiteY203" fmla="*/ 1276350 h 1839372"/>
              <a:gd name="connsiteX204" fmla="*/ 1453965 w 2892860"/>
              <a:gd name="connsiteY204" fmla="*/ 1290638 h 1839372"/>
              <a:gd name="connsiteX205" fmla="*/ 1449202 w 2892860"/>
              <a:gd name="connsiteY205" fmla="*/ 1304925 h 1839372"/>
              <a:gd name="connsiteX206" fmla="*/ 1434915 w 2892860"/>
              <a:gd name="connsiteY206" fmla="*/ 1314450 h 1839372"/>
              <a:gd name="connsiteX207" fmla="*/ 1406340 w 2892860"/>
              <a:gd name="connsiteY207" fmla="*/ 1323975 h 1839372"/>
              <a:gd name="connsiteX208" fmla="*/ 1392052 w 2892860"/>
              <a:gd name="connsiteY208" fmla="*/ 1352550 h 1839372"/>
              <a:gd name="connsiteX209" fmla="*/ 1377765 w 2892860"/>
              <a:gd name="connsiteY209" fmla="*/ 1357313 h 1839372"/>
              <a:gd name="connsiteX210" fmla="*/ 1363477 w 2892860"/>
              <a:gd name="connsiteY210" fmla="*/ 1371600 h 1839372"/>
              <a:gd name="connsiteX211" fmla="*/ 1334902 w 2892860"/>
              <a:gd name="connsiteY211" fmla="*/ 1390650 h 1839372"/>
              <a:gd name="connsiteX212" fmla="*/ 1320615 w 2892860"/>
              <a:gd name="connsiteY212" fmla="*/ 1400175 h 1839372"/>
              <a:gd name="connsiteX213" fmla="*/ 1306327 w 2892860"/>
              <a:gd name="connsiteY213" fmla="*/ 1409700 h 1839372"/>
              <a:gd name="connsiteX214" fmla="*/ 1292040 w 2892860"/>
              <a:gd name="connsiteY214" fmla="*/ 1419225 h 1839372"/>
              <a:gd name="connsiteX215" fmla="*/ 1282515 w 2892860"/>
              <a:gd name="connsiteY215" fmla="*/ 1433513 h 1839372"/>
              <a:gd name="connsiteX216" fmla="*/ 1239652 w 2892860"/>
              <a:gd name="connsiteY216" fmla="*/ 1447800 h 1839372"/>
              <a:gd name="connsiteX217" fmla="*/ 1196790 w 2892860"/>
              <a:gd name="connsiteY217" fmla="*/ 1462088 h 1839372"/>
              <a:gd name="connsiteX218" fmla="*/ 1182502 w 2892860"/>
              <a:gd name="connsiteY218" fmla="*/ 1466850 h 1839372"/>
              <a:gd name="connsiteX219" fmla="*/ 1168215 w 2892860"/>
              <a:gd name="connsiteY219" fmla="*/ 1471613 h 1839372"/>
              <a:gd name="connsiteX220" fmla="*/ 1092015 w 2892860"/>
              <a:gd name="connsiteY220" fmla="*/ 1481138 h 1839372"/>
              <a:gd name="connsiteX221" fmla="*/ 1077727 w 2892860"/>
              <a:gd name="connsiteY221" fmla="*/ 1485900 h 1839372"/>
              <a:gd name="connsiteX222" fmla="*/ 1063440 w 2892860"/>
              <a:gd name="connsiteY222" fmla="*/ 1495425 h 1839372"/>
              <a:gd name="connsiteX223" fmla="*/ 1034865 w 2892860"/>
              <a:gd name="connsiteY223" fmla="*/ 1519238 h 1839372"/>
              <a:gd name="connsiteX224" fmla="*/ 1011052 w 2892860"/>
              <a:gd name="connsiteY224" fmla="*/ 1547813 h 1839372"/>
              <a:gd name="connsiteX225" fmla="*/ 996765 w 2892860"/>
              <a:gd name="connsiteY225" fmla="*/ 1552575 h 1839372"/>
              <a:gd name="connsiteX226" fmla="*/ 982477 w 2892860"/>
              <a:gd name="connsiteY226" fmla="*/ 1566863 h 1839372"/>
              <a:gd name="connsiteX227" fmla="*/ 934852 w 2892860"/>
              <a:gd name="connsiteY227" fmla="*/ 1571625 h 1839372"/>
              <a:gd name="connsiteX228" fmla="*/ 863415 w 2892860"/>
              <a:gd name="connsiteY228" fmla="*/ 1576388 h 1839372"/>
              <a:gd name="connsiteX229" fmla="*/ 711015 w 2892860"/>
              <a:gd name="connsiteY229" fmla="*/ 1585913 h 1839372"/>
              <a:gd name="connsiteX230" fmla="*/ 606240 w 2892860"/>
              <a:gd name="connsiteY230" fmla="*/ 1590675 h 1839372"/>
              <a:gd name="connsiteX231" fmla="*/ 577665 w 2892860"/>
              <a:gd name="connsiteY231" fmla="*/ 1600200 h 1839372"/>
              <a:gd name="connsiteX232" fmla="*/ 563377 w 2892860"/>
              <a:gd name="connsiteY232" fmla="*/ 1609725 h 1839372"/>
              <a:gd name="connsiteX233" fmla="*/ 534802 w 2892860"/>
              <a:gd name="connsiteY233" fmla="*/ 1619250 h 1839372"/>
              <a:gd name="connsiteX234" fmla="*/ 520515 w 2892860"/>
              <a:gd name="connsiteY234" fmla="*/ 1624013 h 1839372"/>
              <a:gd name="connsiteX235" fmla="*/ 506227 w 2892860"/>
              <a:gd name="connsiteY235" fmla="*/ 1628775 h 1839372"/>
              <a:gd name="connsiteX236" fmla="*/ 453840 w 2892860"/>
              <a:gd name="connsiteY236" fmla="*/ 1643063 h 1839372"/>
              <a:gd name="connsiteX237" fmla="*/ 439552 w 2892860"/>
              <a:gd name="connsiteY237" fmla="*/ 1633538 h 1839372"/>
              <a:gd name="connsiteX238" fmla="*/ 192614 w 2892860"/>
              <a:gd name="connsiteY238" fmla="*/ 1699288 h 1839372"/>
              <a:gd name="connsiteX239" fmla="*/ 122 w 2892860"/>
              <a:gd name="connsiteY239" fmla="*/ 1632258 h 1839372"/>
              <a:gd name="connsiteX240" fmla="*/ 233557 w 2892860"/>
              <a:gd name="connsiteY240" fmla="*/ 1508220 h 1839372"/>
              <a:gd name="connsiteX241" fmla="*/ 444315 w 2892860"/>
              <a:gd name="connsiteY241" fmla="*/ 1409700 h 1839372"/>
              <a:gd name="connsiteX0" fmla="*/ 457951 w 2906496"/>
              <a:gd name="connsiteY0" fmla="*/ 1409700 h 1839372"/>
              <a:gd name="connsiteX1" fmla="*/ 486526 w 2906496"/>
              <a:gd name="connsiteY1" fmla="*/ 1414463 h 1839372"/>
              <a:gd name="connsiteX2" fmla="*/ 500813 w 2906496"/>
              <a:gd name="connsiteY2" fmla="*/ 1423988 h 1839372"/>
              <a:gd name="connsiteX3" fmla="*/ 519863 w 2906496"/>
              <a:gd name="connsiteY3" fmla="*/ 1428750 h 1839372"/>
              <a:gd name="connsiteX4" fmla="*/ 534151 w 2906496"/>
              <a:gd name="connsiteY4" fmla="*/ 1433513 h 1839372"/>
              <a:gd name="connsiteX5" fmla="*/ 624638 w 2906496"/>
              <a:gd name="connsiteY5" fmla="*/ 1443038 h 1839372"/>
              <a:gd name="connsiteX6" fmla="*/ 672263 w 2906496"/>
              <a:gd name="connsiteY6" fmla="*/ 1438275 h 1839372"/>
              <a:gd name="connsiteX7" fmla="*/ 686551 w 2906496"/>
              <a:gd name="connsiteY7" fmla="*/ 1428750 h 1839372"/>
              <a:gd name="connsiteX8" fmla="*/ 777038 w 2906496"/>
              <a:gd name="connsiteY8" fmla="*/ 1433513 h 1839372"/>
              <a:gd name="connsiteX9" fmla="*/ 791326 w 2906496"/>
              <a:gd name="connsiteY9" fmla="*/ 1438275 h 1839372"/>
              <a:gd name="connsiteX10" fmla="*/ 824663 w 2906496"/>
              <a:gd name="connsiteY10" fmla="*/ 1428750 h 1839372"/>
              <a:gd name="connsiteX11" fmla="*/ 834188 w 2906496"/>
              <a:gd name="connsiteY11" fmla="*/ 1414463 h 1839372"/>
              <a:gd name="connsiteX12" fmla="*/ 862763 w 2906496"/>
              <a:gd name="connsiteY12" fmla="*/ 1404938 h 1839372"/>
              <a:gd name="connsiteX13" fmla="*/ 872288 w 2906496"/>
              <a:gd name="connsiteY13" fmla="*/ 1390650 h 1839372"/>
              <a:gd name="connsiteX14" fmla="*/ 900863 w 2906496"/>
              <a:gd name="connsiteY14" fmla="*/ 1381125 h 1839372"/>
              <a:gd name="connsiteX15" fmla="*/ 915151 w 2906496"/>
              <a:gd name="connsiteY15" fmla="*/ 1376363 h 1839372"/>
              <a:gd name="connsiteX16" fmla="*/ 1005638 w 2906496"/>
              <a:gd name="connsiteY16" fmla="*/ 1366838 h 1839372"/>
              <a:gd name="connsiteX17" fmla="*/ 1015163 w 2906496"/>
              <a:gd name="connsiteY17" fmla="*/ 1352550 h 1839372"/>
              <a:gd name="connsiteX18" fmla="*/ 1029451 w 2906496"/>
              <a:gd name="connsiteY18" fmla="*/ 1343025 h 1839372"/>
              <a:gd name="connsiteX19" fmla="*/ 1048501 w 2906496"/>
              <a:gd name="connsiteY19" fmla="*/ 1319213 h 1839372"/>
              <a:gd name="connsiteX20" fmla="*/ 1053263 w 2906496"/>
              <a:gd name="connsiteY20" fmla="*/ 1119188 h 1839372"/>
              <a:gd name="connsiteX21" fmla="*/ 1062788 w 2906496"/>
              <a:gd name="connsiteY21" fmla="*/ 1090613 h 1839372"/>
              <a:gd name="connsiteX22" fmla="*/ 1077076 w 2906496"/>
              <a:gd name="connsiteY22" fmla="*/ 1028700 h 1839372"/>
              <a:gd name="connsiteX23" fmla="*/ 1086601 w 2906496"/>
              <a:gd name="connsiteY23" fmla="*/ 1014413 h 1839372"/>
              <a:gd name="connsiteX24" fmla="*/ 1100888 w 2906496"/>
              <a:gd name="connsiteY24" fmla="*/ 985838 h 1839372"/>
              <a:gd name="connsiteX25" fmla="*/ 1115176 w 2906496"/>
              <a:gd name="connsiteY25" fmla="*/ 981075 h 1839372"/>
              <a:gd name="connsiteX26" fmla="*/ 1134226 w 2906496"/>
              <a:gd name="connsiteY26" fmla="*/ 952500 h 1839372"/>
              <a:gd name="connsiteX27" fmla="*/ 1138988 w 2906496"/>
              <a:gd name="connsiteY27" fmla="*/ 938213 h 1839372"/>
              <a:gd name="connsiteX28" fmla="*/ 1148513 w 2906496"/>
              <a:gd name="connsiteY28" fmla="*/ 923925 h 1839372"/>
              <a:gd name="connsiteX29" fmla="*/ 1153276 w 2906496"/>
              <a:gd name="connsiteY29" fmla="*/ 909638 h 1839372"/>
              <a:gd name="connsiteX30" fmla="*/ 1167563 w 2906496"/>
              <a:gd name="connsiteY30" fmla="*/ 904875 h 1839372"/>
              <a:gd name="connsiteX31" fmla="*/ 1181851 w 2906496"/>
              <a:gd name="connsiteY31" fmla="*/ 895350 h 1839372"/>
              <a:gd name="connsiteX32" fmla="*/ 1191376 w 2906496"/>
              <a:gd name="connsiteY32" fmla="*/ 881063 h 1839372"/>
              <a:gd name="connsiteX33" fmla="*/ 1219951 w 2906496"/>
              <a:gd name="connsiteY33" fmla="*/ 862013 h 1839372"/>
              <a:gd name="connsiteX34" fmla="*/ 1243763 w 2906496"/>
              <a:gd name="connsiteY34" fmla="*/ 819150 h 1839372"/>
              <a:gd name="connsiteX35" fmla="*/ 1248526 w 2906496"/>
              <a:gd name="connsiteY35" fmla="*/ 776288 h 1839372"/>
              <a:gd name="connsiteX36" fmla="*/ 1258051 w 2906496"/>
              <a:gd name="connsiteY36" fmla="*/ 738188 h 1839372"/>
              <a:gd name="connsiteX37" fmla="*/ 1262813 w 2906496"/>
              <a:gd name="connsiteY37" fmla="*/ 642938 h 1839372"/>
              <a:gd name="connsiteX38" fmla="*/ 1258051 w 2906496"/>
              <a:gd name="connsiteY38" fmla="*/ 609600 h 1839372"/>
              <a:gd name="connsiteX39" fmla="*/ 1253288 w 2906496"/>
              <a:gd name="connsiteY39" fmla="*/ 595313 h 1839372"/>
              <a:gd name="connsiteX40" fmla="*/ 1239001 w 2906496"/>
              <a:gd name="connsiteY40" fmla="*/ 590550 h 1839372"/>
              <a:gd name="connsiteX41" fmla="*/ 1234238 w 2906496"/>
              <a:gd name="connsiteY41" fmla="*/ 576263 h 1839372"/>
              <a:gd name="connsiteX42" fmla="*/ 1243763 w 2906496"/>
              <a:gd name="connsiteY42" fmla="*/ 519113 h 1839372"/>
              <a:gd name="connsiteX43" fmla="*/ 1253288 w 2906496"/>
              <a:gd name="connsiteY43" fmla="*/ 476250 h 1839372"/>
              <a:gd name="connsiteX44" fmla="*/ 1267576 w 2906496"/>
              <a:gd name="connsiteY44" fmla="*/ 466725 h 1839372"/>
              <a:gd name="connsiteX45" fmla="*/ 1277101 w 2906496"/>
              <a:gd name="connsiteY45" fmla="*/ 452438 h 1839372"/>
              <a:gd name="connsiteX46" fmla="*/ 1281863 w 2906496"/>
              <a:gd name="connsiteY46" fmla="*/ 438150 h 1839372"/>
              <a:gd name="connsiteX47" fmla="*/ 1296151 w 2906496"/>
              <a:gd name="connsiteY47" fmla="*/ 428625 h 1839372"/>
              <a:gd name="connsiteX48" fmla="*/ 1310438 w 2906496"/>
              <a:gd name="connsiteY48" fmla="*/ 395288 h 1839372"/>
              <a:gd name="connsiteX49" fmla="*/ 1319963 w 2906496"/>
              <a:gd name="connsiteY49" fmla="*/ 366713 h 1839372"/>
              <a:gd name="connsiteX50" fmla="*/ 1324726 w 2906496"/>
              <a:gd name="connsiteY50" fmla="*/ 352425 h 1839372"/>
              <a:gd name="connsiteX51" fmla="*/ 1334251 w 2906496"/>
              <a:gd name="connsiteY51" fmla="*/ 338138 h 1839372"/>
              <a:gd name="connsiteX52" fmla="*/ 1339013 w 2906496"/>
              <a:gd name="connsiteY52" fmla="*/ 271463 h 1839372"/>
              <a:gd name="connsiteX53" fmla="*/ 1324726 w 2906496"/>
              <a:gd name="connsiteY53" fmla="*/ 261938 h 1839372"/>
              <a:gd name="connsiteX54" fmla="*/ 1319963 w 2906496"/>
              <a:gd name="connsiteY54" fmla="*/ 242888 h 1839372"/>
              <a:gd name="connsiteX55" fmla="*/ 1315201 w 2906496"/>
              <a:gd name="connsiteY55" fmla="*/ 228600 h 1839372"/>
              <a:gd name="connsiteX56" fmla="*/ 1334251 w 2906496"/>
              <a:gd name="connsiteY56" fmla="*/ 209550 h 1839372"/>
              <a:gd name="connsiteX57" fmla="*/ 1362826 w 2906496"/>
              <a:gd name="connsiteY57" fmla="*/ 195263 h 1839372"/>
              <a:gd name="connsiteX58" fmla="*/ 1377113 w 2906496"/>
              <a:gd name="connsiteY58" fmla="*/ 166688 h 1839372"/>
              <a:gd name="connsiteX59" fmla="*/ 1381876 w 2906496"/>
              <a:gd name="connsiteY59" fmla="*/ 147638 h 1839372"/>
              <a:gd name="connsiteX60" fmla="*/ 1443788 w 2906496"/>
              <a:gd name="connsiteY60" fmla="*/ 133350 h 1839372"/>
              <a:gd name="connsiteX61" fmla="*/ 1539038 w 2906496"/>
              <a:gd name="connsiteY61" fmla="*/ 138113 h 1839372"/>
              <a:gd name="connsiteX62" fmla="*/ 1558088 w 2906496"/>
              <a:gd name="connsiteY62" fmla="*/ 142875 h 1839372"/>
              <a:gd name="connsiteX63" fmla="*/ 1620001 w 2906496"/>
              <a:gd name="connsiteY63" fmla="*/ 147638 h 1839372"/>
              <a:gd name="connsiteX64" fmla="*/ 1886701 w 2906496"/>
              <a:gd name="connsiteY64" fmla="*/ 147638 h 1839372"/>
              <a:gd name="connsiteX65" fmla="*/ 1900988 w 2906496"/>
              <a:gd name="connsiteY65" fmla="*/ 142875 h 1839372"/>
              <a:gd name="connsiteX66" fmla="*/ 1958138 w 2906496"/>
              <a:gd name="connsiteY66" fmla="*/ 138113 h 1839372"/>
              <a:gd name="connsiteX67" fmla="*/ 1986713 w 2906496"/>
              <a:gd name="connsiteY67" fmla="*/ 128588 h 1839372"/>
              <a:gd name="connsiteX68" fmla="*/ 2001001 w 2906496"/>
              <a:gd name="connsiteY68" fmla="*/ 123825 h 1839372"/>
              <a:gd name="connsiteX69" fmla="*/ 2005763 w 2906496"/>
              <a:gd name="connsiteY69" fmla="*/ 109538 h 1839372"/>
              <a:gd name="connsiteX70" fmla="*/ 2034338 w 2906496"/>
              <a:gd name="connsiteY70" fmla="*/ 90488 h 1839372"/>
              <a:gd name="connsiteX71" fmla="*/ 2043863 w 2906496"/>
              <a:gd name="connsiteY71" fmla="*/ 76200 h 1839372"/>
              <a:gd name="connsiteX72" fmla="*/ 2072438 w 2906496"/>
              <a:gd name="connsiteY72" fmla="*/ 57150 h 1839372"/>
              <a:gd name="connsiteX73" fmla="*/ 2105776 w 2906496"/>
              <a:gd name="connsiteY73" fmla="*/ 61913 h 1839372"/>
              <a:gd name="connsiteX74" fmla="*/ 2134351 w 2906496"/>
              <a:gd name="connsiteY74" fmla="*/ 76200 h 1839372"/>
              <a:gd name="connsiteX75" fmla="*/ 2167688 w 2906496"/>
              <a:gd name="connsiteY75" fmla="*/ 80963 h 1839372"/>
              <a:gd name="connsiteX76" fmla="*/ 2172451 w 2906496"/>
              <a:gd name="connsiteY76" fmla="*/ 95250 h 1839372"/>
              <a:gd name="connsiteX77" fmla="*/ 2201026 w 2906496"/>
              <a:gd name="connsiteY77" fmla="*/ 109538 h 1839372"/>
              <a:gd name="connsiteX78" fmla="*/ 2277226 w 2906496"/>
              <a:gd name="connsiteY78" fmla="*/ 104775 h 1839372"/>
              <a:gd name="connsiteX79" fmla="*/ 2291513 w 2906496"/>
              <a:gd name="connsiteY79" fmla="*/ 100013 h 1839372"/>
              <a:gd name="connsiteX80" fmla="*/ 2310563 w 2906496"/>
              <a:gd name="connsiteY80" fmla="*/ 104775 h 1839372"/>
              <a:gd name="connsiteX81" fmla="*/ 2339138 w 2906496"/>
              <a:gd name="connsiteY81" fmla="*/ 119063 h 1839372"/>
              <a:gd name="connsiteX82" fmla="*/ 2343901 w 2906496"/>
              <a:gd name="connsiteY82" fmla="*/ 133350 h 1839372"/>
              <a:gd name="connsiteX83" fmla="*/ 2358188 w 2906496"/>
              <a:gd name="connsiteY83" fmla="*/ 138113 h 1839372"/>
              <a:gd name="connsiteX84" fmla="*/ 2448676 w 2906496"/>
              <a:gd name="connsiteY84" fmla="*/ 142875 h 1839372"/>
              <a:gd name="connsiteX85" fmla="*/ 2486776 w 2906496"/>
              <a:gd name="connsiteY85" fmla="*/ 138113 h 1839372"/>
              <a:gd name="connsiteX86" fmla="*/ 2501063 w 2906496"/>
              <a:gd name="connsiteY86" fmla="*/ 133350 h 1839372"/>
              <a:gd name="connsiteX87" fmla="*/ 2510588 w 2906496"/>
              <a:gd name="connsiteY87" fmla="*/ 104775 h 1839372"/>
              <a:gd name="connsiteX88" fmla="*/ 2515351 w 2906496"/>
              <a:gd name="connsiteY88" fmla="*/ 90488 h 1839372"/>
              <a:gd name="connsiteX89" fmla="*/ 2520113 w 2906496"/>
              <a:gd name="connsiteY89" fmla="*/ 76200 h 1839372"/>
              <a:gd name="connsiteX90" fmla="*/ 2534401 w 2906496"/>
              <a:gd name="connsiteY90" fmla="*/ 71438 h 1839372"/>
              <a:gd name="connsiteX91" fmla="*/ 2672513 w 2906496"/>
              <a:gd name="connsiteY91" fmla="*/ 38100 h 1839372"/>
              <a:gd name="connsiteX92" fmla="*/ 2686801 w 2906496"/>
              <a:gd name="connsiteY92" fmla="*/ 28575 h 1839372"/>
              <a:gd name="connsiteX93" fmla="*/ 2715376 w 2906496"/>
              <a:gd name="connsiteY93" fmla="*/ 19050 h 1839372"/>
              <a:gd name="connsiteX94" fmla="*/ 2743951 w 2906496"/>
              <a:gd name="connsiteY94" fmla="*/ 0 h 1839372"/>
              <a:gd name="connsiteX95" fmla="*/ 2796338 w 2906496"/>
              <a:gd name="connsiteY95" fmla="*/ 42863 h 1839372"/>
              <a:gd name="connsiteX96" fmla="*/ 2801101 w 2906496"/>
              <a:gd name="connsiteY96" fmla="*/ 57150 h 1839372"/>
              <a:gd name="connsiteX97" fmla="*/ 2805863 w 2906496"/>
              <a:gd name="connsiteY97" fmla="*/ 95250 h 1839372"/>
              <a:gd name="connsiteX98" fmla="*/ 2810626 w 2906496"/>
              <a:gd name="connsiteY98" fmla="*/ 109538 h 1839372"/>
              <a:gd name="connsiteX99" fmla="*/ 2815388 w 2906496"/>
              <a:gd name="connsiteY99" fmla="*/ 166688 h 1839372"/>
              <a:gd name="connsiteX100" fmla="*/ 2824913 w 2906496"/>
              <a:gd name="connsiteY100" fmla="*/ 228600 h 1839372"/>
              <a:gd name="connsiteX101" fmla="*/ 2839201 w 2906496"/>
              <a:gd name="connsiteY101" fmla="*/ 304800 h 1839372"/>
              <a:gd name="connsiteX102" fmla="*/ 2853488 w 2906496"/>
              <a:gd name="connsiteY102" fmla="*/ 314325 h 1839372"/>
              <a:gd name="connsiteX103" fmla="*/ 2820151 w 2906496"/>
              <a:gd name="connsiteY103" fmla="*/ 361950 h 1839372"/>
              <a:gd name="connsiteX104" fmla="*/ 2805863 w 2906496"/>
              <a:gd name="connsiteY104" fmla="*/ 357188 h 1839372"/>
              <a:gd name="connsiteX105" fmla="*/ 2791576 w 2906496"/>
              <a:gd name="connsiteY105" fmla="*/ 366713 h 1839372"/>
              <a:gd name="connsiteX106" fmla="*/ 2734426 w 2906496"/>
              <a:gd name="connsiteY106" fmla="*/ 376238 h 1839372"/>
              <a:gd name="connsiteX107" fmla="*/ 2729663 w 2906496"/>
              <a:gd name="connsiteY107" fmla="*/ 390525 h 1839372"/>
              <a:gd name="connsiteX108" fmla="*/ 2724901 w 2906496"/>
              <a:gd name="connsiteY108" fmla="*/ 442913 h 1839372"/>
              <a:gd name="connsiteX109" fmla="*/ 2696326 w 2906496"/>
              <a:gd name="connsiteY109" fmla="*/ 452438 h 1839372"/>
              <a:gd name="connsiteX110" fmla="*/ 2682038 w 2906496"/>
              <a:gd name="connsiteY110" fmla="*/ 461963 h 1839372"/>
              <a:gd name="connsiteX111" fmla="*/ 2686801 w 2906496"/>
              <a:gd name="connsiteY111" fmla="*/ 538163 h 1839372"/>
              <a:gd name="connsiteX112" fmla="*/ 2696326 w 2906496"/>
              <a:gd name="connsiteY112" fmla="*/ 552450 h 1839372"/>
              <a:gd name="connsiteX113" fmla="*/ 2701088 w 2906496"/>
              <a:gd name="connsiteY113" fmla="*/ 595313 h 1839372"/>
              <a:gd name="connsiteX114" fmla="*/ 2710613 w 2906496"/>
              <a:gd name="connsiteY114" fmla="*/ 609600 h 1839372"/>
              <a:gd name="connsiteX115" fmla="*/ 2724901 w 2906496"/>
              <a:gd name="connsiteY115" fmla="*/ 638175 h 1839372"/>
              <a:gd name="connsiteX116" fmla="*/ 2724901 w 2906496"/>
              <a:gd name="connsiteY116" fmla="*/ 695325 h 1839372"/>
              <a:gd name="connsiteX117" fmla="*/ 2715376 w 2906496"/>
              <a:gd name="connsiteY117" fmla="*/ 709613 h 1839372"/>
              <a:gd name="connsiteX118" fmla="*/ 2720138 w 2906496"/>
              <a:gd name="connsiteY118" fmla="*/ 790575 h 1839372"/>
              <a:gd name="connsiteX119" fmla="*/ 2729663 w 2906496"/>
              <a:gd name="connsiteY119" fmla="*/ 819150 h 1839372"/>
              <a:gd name="connsiteX120" fmla="*/ 2734426 w 2906496"/>
              <a:gd name="connsiteY120" fmla="*/ 833438 h 1839372"/>
              <a:gd name="connsiteX121" fmla="*/ 2729663 w 2906496"/>
              <a:gd name="connsiteY121" fmla="*/ 933450 h 1839372"/>
              <a:gd name="connsiteX122" fmla="*/ 2715376 w 2906496"/>
              <a:gd name="connsiteY122" fmla="*/ 942975 h 1839372"/>
              <a:gd name="connsiteX123" fmla="*/ 2586788 w 2906496"/>
              <a:gd name="connsiteY123" fmla="*/ 947738 h 1839372"/>
              <a:gd name="connsiteX124" fmla="*/ 2591551 w 2906496"/>
              <a:gd name="connsiteY124" fmla="*/ 1004888 h 1839372"/>
              <a:gd name="connsiteX125" fmla="*/ 2605838 w 2906496"/>
              <a:gd name="connsiteY125" fmla="*/ 1014413 h 1839372"/>
              <a:gd name="connsiteX126" fmla="*/ 2634413 w 2906496"/>
              <a:gd name="connsiteY126" fmla="*/ 1023938 h 1839372"/>
              <a:gd name="connsiteX127" fmla="*/ 2662988 w 2906496"/>
              <a:gd name="connsiteY127" fmla="*/ 1042988 h 1839372"/>
              <a:gd name="connsiteX128" fmla="*/ 2658226 w 2906496"/>
              <a:gd name="connsiteY128" fmla="*/ 1081088 h 1839372"/>
              <a:gd name="connsiteX129" fmla="*/ 2662988 w 2906496"/>
              <a:gd name="connsiteY129" fmla="*/ 1123950 h 1839372"/>
              <a:gd name="connsiteX130" fmla="*/ 2701088 w 2906496"/>
              <a:gd name="connsiteY130" fmla="*/ 1128713 h 1839372"/>
              <a:gd name="connsiteX131" fmla="*/ 2715376 w 2906496"/>
              <a:gd name="connsiteY131" fmla="*/ 1133475 h 1839372"/>
              <a:gd name="connsiteX132" fmla="*/ 2729663 w 2906496"/>
              <a:gd name="connsiteY132" fmla="*/ 1143000 h 1839372"/>
              <a:gd name="connsiteX133" fmla="*/ 2734426 w 2906496"/>
              <a:gd name="connsiteY133" fmla="*/ 1157288 h 1839372"/>
              <a:gd name="connsiteX134" fmla="*/ 2743951 w 2906496"/>
              <a:gd name="connsiteY134" fmla="*/ 1200150 h 1839372"/>
              <a:gd name="connsiteX135" fmla="*/ 2748713 w 2906496"/>
              <a:gd name="connsiteY135" fmla="*/ 1214438 h 1839372"/>
              <a:gd name="connsiteX136" fmla="*/ 2763001 w 2906496"/>
              <a:gd name="connsiteY136" fmla="*/ 1223963 h 1839372"/>
              <a:gd name="connsiteX137" fmla="*/ 2777288 w 2906496"/>
              <a:gd name="connsiteY137" fmla="*/ 1266825 h 1839372"/>
              <a:gd name="connsiteX138" fmla="*/ 2782051 w 2906496"/>
              <a:gd name="connsiteY138" fmla="*/ 1281113 h 1839372"/>
              <a:gd name="connsiteX139" fmla="*/ 2810626 w 2906496"/>
              <a:gd name="connsiteY139" fmla="*/ 1295400 h 1839372"/>
              <a:gd name="connsiteX140" fmla="*/ 2839201 w 2906496"/>
              <a:gd name="connsiteY140" fmla="*/ 1314450 h 1839372"/>
              <a:gd name="connsiteX141" fmla="*/ 2867776 w 2906496"/>
              <a:gd name="connsiteY141" fmla="*/ 1323975 h 1839372"/>
              <a:gd name="connsiteX142" fmla="*/ 2882063 w 2906496"/>
              <a:gd name="connsiteY142" fmla="*/ 1352550 h 1839372"/>
              <a:gd name="connsiteX143" fmla="*/ 2886826 w 2906496"/>
              <a:gd name="connsiteY143" fmla="*/ 1376363 h 1839372"/>
              <a:gd name="connsiteX144" fmla="*/ 2901113 w 2906496"/>
              <a:gd name="connsiteY144" fmla="*/ 1381125 h 1839372"/>
              <a:gd name="connsiteX145" fmla="*/ 2901113 w 2906496"/>
              <a:gd name="connsiteY145" fmla="*/ 1428750 h 1839372"/>
              <a:gd name="connsiteX146" fmla="*/ 2896351 w 2906496"/>
              <a:gd name="connsiteY146" fmla="*/ 1447800 h 1839372"/>
              <a:gd name="connsiteX147" fmla="*/ 2882063 w 2906496"/>
              <a:gd name="connsiteY147" fmla="*/ 1457325 h 1839372"/>
              <a:gd name="connsiteX148" fmla="*/ 2863013 w 2906496"/>
              <a:gd name="connsiteY148" fmla="*/ 1500188 h 1839372"/>
              <a:gd name="connsiteX149" fmla="*/ 2853488 w 2906496"/>
              <a:gd name="connsiteY149" fmla="*/ 1528763 h 1839372"/>
              <a:gd name="connsiteX150" fmla="*/ 2810626 w 2906496"/>
              <a:gd name="connsiteY150" fmla="*/ 1552575 h 1839372"/>
              <a:gd name="connsiteX151" fmla="*/ 2786813 w 2906496"/>
              <a:gd name="connsiteY151" fmla="*/ 1557338 h 1839372"/>
              <a:gd name="connsiteX152" fmla="*/ 2772526 w 2906496"/>
              <a:gd name="connsiteY152" fmla="*/ 1571625 h 1839372"/>
              <a:gd name="connsiteX153" fmla="*/ 2767763 w 2906496"/>
              <a:gd name="connsiteY153" fmla="*/ 1619250 h 1839372"/>
              <a:gd name="connsiteX154" fmla="*/ 2739188 w 2906496"/>
              <a:gd name="connsiteY154" fmla="*/ 1624013 h 1839372"/>
              <a:gd name="connsiteX155" fmla="*/ 2696326 w 2906496"/>
              <a:gd name="connsiteY155" fmla="*/ 1643063 h 1839372"/>
              <a:gd name="connsiteX156" fmla="*/ 2686801 w 2906496"/>
              <a:gd name="connsiteY156" fmla="*/ 1671638 h 1839372"/>
              <a:gd name="connsiteX157" fmla="*/ 2682038 w 2906496"/>
              <a:gd name="connsiteY157" fmla="*/ 1685925 h 1839372"/>
              <a:gd name="connsiteX158" fmla="*/ 2677276 w 2906496"/>
              <a:gd name="connsiteY158" fmla="*/ 1724025 h 1839372"/>
              <a:gd name="connsiteX159" fmla="*/ 2667751 w 2906496"/>
              <a:gd name="connsiteY159" fmla="*/ 1752600 h 1839372"/>
              <a:gd name="connsiteX160" fmla="*/ 2662988 w 2906496"/>
              <a:gd name="connsiteY160" fmla="*/ 1785938 h 1839372"/>
              <a:gd name="connsiteX161" fmla="*/ 2658226 w 2906496"/>
              <a:gd name="connsiteY161" fmla="*/ 1800225 h 1839372"/>
              <a:gd name="connsiteX162" fmla="*/ 2643938 w 2906496"/>
              <a:gd name="connsiteY162" fmla="*/ 1804988 h 1839372"/>
              <a:gd name="connsiteX163" fmla="*/ 2639176 w 2906496"/>
              <a:gd name="connsiteY163" fmla="*/ 1819275 h 1839372"/>
              <a:gd name="connsiteX164" fmla="*/ 2634413 w 2906496"/>
              <a:gd name="connsiteY164" fmla="*/ 1838325 h 1839372"/>
              <a:gd name="connsiteX165" fmla="*/ 2610601 w 2906496"/>
              <a:gd name="connsiteY165" fmla="*/ 1833563 h 1839372"/>
              <a:gd name="connsiteX166" fmla="*/ 2605838 w 2906496"/>
              <a:gd name="connsiteY166" fmla="*/ 1819275 h 1839372"/>
              <a:gd name="connsiteX167" fmla="*/ 2562976 w 2906496"/>
              <a:gd name="connsiteY167" fmla="*/ 1804988 h 1839372"/>
              <a:gd name="connsiteX168" fmla="*/ 2548688 w 2906496"/>
              <a:gd name="connsiteY168" fmla="*/ 1795463 h 1839372"/>
              <a:gd name="connsiteX169" fmla="*/ 2491538 w 2906496"/>
              <a:gd name="connsiteY169" fmla="*/ 1785938 h 1839372"/>
              <a:gd name="connsiteX170" fmla="*/ 2477251 w 2906496"/>
              <a:gd name="connsiteY170" fmla="*/ 1776413 h 1839372"/>
              <a:gd name="connsiteX171" fmla="*/ 2367713 w 2906496"/>
              <a:gd name="connsiteY171" fmla="*/ 1766888 h 1839372"/>
              <a:gd name="connsiteX172" fmla="*/ 2353426 w 2906496"/>
              <a:gd name="connsiteY172" fmla="*/ 1757363 h 1839372"/>
              <a:gd name="connsiteX173" fmla="*/ 2343901 w 2906496"/>
              <a:gd name="connsiteY173" fmla="*/ 1728788 h 1839372"/>
              <a:gd name="connsiteX174" fmla="*/ 2315326 w 2906496"/>
              <a:gd name="connsiteY174" fmla="*/ 1719263 h 1839372"/>
              <a:gd name="connsiteX175" fmla="*/ 2305801 w 2906496"/>
              <a:gd name="connsiteY175" fmla="*/ 1704975 h 1839372"/>
              <a:gd name="connsiteX176" fmla="*/ 2301038 w 2906496"/>
              <a:gd name="connsiteY176" fmla="*/ 1690688 h 1839372"/>
              <a:gd name="connsiteX177" fmla="*/ 2272463 w 2906496"/>
              <a:gd name="connsiteY177" fmla="*/ 1676400 h 1839372"/>
              <a:gd name="connsiteX178" fmla="*/ 2267701 w 2906496"/>
              <a:gd name="connsiteY178" fmla="*/ 1585913 h 1839372"/>
              <a:gd name="connsiteX179" fmla="*/ 2262938 w 2906496"/>
              <a:gd name="connsiteY179" fmla="*/ 1562100 h 1839372"/>
              <a:gd name="connsiteX180" fmla="*/ 2253413 w 2906496"/>
              <a:gd name="connsiteY180" fmla="*/ 1547813 h 1839372"/>
              <a:gd name="connsiteX181" fmla="*/ 2248651 w 2906496"/>
              <a:gd name="connsiteY181" fmla="*/ 1524000 h 1839372"/>
              <a:gd name="connsiteX182" fmla="*/ 2243888 w 2906496"/>
              <a:gd name="connsiteY182" fmla="*/ 1509713 h 1839372"/>
              <a:gd name="connsiteX183" fmla="*/ 2215313 w 2906496"/>
              <a:gd name="connsiteY183" fmla="*/ 1490663 h 1839372"/>
              <a:gd name="connsiteX184" fmla="*/ 2186738 w 2906496"/>
              <a:gd name="connsiteY184" fmla="*/ 1476375 h 1839372"/>
              <a:gd name="connsiteX185" fmla="*/ 2177213 w 2906496"/>
              <a:gd name="connsiteY185" fmla="*/ 1428750 h 1839372"/>
              <a:gd name="connsiteX186" fmla="*/ 2172451 w 2906496"/>
              <a:gd name="connsiteY186" fmla="*/ 1404938 h 1839372"/>
              <a:gd name="connsiteX187" fmla="*/ 2162926 w 2906496"/>
              <a:gd name="connsiteY187" fmla="*/ 1390650 h 1839372"/>
              <a:gd name="connsiteX188" fmla="*/ 2158163 w 2906496"/>
              <a:gd name="connsiteY188" fmla="*/ 1376363 h 1839372"/>
              <a:gd name="connsiteX189" fmla="*/ 2129588 w 2906496"/>
              <a:gd name="connsiteY189" fmla="*/ 1357313 h 1839372"/>
              <a:gd name="connsiteX190" fmla="*/ 2105776 w 2906496"/>
              <a:gd name="connsiteY190" fmla="*/ 1314450 h 1839372"/>
              <a:gd name="connsiteX191" fmla="*/ 2077201 w 2906496"/>
              <a:gd name="connsiteY191" fmla="*/ 1304925 h 1839372"/>
              <a:gd name="connsiteX192" fmla="*/ 2048626 w 2906496"/>
              <a:gd name="connsiteY192" fmla="*/ 1290638 h 1839372"/>
              <a:gd name="connsiteX193" fmla="*/ 2034338 w 2906496"/>
              <a:gd name="connsiteY193" fmla="*/ 1281113 h 1839372"/>
              <a:gd name="connsiteX194" fmla="*/ 1915276 w 2906496"/>
              <a:gd name="connsiteY194" fmla="*/ 1262063 h 1839372"/>
              <a:gd name="connsiteX195" fmla="*/ 1896226 w 2906496"/>
              <a:gd name="connsiteY195" fmla="*/ 1219200 h 1839372"/>
              <a:gd name="connsiteX196" fmla="*/ 1867651 w 2906496"/>
              <a:gd name="connsiteY196" fmla="*/ 1223963 h 1839372"/>
              <a:gd name="connsiteX197" fmla="*/ 1848601 w 2906496"/>
              <a:gd name="connsiteY197" fmla="*/ 1252538 h 1839372"/>
              <a:gd name="connsiteX198" fmla="*/ 1820026 w 2906496"/>
              <a:gd name="connsiteY198" fmla="*/ 1262063 h 1839372"/>
              <a:gd name="connsiteX199" fmla="*/ 1791451 w 2906496"/>
              <a:gd name="connsiteY199" fmla="*/ 1281113 h 1839372"/>
              <a:gd name="connsiteX200" fmla="*/ 1748588 w 2906496"/>
              <a:gd name="connsiteY200" fmla="*/ 1300163 h 1839372"/>
              <a:gd name="connsiteX201" fmla="*/ 1696201 w 2906496"/>
              <a:gd name="connsiteY201" fmla="*/ 1295400 h 1839372"/>
              <a:gd name="connsiteX202" fmla="*/ 1667626 w 2906496"/>
              <a:gd name="connsiteY202" fmla="*/ 1285875 h 1839372"/>
              <a:gd name="connsiteX203" fmla="*/ 1558088 w 2906496"/>
              <a:gd name="connsiteY203" fmla="*/ 1276350 h 1839372"/>
              <a:gd name="connsiteX204" fmla="*/ 1467601 w 2906496"/>
              <a:gd name="connsiteY204" fmla="*/ 1290638 h 1839372"/>
              <a:gd name="connsiteX205" fmla="*/ 1462838 w 2906496"/>
              <a:gd name="connsiteY205" fmla="*/ 1304925 h 1839372"/>
              <a:gd name="connsiteX206" fmla="*/ 1448551 w 2906496"/>
              <a:gd name="connsiteY206" fmla="*/ 1314450 h 1839372"/>
              <a:gd name="connsiteX207" fmla="*/ 1419976 w 2906496"/>
              <a:gd name="connsiteY207" fmla="*/ 1323975 h 1839372"/>
              <a:gd name="connsiteX208" fmla="*/ 1405688 w 2906496"/>
              <a:gd name="connsiteY208" fmla="*/ 1352550 h 1839372"/>
              <a:gd name="connsiteX209" fmla="*/ 1391401 w 2906496"/>
              <a:gd name="connsiteY209" fmla="*/ 1357313 h 1839372"/>
              <a:gd name="connsiteX210" fmla="*/ 1377113 w 2906496"/>
              <a:gd name="connsiteY210" fmla="*/ 1371600 h 1839372"/>
              <a:gd name="connsiteX211" fmla="*/ 1348538 w 2906496"/>
              <a:gd name="connsiteY211" fmla="*/ 1390650 h 1839372"/>
              <a:gd name="connsiteX212" fmla="*/ 1334251 w 2906496"/>
              <a:gd name="connsiteY212" fmla="*/ 1400175 h 1839372"/>
              <a:gd name="connsiteX213" fmla="*/ 1319963 w 2906496"/>
              <a:gd name="connsiteY213" fmla="*/ 1409700 h 1839372"/>
              <a:gd name="connsiteX214" fmla="*/ 1305676 w 2906496"/>
              <a:gd name="connsiteY214" fmla="*/ 1419225 h 1839372"/>
              <a:gd name="connsiteX215" fmla="*/ 1296151 w 2906496"/>
              <a:gd name="connsiteY215" fmla="*/ 1433513 h 1839372"/>
              <a:gd name="connsiteX216" fmla="*/ 1253288 w 2906496"/>
              <a:gd name="connsiteY216" fmla="*/ 1447800 h 1839372"/>
              <a:gd name="connsiteX217" fmla="*/ 1210426 w 2906496"/>
              <a:gd name="connsiteY217" fmla="*/ 1462088 h 1839372"/>
              <a:gd name="connsiteX218" fmla="*/ 1196138 w 2906496"/>
              <a:gd name="connsiteY218" fmla="*/ 1466850 h 1839372"/>
              <a:gd name="connsiteX219" fmla="*/ 1181851 w 2906496"/>
              <a:gd name="connsiteY219" fmla="*/ 1471613 h 1839372"/>
              <a:gd name="connsiteX220" fmla="*/ 1105651 w 2906496"/>
              <a:gd name="connsiteY220" fmla="*/ 1481138 h 1839372"/>
              <a:gd name="connsiteX221" fmla="*/ 1091363 w 2906496"/>
              <a:gd name="connsiteY221" fmla="*/ 1485900 h 1839372"/>
              <a:gd name="connsiteX222" fmla="*/ 1077076 w 2906496"/>
              <a:gd name="connsiteY222" fmla="*/ 1495425 h 1839372"/>
              <a:gd name="connsiteX223" fmla="*/ 1048501 w 2906496"/>
              <a:gd name="connsiteY223" fmla="*/ 1519238 h 1839372"/>
              <a:gd name="connsiteX224" fmla="*/ 1024688 w 2906496"/>
              <a:gd name="connsiteY224" fmla="*/ 1547813 h 1839372"/>
              <a:gd name="connsiteX225" fmla="*/ 1010401 w 2906496"/>
              <a:gd name="connsiteY225" fmla="*/ 1552575 h 1839372"/>
              <a:gd name="connsiteX226" fmla="*/ 996113 w 2906496"/>
              <a:gd name="connsiteY226" fmla="*/ 1566863 h 1839372"/>
              <a:gd name="connsiteX227" fmla="*/ 948488 w 2906496"/>
              <a:gd name="connsiteY227" fmla="*/ 1571625 h 1839372"/>
              <a:gd name="connsiteX228" fmla="*/ 877051 w 2906496"/>
              <a:gd name="connsiteY228" fmla="*/ 1576388 h 1839372"/>
              <a:gd name="connsiteX229" fmla="*/ 724651 w 2906496"/>
              <a:gd name="connsiteY229" fmla="*/ 1585913 h 1839372"/>
              <a:gd name="connsiteX230" fmla="*/ 619876 w 2906496"/>
              <a:gd name="connsiteY230" fmla="*/ 1590675 h 1839372"/>
              <a:gd name="connsiteX231" fmla="*/ 591301 w 2906496"/>
              <a:gd name="connsiteY231" fmla="*/ 1600200 h 1839372"/>
              <a:gd name="connsiteX232" fmla="*/ 577013 w 2906496"/>
              <a:gd name="connsiteY232" fmla="*/ 1609725 h 1839372"/>
              <a:gd name="connsiteX233" fmla="*/ 548438 w 2906496"/>
              <a:gd name="connsiteY233" fmla="*/ 1619250 h 1839372"/>
              <a:gd name="connsiteX234" fmla="*/ 534151 w 2906496"/>
              <a:gd name="connsiteY234" fmla="*/ 1624013 h 1839372"/>
              <a:gd name="connsiteX235" fmla="*/ 519863 w 2906496"/>
              <a:gd name="connsiteY235" fmla="*/ 1628775 h 1839372"/>
              <a:gd name="connsiteX236" fmla="*/ 467476 w 2906496"/>
              <a:gd name="connsiteY236" fmla="*/ 1643063 h 1839372"/>
              <a:gd name="connsiteX237" fmla="*/ 453188 w 2906496"/>
              <a:gd name="connsiteY237" fmla="*/ 1633538 h 1839372"/>
              <a:gd name="connsiteX238" fmla="*/ 206250 w 2906496"/>
              <a:gd name="connsiteY238" fmla="*/ 1699288 h 1839372"/>
              <a:gd name="connsiteX239" fmla="*/ 110 w 2906496"/>
              <a:gd name="connsiteY239" fmla="*/ 1652729 h 1839372"/>
              <a:gd name="connsiteX240" fmla="*/ 247193 w 2906496"/>
              <a:gd name="connsiteY240" fmla="*/ 1508220 h 1839372"/>
              <a:gd name="connsiteX241" fmla="*/ 457951 w 2906496"/>
              <a:gd name="connsiteY241" fmla="*/ 1409700 h 18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906496" h="1839372">
                <a:moveTo>
                  <a:pt x="457951" y="1409700"/>
                </a:moveTo>
                <a:cubicBezTo>
                  <a:pt x="497840" y="1394074"/>
                  <a:pt x="477365" y="1411409"/>
                  <a:pt x="486526" y="1414463"/>
                </a:cubicBezTo>
                <a:cubicBezTo>
                  <a:pt x="491956" y="1416273"/>
                  <a:pt x="495552" y="1421733"/>
                  <a:pt x="500813" y="1423988"/>
                </a:cubicBezTo>
                <a:cubicBezTo>
                  <a:pt x="506829" y="1426566"/>
                  <a:pt x="513569" y="1426952"/>
                  <a:pt x="519863" y="1428750"/>
                </a:cubicBezTo>
                <a:cubicBezTo>
                  <a:pt x="524690" y="1430129"/>
                  <a:pt x="529250" y="1432424"/>
                  <a:pt x="534151" y="1433513"/>
                </a:cubicBezTo>
                <a:cubicBezTo>
                  <a:pt x="564404" y="1440236"/>
                  <a:pt x="593264" y="1440624"/>
                  <a:pt x="624638" y="1443038"/>
                </a:cubicBezTo>
                <a:cubicBezTo>
                  <a:pt x="640513" y="1441450"/>
                  <a:pt x="656717" y="1441863"/>
                  <a:pt x="672263" y="1438275"/>
                </a:cubicBezTo>
                <a:cubicBezTo>
                  <a:pt x="677840" y="1436988"/>
                  <a:pt x="680833" y="1429010"/>
                  <a:pt x="686551" y="1428750"/>
                </a:cubicBezTo>
                <a:lnTo>
                  <a:pt x="777038" y="1433513"/>
                </a:lnTo>
                <a:cubicBezTo>
                  <a:pt x="781801" y="1435100"/>
                  <a:pt x="786306" y="1438275"/>
                  <a:pt x="791326" y="1438275"/>
                </a:cubicBezTo>
                <a:cubicBezTo>
                  <a:pt x="797310" y="1438275"/>
                  <a:pt x="817922" y="1430997"/>
                  <a:pt x="824663" y="1428750"/>
                </a:cubicBezTo>
                <a:cubicBezTo>
                  <a:pt x="827838" y="1423988"/>
                  <a:pt x="829334" y="1417496"/>
                  <a:pt x="834188" y="1414463"/>
                </a:cubicBezTo>
                <a:cubicBezTo>
                  <a:pt x="842702" y="1409142"/>
                  <a:pt x="862763" y="1404938"/>
                  <a:pt x="862763" y="1404938"/>
                </a:cubicBezTo>
                <a:cubicBezTo>
                  <a:pt x="865938" y="1400175"/>
                  <a:pt x="867434" y="1393684"/>
                  <a:pt x="872288" y="1390650"/>
                </a:cubicBezTo>
                <a:cubicBezTo>
                  <a:pt x="880802" y="1385329"/>
                  <a:pt x="891338" y="1384300"/>
                  <a:pt x="900863" y="1381125"/>
                </a:cubicBezTo>
                <a:cubicBezTo>
                  <a:pt x="905626" y="1379538"/>
                  <a:pt x="910170" y="1376986"/>
                  <a:pt x="915151" y="1376363"/>
                </a:cubicBezTo>
                <a:cubicBezTo>
                  <a:pt x="970650" y="1369425"/>
                  <a:pt x="940505" y="1372759"/>
                  <a:pt x="1005638" y="1366838"/>
                </a:cubicBezTo>
                <a:cubicBezTo>
                  <a:pt x="1008813" y="1362075"/>
                  <a:pt x="1011116" y="1356597"/>
                  <a:pt x="1015163" y="1352550"/>
                </a:cubicBezTo>
                <a:cubicBezTo>
                  <a:pt x="1019210" y="1348503"/>
                  <a:pt x="1025875" y="1347495"/>
                  <a:pt x="1029451" y="1343025"/>
                </a:cubicBezTo>
                <a:cubicBezTo>
                  <a:pt x="1055742" y="1310162"/>
                  <a:pt x="1007552" y="1346511"/>
                  <a:pt x="1048501" y="1319213"/>
                </a:cubicBezTo>
                <a:cubicBezTo>
                  <a:pt x="1050088" y="1252538"/>
                  <a:pt x="1049103" y="1185752"/>
                  <a:pt x="1053263" y="1119188"/>
                </a:cubicBezTo>
                <a:cubicBezTo>
                  <a:pt x="1053889" y="1109167"/>
                  <a:pt x="1062788" y="1090613"/>
                  <a:pt x="1062788" y="1090613"/>
                </a:cubicBezTo>
                <a:cubicBezTo>
                  <a:pt x="1064984" y="1075245"/>
                  <a:pt x="1067568" y="1042962"/>
                  <a:pt x="1077076" y="1028700"/>
                </a:cubicBezTo>
                <a:lnTo>
                  <a:pt x="1086601" y="1014413"/>
                </a:lnTo>
                <a:cubicBezTo>
                  <a:pt x="1089738" y="1005000"/>
                  <a:pt x="1092494" y="992553"/>
                  <a:pt x="1100888" y="985838"/>
                </a:cubicBezTo>
                <a:cubicBezTo>
                  <a:pt x="1104808" y="982702"/>
                  <a:pt x="1110413" y="982663"/>
                  <a:pt x="1115176" y="981075"/>
                </a:cubicBezTo>
                <a:cubicBezTo>
                  <a:pt x="1121526" y="971550"/>
                  <a:pt x="1130606" y="963360"/>
                  <a:pt x="1134226" y="952500"/>
                </a:cubicBezTo>
                <a:cubicBezTo>
                  <a:pt x="1135813" y="947738"/>
                  <a:pt x="1136743" y="942703"/>
                  <a:pt x="1138988" y="938213"/>
                </a:cubicBezTo>
                <a:cubicBezTo>
                  <a:pt x="1141548" y="933093"/>
                  <a:pt x="1145953" y="929045"/>
                  <a:pt x="1148513" y="923925"/>
                </a:cubicBezTo>
                <a:cubicBezTo>
                  <a:pt x="1150758" y="919435"/>
                  <a:pt x="1149726" y="913188"/>
                  <a:pt x="1153276" y="909638"/>
                </a:cubicBezTo>
                <a:cubicBezTo>
                  <a:pt x="1156826" y="906088"/>
                  <a:pt x="1163073" y="907120"/>
                  <a:pt x="1167563" y="904875"/>
                </a:cubicBezTo>
                <a:cubicBezTo>
                  <a:pt x="1172683" y="902315"/>
                  <a:pt x="1177088" y="898525"/>
                  <a:pt x="1181851" y="895350"/>
                </a:cubicBezTo>
                <a:cubicBezTo>
                  <a:pt x="1185026" y="890588"/>
                  <a:pt x="1187068" y="884832"/>
                  <a:pt x="1191376" y="881063"/>
                </a:cubicBezTo>
                <a:cubicBezTo>
                  <a:pt x="1199991" y="873525"/>
                  <a:pt x="1219951" y="862013"/>
                  <a:pt x="1219951" y="862013"/>
                </a:cubicBezTo>
                <a:cubicBezTo>
                  <a:pt x="1241786" y="829261"/>
                  <a:pt x="1235381" y="844298"/>
                  <a:pt x="1243763" y="819150"/>
                </a:cubicBezTo>
                <a:cubicBezTo>
                  <a:pt x="1245351" y="804863"/>
                  <a:pt x="1246028" y="790445"/>
                  <a:pt x="1248526" y="776288"/>
                </a:cubicBezTo>
                <a:cubicBezTo>
                  <a:pt x="1250801" y="763396"/>
                  <a:pt x="1258051" y="738188"/>
                  <a:pt x="1258051" y="738188"/>
                </a:cubicBezTo>
                <a:cubicBezTo>
                  <a:pt x="1259638" y="706438"/>
                  <a:pt x="1262813" y="674728"/>
                  <a:pt x="1262813" y="642938"/>
                </a:cubicBezTo>
                <a:cubicBezTo>
                  <a:pt x="1262813" y="631713"/>
                  <a:pt x="1260252" y="620607"/>
                  <a:pt x="1258051" y="609600"/>
                </a:cubicBezTo>
                <a:cubicBezTo>
                  <a:pt x="1257066" y="604677"/>
                  <a:pt x="1256838" y="598863"/>
                  <a:pt x="1253288" y="595313"/>
                </a:cubicBezTo>
                <a:cubicBezTo>
                  <a:pt x="1249738" y="591763"/>
                  <a:pt x="1243763" y="592138"/>
                  <a:pt x="1239001" y="590550"/>
                </a:cubicBezTo>
                <a:cubicBezTo>
                  <a:pt x="1237413" y="585788"/>
                  <a:pt x="1234238" y="581283"/>
                  <a:pt x="1234238" y="576263"/>
                </a:cubicBezTo>
                <a:cubicBezTo>
                  <a:pt x="1234238" y="512364"/>
                  <a:pt x="1236312" y="552641"/>
                  <a:pt x="1243763" y="519113"/>
                </a:cubicBezTo>
                <a:cubicBezTo>
                  <a:pt x="1243833" y="518797"/>
                  <a:pt x="1248342" y="482433"/>
                  <a:pt x="1253288" y="476250"/>
                </a:cubicBezTo>
                <a:cubicBezTo>
                  <a:pt x="1256864" y="471780"/>
                  <a:pt x="1262813" y="469900"/>
                  <a:pt x="1267576" y="466725"/>
                </a:cubicBezTo>
                <a:cubicBezTo>
                  <a:pt x="1270751" y="461963"/>
                  <a:pt x="1274541" y="457557"/>
                  <a:pt x="1277101" y="452438"/>
                </a:cubicBezTo>
                <a:cubicBezTo>
                  <a:pt x="1279346" y="447948"/>
                  <a:pt x="1278727" y="442070"/>
                  <a:pt x="1281863" y="438150"/>
                </a:cubicBezTo>
                <a:cubicBezTo>
                  <a:pt x="1285439" y="433680"/>
                  <a:pt x="1291388" y="431800"/>
                  <a:pt x="1296151" y="428625"/>
                </a:cubicBezTo>
                <a:cubicBezTo>
                  <a:pt x="1311477" y="382645"/>
                  <a:pt x="1286903" y="454125"/>
                  <a:pt x="1310438" y="395288"/>
                </a:cubicBezTo>
                <a:cubicBezTo>
                  <a:pt x="1314167" y="385966"/>
                  <a:pt x="1316788" y="376238"/>
                  <a:pt x="1319963" y="366713"/>
                </a:cubicBezTo>
                <a:cubicBezTo>
                  <a:pt x="1321551" y="361950"/>
                  <a:pt x="1321941" y="356602"/>
                  <a:pt x="1324726" y="352425"/>
                </a:cubicBezTo>
                <a:lnTo>
                  <a:pt x="1334251" y="338138"/>
                </a:lnTo>
                <a:cubicBezTo>
                  <a:pt x="1343111" y="311559"/>
                  <a:pt x="1351029" y="301503"/>
                  <a:pt x="1339013" y="271463"/>
                </a:cubicBezTo>
                <a:cubicBezTo>
                  <a:pt x="1336887" y="266149"/>
                  <a:pt x="1329488" y="265113"/>
                  <a:pt x="1324726" y="261938"/>
                </a:cubicBezTo>
                <a:cubicBezTo>
                  <a:pt x="1323138" y="255588"/>
                  <a:pt x="1321761" y="249182"/>
                  <a:pt x="1319963" y="242888"/>
                </a:cubicBezTo>
                <a:cubicBezTo>
                  <a:pt x="1318584" y="238061"/>
                  <a:pt x="1315201" y="233620"/>
                  <a:pt x="1315201" y="228600"/>
                </a:cubicBezTo>
                <a:cubicBezTo>
                  <a:pt x="1315201" y="209550"/>
                  <a:pt x="1321551" y="215900"/>
                  <a:pt x="1334251" y="209550"/>
                </a:cubicBezTo>
                <a:cubicBezTo>
                  <a:pt x="1371173" y="191089"/>
                  <a:pt x="1326919" y="207230"/>
                  <a:pt x="1362826" y="195263"/>
                </a:cubicBezTo>
                <a:cubicBezTo>
                  <a:pt x="1373263" y="179607"/>
                  <a:pt x="1372183" y="183942"/>
                  <a:pt x="1377113" y="166688"/>
                </a:cubicBezTo>
                <a:cubicBezTo>
                  <a:pt x="1378911" y="160394"/>
                  <a:pt x="1376906" y="151898"/>
                  <a:pt x="1381876" y="147638"/>
                </a:cubicBezTo>
                <a:cubicBezTo>
                  <a:pt x="1392335" y="138673"/>
                  <a:pt x="1432671" y="134938"/>
                  <a:pt x="1443788" y="133350"/>
                </a:cubicBezTo>
                <a:cubicBezTo>
                  <a:pt x="1475538" y="134938"/>
                  <a:pt x="1507358" y="135473"/>
                  <a:pt x="1539038" y="138113"/>
                </a:cubicBezTo>
                <a:cubicBezTo>
                  <a:pt x="1545561" y="138657"/>
                  <a:pt x="1551587" y="142110"/>
                  <a:pt x="1558088" y="142875"/>
                </a:cubicBezTo>
                <a:cubicBezTo>
                  <a:pt x="1578645" y="145293"/>
                  <a:pt x="1599363" y="146050"/>
                  <a:pt x="1620001" y="147638"/>
                </a:cubicBezTo>
                <a:cubicBezTo>
                  <a:pt x="1713422" y="178776"/>
                  <a:pt x="1641022" y="156412"/>
                  <a:pt x="1886701" y="147638"/>
                </a:cubicBezTo>
                <a:cubicBezTo>
                  <a:pt x="1891718" y="147459"/>
                  <a:pt x="1896012" y="143538"/>
                  <a:pt x="1900988" y="142875"/>
                </a:cubicBezTo>
                <a:cubicBezTo>
                  <a:pt x="1919936" y="140349"/>
                  <a:pt x="1939088" y="139700"/>
                  <a:pt x="1958138" y="138113"/>
                </a:cubicBezTo>
                <a:lnTo>
                  <a:pt x="1986713" y="128588"/>
                </a:lnTo>
                <a:lnTo>
                  <a:pt x="2001001" y="123825"/>
                </a:lnTo>
                <a:cubicBezTo>
                  <a:pt x="2002588" y="119063"/>
                  <a:pt x="2002213" y="113088"/>
                  <a:pt x="2005763" y="109538"/>
                </a:cubicBezTo>
                <a:cubicBezTo>
                  <a:pt x="2013858" y="101443"/>
                  <a:pt x="2034338" y="90488"/>
                  <a:pt x="2034338" y="90488"/>
                </a:cubicBezTo>
                <a:cubicBezTo>
                  <a:pt x="2037513" y="85725"/>
                  <a:pt x="2039555" y="79969"/>
                  <a:pt x="2043863" y="76200"/>
                </a:cubicBezTo>
                <a:cubicBezTo>
                  <a:pt x="2052478" y="68662"/>
                  <a:pt x="2072438" y="57150"/>
                  <a:pt x="2072438" y="57150"/>
                </a:cubicBezTo>
                <a:cubicBezTo>
                  <a:pt x="2083551" y="58738"/>
                  <a:pt x="2095024" y="58687"/>
                  <a:pt x="2105776" y="61913"/>
                </a:cubicBezTo>
                <a:cubicBezTo>
                  <a:pt x="2161976" y="78774"/>
                  <a:pt x="2081535" y="65637"/>
                  <a:pt x="2134351" y="76200"/>
                </a:cubicBezTo>
                <a:cubicBezTo>
                  <a:pt x="2145358" y="78401"/>
                  <a:pt x="2156576" y="79375"/>
                  <a:pt x="2167688" y="80963"/>
                </a:cubicBezTo>
                <a:cubicBezTo>
                  <a:pt x="2169276" y="85725"/>
                  <a:pt x="2169315" y="91330"/>
                  <a:pt x="2172451" y="95250"/>
                </a:cubicBezTo>
                <a:cubicBezTo>
                  <a:pt x="2179166" y="103643"/>
                  <a:pt x="2191614" y="106400"/>
                  <a:pt x="2201026" y="109538"/>
                </a:cubicBezTo>
                <a:cubicBezTo>
                  <a:pt x="2226426" y="107950"/>
                  <a:pt x="2251916" y="107439"/>
                  <a:pt x="2277226" y="104775"/>
                </a:cubicBezTo>
                <a:cubicBezTo>
                  <a:pt x="2282218" y="104249"/>
                  <a:pt x="2286493" y="100013"/>
                  <a:pt x="2291513" y="100013"/>
                </a:cubicBezTo>
                <a:cubicBezTo>
                  <a:pt x="2298058" y="100013"/>
                  <a:pt x="2304269" y="102977"/>
                  <a:pt x="2310563" y="104775"/>
                </a:cubicBezTo>
                <a:cubicBezTo>
                  <a:pt x="2327815" y="109704"/>
                  <a:pt x="2323485" y="108628"/>
                  <a:pt x="2339138" y="119063"/>
                </a:cubicBezTo>
                <a:cubicBezTo>
                  <a:pt x="2340726" y="123825"/>
                  <a:pt x="2340351" y="129800"/>
                  <a:pt x="2343901" y="133350"/>
                </a:cubicBezTo>
                <a:cubicBezTo>
                  <a:pt x="2347451" y="136900"/>
                  <a:pt x="2353189" y="137659"/>
                  <a:pt x="2358188" y="138113"/>
                </a:cubicBezTo>
                <a:cubicBezTo>
                  <a:pt x="2388268" y="140848"/>
                  <a:pt x="2418513" y="141288"/>
                  <a:pt x="2448676" y="142875"/>
                </a:cubicBezTo>
                <a:cubicBezTo>
                  <a:pt x="2461376" y="141288"/>
                  <a:pt x="2474184" y="140403"/>
                  <a:pt x="2486776" y="138113"/>
                </a:cubicBezTo>
                <a:cubicBezTo>
                  <a:pt x="2491715" y="137215"/>
                  <a:pt x="2498145" y="137435"/>
                  <a:pt x="2501063" y="133350"/>
                </a:cubicBezTo>
                <a:cubicBezTo>
                  <a:pt x="2506899" y="125180"/>
                  <a:pt x="2507413" y="114300"/>
                  <a:pt x="2510588" y="104775"/>
                </a:cubicBezTo>
                <a:lnTo>
                  <a:pt x="2515351" y="90488"/>
                </a:lnTo>
                <a:cubicBezTo>
                  <a:pt x="2516939" y="85725"/>
                  <a:pt x="2515350" y="77787"/>
                  <a:pt x="2520113" y="76200"/>
                </a:cubicBezTo>
                <a:lnTo>
                  <a:pt x="2534401" y="71438"/>
                </a:lnTo>
                <a:cubicBezTo>
                  <a:pt x="2557490" y="2172"/>
                  <a:pt x="2533893" y="43235"/>
                  <a:pt x="2672513" y="38100"/>
                </a:cubicBezTo>
                <a:cubicBezTo>
                  <a:pt x="2677276" y="34925"/>
                  <a:pt x="2681570" y="30900"/>
                  <a:pt x="2686801" y="28575"/>
                </a:cubicBezTo>
                <a:cubicBezTo>
                  <a:pt x="2695976" y="24497"/>
                  <a:pt x="2707022" y="24619"/>
                  <a:pt x="2715376" y="19050"/>
                </a:cubicBezTo>
                <a:lnTo>
                  <a:pt x="2743951" y="0"/>
                </a:lnTo>
                <a:cubicBezTo>
                  <a:pt x="2808203" y="6426"/>
                  <a:pt x="2786475" y="-11380"/>
                  <a:pt x="2796338" y="42863"/>
                </a:cubicBezTo>
                <a:cubicBezTo>
                  <a:pt x="2797236" y="47802"/>
                  <a:pt x="2799513" y="52388"/>
                  <a:pt x="2801101" y="57150"/>
                </a:cubicBezTo>
                <a:cubicBezTo>
                  <a:pt x="2802688" y="69850"/>
                  <a:pt x="2803573" y="82658"/>
                  <a:pt x="2805863" y="95250"/>
                </a:cubicBezTo>
                <a:cubicBezTo>
                  <a:pt x="2806761" y="100189"/>
                  <a:pt x="2809962" y="104562"/>
                  <a:pt x="2810626" y="109538"/>
                </a:cubicBezTo>
                <a:cubicBezTo>
                  <a:pt x="2813152" y="128486"/>
                  <a:pt x="2813387" y="147677"/>
                  <a:pt x="2815388" y="166688"/>
                </a:cubicBezTo>
                <a:cubicBezTo>
                  <a:pt x="2817137" y="183302"/>
                  <a:pt x="2822074" y="211562"/>
                  <a:pt x="2824913" y="228600"/>
                </a:cubicBezTo>
                <a:cubicBezTo>
                  <a:pt x="2826950" y="255075"/>
                  <a:pt x="2819069" y="284668"/>
                  <a:pt x="2839201" y="304800"/>
                </a:cubicBezTo>
                <a:cubicBezTo>
                  <a:pt x="2843248" y="308847"/>
                  <a:pt x="2848726" y="311150"/>
                  <a:pt x="2853488" y="314325"/>
                </a:cubicBezTo>
                <a:cubicBezTo>
                  <a:pt x="2848264" y="371796"/>
                  <a:pt x="2865795" y="372093"/>
                  <a:pt x="2820151" y="361950"/>
                </a:cubicBezTo>
                <a:cubicBezTo>
                  <a:pt x="2815250" y="360861"/>
                  <a:pt x="2810626" y="358775"/>
                  <a:pt x="2805863" y="357188"/>
                </a:cubicBezTo>
                <a:cubicBezTo>
                  <a:pt x="2801101" y="360363"/>
                  <a:pt x="2796837" y="364458"/>
                  <a:pt x="2791576" y="366713"/>
                </a:cubicBezTo>
                <a:cubicBezTo>
                  <a:pt x="2778622" y="372264"/>
                  <a:pt x="2742820" y="375189"/>
                  <a:pt x="2734426" y="376238"/>
                </a:cubicBezTo>
                <a:cubicBezTo>
                  <a:pt x="2732838" y="381000"/>
                  <a:pt x="2730373" y="385555"/>
                  <a:pt x="2729663" y="390525"/>
                </a:cubicBezTo>
                <a:cubicBezTo>
                  <a:pt x="2727183" y="407883"/>
                  <a:pt x="2733214" y="427474"/>
                  <a:pt x="2724901" y="442913"/>
                </a:cubicBezTo>
                <a:cubicBezTo>
                  <a:pt x="2720141" y="451753"/>
                  <a:pt x="2704680" y="446869"/>
                  <a:pt x="2696326" y="452438"/>
                </a:cubicBezTo>
                <a:lnTo>
                  <a:pt x="2682038" y="461963"/>
                </a:lnTo>
                <a:cubicBezTo>
                  <a:pt x="2683626" y="487363"/>
                  <a:pt x="2682832" y="513025"/>
                  <a:pt x="2686801" y="538163"/>
                </a:cubicBezTo>
                <a:cubicBezTo>
                  <a:pt x="2687694" y="543817"/>
                  <a:pt x="2694938" y="546897"/>
                  <a:pt x="2696326" y="552450"/>
                </a:cubicBezTo>
                <a:cubicBezTo>
                  <a:pt x="2699812" y="566396"/>
                  <a:pt x="2697602" y="581367"/>
                  <a:pt x="2701088" y="595313"/>
                </a:cubicBezTo>
                <a:cubicBezTo>
                  <a:pt x="2702476" y="600866"/>
                  <a:pt x="2708053" y="604481"/>
                  <a:pt x="2710613" y="609600"/>
                </a:cubicBezTo>
                <a:cubicBezTo>
                  <a:pt x="2730331" y="649034"/>
                  <a:pt x="2697605" y="597232"/>
                  <a:pt x="2724901" y="638175"/>
                </a:cubicBezTo>
                <a:cubicBezTo>
                  <a:pt x="2732882" y="662121"/>
                  <a:pt x="2734015" y="658868"/>
                  <a:pt x="2724901" y="695325"/>
                </a:cubicBezTo>
                <a:cubicBezTo>
                  <a:pt x="2723513" y="700878"/>
                  <a:pt x="2718551" y="704850"/>
                  <a:pt x="2715376" y="709613"/>
                </a:cubicBezTo>
                <a:cubicBezTo>
                  <a:pt x="2716963" y="736600"/>
                  <a:pt x="2716642" y="763768"/>
                  <a:pt x="2720138" y="790575"/>
                </a:cubicBezTo>
                <a:cubicBezTo>
                  <a:pt x="2721437" y="800531"/>
                  <a:pt x="2726488" y="809625"/>
                  <a:pt x="2729663" y="819150"/>
                </a:cubicBezTo>
                <a:lnTo>
                  <a:pt x="2734426" y="833438"/>
                </a:lnTo>
                <a:cubicBezTo>
                  <a:pt x="2732838" y="866775"/>
                  <a:pt x="2735382" y="900568"/>
                  <a:pt x="2729663" y="933450"/>
                </a:cubicBezTo>
                <a:cubicBezTo>
                  <a:pt x="2728682" y="939089"/>
                  <a:pt x="2721071" y="942405"/>
                  <a:pt x="2715376" y="942975"/>
                </a:cubicBezTo>
                <a:cubicBezTo>
                  <a:pt x="2672697" y="947243"/>
                  <a:pt x="2629651" y="946150"/>
                  <a:pt x="2586788" y="947738"/>
                </a:cubicBezTo>
                <a:cubicBezTo>
                  <a:pt x="2588376" y="966788"/>
                  <a:pt x="2586299" y="986507"/>
                  <a:pt x="2591551" y="1004888"/>
                </a:cubicBezTo>
                <a:cubicBezTo>
                  <a:pt x="2593123" y="1010391"/>
                  <a:pt x="2600608" y="1012088"/>
                  <a:pt x="2605838" y="1014413"/>
                </a:cubicBezTo>
                <a:cubicBezTo>
                  <a:pt x="2615013" y="1018491"/>
                  <a:pt x="2626059" y="1018369"/>
                  <a:pt x="2634413" y="1023938"/>
                </a:cubicBezTo>
                <a:lnTo>
                  <a:pt x="2662988" y="1042988"/>
                </a:lnTo>
                <a:cubicBezTo>
                  <a:pt x="2674323" y="1076993"/>
                  <a:pt x="2680867" y="1065994"/>
                  <a:pt x="2658226" y="1081088"/>
                </a:cubicBezTo>
                <a:cubicBezTo>
                  <a:pt x="2659813" y="1095375"/>
                  <a:pt x="2653372" y="1113265"/>
                  <a:pt x="2662988" y="1123950"/>
                </a:cubicBezTo>
                <a:cubicBezTo>
                  <a:pt x="2671550" y="1133463"/>
                  <a:pt x="2688496" y="1126423"/>
                  <a:pt x="2701088" y="1128713"/>
                </a:cubicBezTo>
                <a:cubicBezTo>
                  <a:pt x="2706027" y="1129611"/>
                  <a:pt x="2710613" y="1131888"/>
                  <a:pt x="2715376" y="1133475"/>
                </a:cubicBezTo>
                <a:cubicBezTo>
                  <a:pt x="2720138" y="1136650"/>
                  <a:pt x="2726087" y="1138531"/>
                  <a:pt x="2729663" y="1143000"/>
                </a:cubicBezTo>
                <a:cubicBezTo>
                  <a:pt x="2732799" y="1146920"/>
                  <a:pt x="2733047" y="1152461"/>
                  <a:pt x="2734426" y="1157288"/>
                </a:cubicBezTo>
                <a:cubicBezTo>
                  <a:pt x="2744194" y="1191478"/>
                  <a:pt x="2734141" y="1160908"/>
                  <a:pt x="2743951" y="1200150"/>
                </a:cubicBezTo>
                <a:cubicBezTo>
                  <a:pt x="2745169" y="1205020"/>
                  <a:pt x="2745577" y="1210518"/>
                  <a:pt x="2748713" y="1214438"/>
                </a:cubicBezTo>
                <a:cubicBezTo>
                  <a:pt x="2752289" y="1218908"/>
                  <a:pt x="2758238" y="1220788"/>
                  <a:pt x="2763001" y="1223963"/>
                </a:cubicBezTo>
                <a:lnTo>
                  <a:pt x="2777288" y="1266825"/>
                </a:lnTo>
                <a:cubicBezTo>
                  <a:pt x="2778876" y="1271588"/>
                  <a:pt x="2777874" y="1278328"/>
                  <a:pt x="2782051" y="1281113"/>
                </a:cubicBezTo>
                <a:cubicBezTo>
                  <a:pt x="2800515" y="1293423"/>
                  <a:pt x="2790908" y="1288828"/>
                  <a:pt x="2810626" y="1295400"/>
                </a:cubicBezTo>
                <a:cubicBezTo>
                  <a:pt x="2820151" y="1301750"/>
                  <a:pt x="2828341" y="1310830"/>
                  <a:pt x="2839201" y="1314450"/>
                </a:cubicBezTo>
                <a:lnTo>
                  <a:pt x="2867776" y="1323975"/>
                </a:lnTo>
                <a:cubicBezTo>
                  <a:pt x="2877089" y="1337944"/>
                  <a:pt x="2878119" y="1336775"/>
                  <a:pt x="2882063" y="1352550"/>
                </a:cubicBezTo>
                <a:cubicBezTo>
                  <a:pt x="2884026" y="1360403"/>
                  <a:pt x="2882336" y="1369628"/>
                  <a:pt x="2886826" y="1376363"/>
                </a:cubicBezTo>
                <a:cubicBezTo>
                  <a:pt x="2889611" y="1380540"/>
                  <a:pt x="2896351" y="1379538"/>
                  <a:pt x="2901113" y="1381125"/>
                </a:cubicBezTo>
                <a:cubicBezTo>
                  <a:pt x="2908994" y="1404767"/>
                  <a:pt x="2907551" y="1393339"/>
                  <a:pt x="2901113" y="1428750"/>
                </a:cubicBezTo>
                <a:cubicBezTo>
                  <a:pt x="2899942" y="1435190"/>
                  <a:pt x="2899982" y="1442354"/>
                  <a:pt x="2896351" y="1447800"/>
                </a:cubicBezTo>
                <a:cubicBezTo>
                  <a:pt x="2893176" y="1452563"/>
                  <a:pt x="2886826" y="1454150"/>
                  <a:pt x="2882063" y="1457325"/>
                </a:cubicBezTo>
                <a:cubicBezTo>
                  <a:pt x="2870728" y="1491330"/>
                  <a:pt x="2878107" y="1477546"/>
                  <a:pt x="2863013" y="1500188"/>
                </a:cubicBezTo>
                <a:cubicBezTo>
                  <a:pt x="2859838" y="1509713"/>
                  <a:pt x="2861842" y="1523194"/>
                  <a:pt x="2853488" y="1528763"/>
                </a:cubicBezTo>
                <a:cubicBezTo>
                  <a:pt x="2832202" y="1542953"/>
                  <a:pt x="2830745" y="1547545"/>
                  <a:pt x="2810626" y="1552575"/>
                </a:cubicBezTo>
                <a:cubicBezTo>
                  <a:pt x="2802773" y="1554538"/>
                  <a:pt x="2794751" y="1555750"/>
                  <a:pt x="2786813" y="1557338"/>
                </a:cubicBezTo>
                <a:cubicBezTo>
                  <a:pt x="2782051" y="1562100"/>
                  <a:pt x="2774507" y="1565188"/>
                  <a:pt x="2772526" y="1571625"/>
                </a:cubicBezTo>
                <a:cubicBezTo>
                  <a:pt x="2767834" y="1586874"/>
                  <a:pt x="2776328" y="1605790"/>
                  <a:pt x="2767763" y="1619250"/>
                </a:cubicBezTo>
                <a:cubicBezTo>
                  <a:pt x="2762579" y="1627397"/>
                  <a:pt x="2748556" y="1621671"/>
                  <a:pt x="2739188" y="1624013"/>
                </a:cubicBezTo>
                <a:cubicBezTo>
                  <a:pt x="2711983" y="1630814"/>
                  <a:pt x="2715090" y="1630553"/>
                  <a:pt x="2696326" y="1643063"/>
                </a:cubicBezTo>
                <a:lnTo>
                  <a:pt x="2686801" y="1671638"/>
                </a:lnTo>
                <a:lnTo>
                  <a:pt x="2682038" y="1685925"/>
                </a:lnTo>
                <a:cubicBezTo>
                  <a:pt x="2680451" y="1698625"/>
                  <a:pt x="2679958" y="1711510"/>
                  <a:pt x="2677276" y="1724025"/>
                </a:cubicBezTo>
                <a:cubicBezTo>
                  <a:pt x="2675172" y="1733842"/>
                  <a:pt x="2667751" y="1752600"/>
                  <a:pt x="2667751" y="1752600"/>
                </a:cubicBezTo>
                <a:cubicBezTo>
                  <a:pt x="2666163" y="1763713"/>
                  <a:pt x="2665190" y="1774930"/>
                  <a:pt x="2662988" y="1785938"/>
                </a:cubicBezTo>
                <a:cubicBezTo>
                  <a:pt x="2662004" y="1790860"/>
                  <a:pt x="2661776" y="1796675"/>
                  <a:pt x="2658226" y="1800225"/>
                </a:cubicBezTo>
                <a:cubicBezTo>
                  <a:pt x="2654676" y="1803775"/>
                  <a:pt x="2648701" y="1803400"/>
                  <a:pt x="2643938" y="1804988"/>
                </a:cubicBezTo>
                <a:cubicBezTo>
                  <a:pt x="2642351" y="1809750"/>
                  <a:pt x="2640555" y="1814448"/>
                  <a:pt x="2639176" y="1819275"/>
                </a:cubicBezTo>
                <a:cubicBezTo>
                  <a:pt x="2637378" y="1825569"/>
                  <a:pt x="2640267" y="1835398"/>
                  <a:pt x="2634413" y="1838325"/>
                </a:cubicBezTo>
                <a:cubicBezTo>
                  <a:pt x="2627173" y="1841945"/>
                  <a:pt x="2618538" y="1835150"/>
                  <a:pt x="2610601" y="1833563"/>
                </a:cubicBezTo>
                <a:cubicBezTo>
                  <a:pt x="2609013" y="1828800"/>
                  <a:pt x="2608974" y="1823195"/>
                  <a:pt x="2605838" y="1819275"/>
                </a:cubicBezTo>
                <a:cubicBezTo>
                  <a:pt x="2595535" y="1806396"/>
                  <a:pt x="2576920" y="1807312"/>
                  <a:pt x="2562976" y="1804988"/>
                </a:cubicBezTo>
                <a:cubicBezTo>
                  <a:pt x="2558213" y="1801813"/>
                  <a:pt x="2553808" y="1798023"/>
                  <a:pt x="2548688" y="1795463"/>
                </a:cubicBezTo>
                <a:cubicBezTo>
                  <a:pt x="2532728" y="1787483"/>
                  <a:pt x="2505128" y="1787448"/>
                  <a:pt x="2491538" y="1785938"/>
                </a:cubicBezTo>
                <a:cubicBezTo>
                  <a:pt x="2486776" y="1782763"/>
                  <a:pt x="2482927" y="1777153"/>
                  <a:pt x="2477251" y="1776413"/>
                </a:cubicBezTo>
                <a:cubicBezTo>
                  <a:pt x="2337229" y="1758149"/>
                  <a:pt x="2418438" y="1783794"/>
                  <a:pt x="2367713" y="1766888"/>
                </a:cubicBezTo>
                <a:cubicBezTo>
                  <a:pt x="2362951" y="1763713"/>
                  <a:pt x="2356459" y="1762217"/>
                  <a:pt x="2353426" y="1757363"/>
                </a:cubicBezTo>
                <a:cubicBezTo>
                  <a:pt x="2348105" y="1748849"/>
                  <a:pt x="2353426" y="1731963"/>
                  <a:pt x="2343901" y="1728788"/>
                </a:cubicBezTo>
                <a:lnTo>
                  <a:pt x="2315326" y="1719263"/>
                </a:lnTo>
                <a:cubicBezTo>
                  <a:pt x="2312151" y="1714500"/>
                  <a:pt x="2308361" y="1710095"/>
                  <a:pt x="2305801" y="1704975"/>
                </a:cubicBezTo>
                <a:cubicBezTo>
                  <a:pt x="2303556" y="1700485"/>
                  <a:pt x="2304174" y="1694608"/>
                  <a:pt x="2301038" y="1690688"/>
                </a:cubicBezTo>
                <a:cubicBezTo>
                  <a:pt x="2294323" y="1682295"/>
                  <a:pt x="2281875" y="1679538"/>
                  <a:pt x="2272463" y="1676400"/>
                </a:cubicBezTo>
                <a:cubicBezTo>
                  <a:pt x="2270876" y="1646238"/>
                  <a:pt x="2270209" y="1616013"/>
                  <a:pt x="2267701" y="1585913"/>
                </a:cubicBezTo>
                <a:cubicBezTo>
                  <a:pt x="2267029" y="1577846"/>
                  <a:pt x="2265780" y="1569679"/>
                  <a:pt x="2262938" y="1562100"/>
                </a:cubicBezTo>
                <a:cubicBezTo>
                  <a:pt x="2260928" y="1556741"/>
                  <a:pt x="2256588" y="1552575"/>
                  <a:pt x="2253413" y="1547813"/>
                </a:cubicBezTo>
                <a:cubicBezTo>
                  <a:pt x="2251826" y="1539875"/>
                  <a:pt x="2250614" y="1531853"/>
                  <a:pt x="2248651" y="1524000"/>
                </a:cubicBezTo>
                <a:cubicBezTo>
                  <a:pt x="2247433" y="1519130"/>
                  <a:pt x="2247438" y="1513263"/>
                  <a:pt x="2243888" y="1509713"/>
                </a:cubicBezTo>
                <a:cubicBezTo>
                  <a:pt x="2235793" y="1501618"/>
                  <a:pt x="2224838" y="1497013"/>
                  <a:pt x="2215313" y="1490663"/>
                </a:cubicBezTo>
                <a:cubicBezTo>
                  <a:pt x="2196848" y="1478353"/>
                  <a:pt x="2206457" y="1482948"/>
                  <a:pt x="2186738" y="1476375"/>
                </a:cubicBezTo>
                <a:lnTo>
                  <a:pt x="2177213" y="1428750"/>
                </a:lnTo>
                <a:cubicBezTo>
                  <a:pt x="2175626" y="1420813"/>
                  <a:pt x="2176941" y="1411673"/>
                  <a:pt x="2172451" y="1404938"/>
                </a:cubicBezTo>
                <a:cubicBezTo>
                  <a:pt x="2169276" y="1400175"/>
                  <a:pt x="2165486" y="1395770"/>
                  <a:pt x="2162926" y="1390650"/>
                </a:cubicBezTo>
                <a:cubicBezTo>
                  <a:pt x="2160681" y="1386160"/>
                  <a:pt x="2161713" y="1379913"/>
                  <a:pt x="2158163" y="1376363"/>
                </a:cubicBezTo>
                <a:cubicBezTo>
                  <a:pt x="2150068" y="1368268"/>
                  <a:pt x="2129588" y="1357313"/>
                  <a:pt x="2129588" y="1357313"/>
                </a:cubicBezTo>
                <a:cubicBezTo>
                  <a:pt x="2125395" y="1344732"/>
                  <a:pt x="2118060" y="1318545"/>
                  <a:pt x="2105776" y="1314450"/>
                </a:cubicBezTo>
                <a:cubicBezTo>
                  <a:pt x="2096251" y="1311275"/>
                  <a:pt x="2085555" y="1310494"/>
                  <a:pt x="2077201" y="1304925"/>
                </a:cubicBezTo>
                <a:cubicBezTo>
                  <a:pt x="2058736" y="1292616"/>
                  <a:pt x="2068343" y="1297210"/>
                  <a:pt x="2048626" y="1290638"/>
                </a:cubicBezTo>
                <a:cubicBezTo>
                  <a:pt x="2043863" y="1287463"/>
                  <a:pt x="2039569" y="1283438"/>
                  <a:pt x="2034338" y="1281113"/>
                </a:cubicBezTo>
                <a:cubicBezTo>
                  <a:pt x="1997122" y="1264573"/>
                  <a:pt x="1954848" y="1265107"/>
                  <a:pt x="1915276" y="1262063"/>
                </a:cubicBezTo>
                <a:cubicBezTo>
                  <a:pt x="1903941" y="1228058"/>
                  <a:pt x="1911320" y="1241842"/>
                  <a:pt x="1896226" y="1219200"/>
                </a:cubicBezTo>
                <a:cubicBezTo>
                  <a:pt x="1886701" y="1220788"/>
                  <a:pt x="1875562" y="1218425"/>
                  <a:pt x="1867651" y="1223963"/>
                </a:cubicBezTo>
                <a:cubicBezTo>
                  <a:pt x="1858273" y="1230528"/>
                  <a:pt x="1859461" y="1248918"/>
                  <a:pt x="1848601" y="1252538"/>
                </a:cubicBezTo>
                <a:cubicBezTo>
                  <a:pt x="1839076" y="1255713"/>
                  <a:pt x="1828380" y="1256494"/>
                  <a:pt x="1820026" y="1262063"/>
                </a:cubicBezTo>
                <a:cubicBezTo>
                  <a:pt x="1810501" y="1268413"/>
                  <a:pt x="1802311" y="1277493"/>
                  <a:pt x="1791451" y="1281113"/>
                </a:cubicBezTo>
                <a:cubicBezTo>
                  <a:pt x="1757446" y="1292448"/>
                  <a:pt x="1771230" y="1285069"/>
                  <a:pt x="1748588" y="1300163"/>
                </a:cubicBezTo>
                <a:cubicBezTo>
                  <a:pt x="1731126" y="1298575"/>
                  <a:pt x="1713469" y="1298447"/>
                  <a:pt x="1696201" y="1295400"/>
                </a:cubicBezTo>
                <a:cubicBezTo>
                  <a:pt x="1686314" y="1293655"/>
                  <a:pt x="1677641" y="1286590"/>
                  <a:pt x="1667626" y="1285875"/>
                </a:cubicBezTo>
                <a:cubicBezTo>
                  <a:pt x="1586612" y="1280089"/>
                  <a:pt x="1623096" y="1283574"/>
                  <a:pt x="1558088" y="1276350"/>
                </a:cubicBezTo>
                <a:cubicBezTo>
                  <a:pt x="1553627" y="1276629"/>
                  <a:pt x="1485644" y="1268085"/>
                  <a:pt x="1467601" y="1290638"/>
                </a:cubicBezTo>
                <a:cubicBezTo>
                  <a:pt x="1464465" y="1294558"/>
                  <a:pt x="1465974" y="1301005"/>
                  <a:pt x="1462838" y="1304925"/>
                </a:cubicBezTo>
                <a:cubicBezTo>
                  <a:pt x="1459262" y="1309394"/>
                  <a:pt x="1453781" y="1312125"/>
                  <a:pt x="1448551" y="1314450"/>
                </a:cubicBezTo>
                <a:cubicBezTo>
                  <a:pt x="1439376" y="1318528"/>
                  <a:pt x="1419976" y="1323975"/>
                  <a:pt x="1419976" y="1323975"/>
                </a:cubicBezTo>
                <a:cubicBezTo>
                  <a:pt x="1416838" y="1333387"/>
                  <a:pt x="1414081" y="1345835"/>
                  <a:pt x="1405688" y="1352550"/>
                </a:cubicBezTo>
                <a:cubicBezTo>
                  <a:pt x="1401768" y="1355686"/>
                  <a:pt x="1396163" y="1355725"/>
                  <a:pt x="1391401" y="1357313"/>
                </a:cubicBezTo>
                <a:cubicBezTo>
                  <a:pt x="1386638" y="1362075"/>
                  <a:pt x="1382429" y="1367465"/>
                  <a:pt x="1377113" y="1371600"/>
                </a:cubicBezTo>
                <a:cubicBezTo>
                  <a:pt x="1368077" y="1378628"/>
                  <a:pt x="1358063" y="1384300"/>
                  <a:pt x="1348538" y="1390650"/>
                </a:cubicBezTo>
                <a:lnTo>
                  <a:pt x="1334251" y="1400175"/>
                </a:lnTo>
                <a:lnTo>
                  <a:pt x="1319963" y="1409700"/>
                </a:lnTo>
                <a:lnTo>
                  <a:pt x="1305676" y="1419225"/>
                </a:lnTo>
                <a:cubicBezTo>
                  <a:pt x="1302501" y="1423988"/>
                  <a:pt x="1301005" y="1430479"/>
                  <a:pt x="1296151" y="1433513"/>
                </a:cubicBezTo>
                <a:cubicBezTo>
                  <a:pt x="1296143" y="1433518"/>
                  <a:pt x="1260436" y="1445417"/>
                  <a:pt x="1253288" y="1447800"/>
                </a:cubicBezTo>
                <a:lnTo>
                  <a:pt x="1210426" y="1462088"/>
                </a:lnTo>
                <a:lnTo>
                  <a:pt x="1196138" y="1466850"/>
                </a:lnTo>
                <a:cubicBezTo>
                  <a:pt x="1191376" y="1468437"/>
                  <a:pt x="1186846" y="1471114"/>
                  <a:pt x="1181851" y="1471613"/>
                </a:cubicBezTo>
                <a:cubicBezTo>
                  <a:pt x="1157881" y="1474010"/>
                  <a:pt x="1129830" y="1475765"/>
                  <a:pt x="1105651" y="1481138"/>
                </a:cubicBezTo>
                <a:cubicBezTo>
                  <a:pt x="1100750" y="1482227"/>
                  <a:pt x="1096126" y="1484313"/>
                  <a:pt x="1091363" y="1485900"/>
                </a:cubicBezTo>
                <a:cubicBezTo>
                  <a:pt x="1086601" y="1489075"/>
                  <a:pt x="1081473" y="1491761"/>
                  <a:pt x="1077076" y="1495425"/>
                </a:cubicBezTo>
                <a:cubicBezTo>
                  <a:pt x="1040407" y="1525983"/>
                  <a:pt x="1083972" y="1495590"/>
                  <a:pt x="1048501" y="1519238"/>
                </a:cubicBezTo>
                <a:cubicBezTo>
                  <a:pt x="1041473" y="1529780"/>
                  <a:pt x="1035689" y="1540479"/>
                  <a:pt x="1024688" y="1547813"/>
                </a:cubicBezTo>
                <a:cubicBezTo>
                  <a:pt x="1020511" y="1550598"/>
                  <a:pt x="1015163" y="1550988"/>
                  <a:pt x="1010401" y="1552575"/>
                </a:cubicBezTo>
                <a:cubicBezTo>
                  <a:pt x="1005638" y="1557338"/>
                  <a:pt x="1002551" y="1564882"/>
                  <a:pt x="996113" y="1566863"/>
                </a:cubicBezTo>
                <a:cubicBezTo>
                  <a:pt x="980864" y="1571555"/>
                  <a:pt x="964391" y="1570353"/>
                  <a:pt x="948488" y="1571625"/>
                </a:cubicBezTo>
                <a:cubicBezTo>
                  <a:pt x="924699" y="1573528"/>
                  <a:pt x="900863" y="1574800"/>
                  <a:pt x="877051" y="1576388"/>
                </a:cubicBezTo>
                <a:cubicBezTo>
                  <a:pt x="818811" y="1595799"/>
                  <a:pt x="870082" y="1580210"/>
                  <a:pt x="724651" y="1585913"/>
                </a:cubicBezTo>
                <a:lnTo>
                  <a:pt x="619876" y="1590675"/>
                </a:lnTo>
                <a:cubicBezTo>
                  <a:pt x="610351" y="1593850"/>
                  <a:pt x="599655" y="1594631"/>
                  <a:pt x="591301" y="1600200"/>
                </a:cubicBezTo>
                <a:cubicBezTo>
                  <a:pt x="586538" y="1603375"/>
                  <a:pt x="582244" y="1607400"/>
                  <a:pt x="577013" y="1609725"/>
                </a:cubicBezTo>
                <a:cubicBezTo>
                  <a:pt x="567838" y="1613803"/>
                  <a:pt x="557963" y="1616075"/>
                  <a:pt x="548438" y="1619250"/>
                </a:cubicBezTo>
                <a:lnTo>
                  <a:pt x="534151" y="1624013"/>
                </a:lnTo>
                <a:lnTo>
                  <a:pt x="519863" y="1628775"/>
                </a:lnTo>
                <a:cubicBezTo>
                  <a:pt x="484553" y="1652315"/>
                  <a:pt x="502513" y="1650070"/>
                  <a:pt x="467476" y="1643063"/>
                </a:cubicBezTo>
                <a:cubicBezTo>
                  <a:pt x="462713" y="1639888"/>
                  <a:pt x="456222" y="1638392"/>
                  <a:pt x="453188" y="1633538"/>
                </a:cubicBezTo>
                <a:cubicBezTo>
                  <a:pt x="414200" y="1631536"/>
                  <a:pt x="279488" y="1699501"/>
                  <a:pt x="206250" y="1699288"/>
                </a:cubicBezTo>
                <a:cubicBezTo>
                  <a:pt x="133012" y="1699075"/>
                  <a:pt x="-4439" y="1689123"/>
                  <a:pt x="110" y="1652729"/>
                </a:cubicBezTo>
                <a:cubicBezTo>
                  <a:pt x="4659" y="1616335"/>
                  <a:pt x="173161" y="1545313"/>
                  <a:pt x="247193" y="1508220"/>
                </a:cubicBezTo>
                <a:cubicBezTo>
                  <a:pt x="321225" y="1471127"/>
                  <a:pt x="418062" y="1425326"/>
                  <a:pt x="457951" y="140970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/>
          <p:cNvSpPr/>
          <p:nvPr/>
        </p:nvSpPr>
        <p:spPr>
          <a:xfrm>
            <a:off x="5292218" y="3036826"/>
            <a:ext cx="3601801" cy="1825005"/>
          </a:xfrm>
          <a:custGeom>
            <a:avLst/>
            <a:gdLst>
              <a:gd name="connsiteX0" fmla="*/ 11523 w 3378611"/>
              <a:gd name="connsiteY0" fmla="*/ 409575 h 1819275"/>
              <a:gd name="connsiteX1" fmla="*/ 35336 w 3378611"/>
              <a:gd name="connsiteY1" fmla="*/ 419100 h 1819275"/>
              <a:gd name="connsiteX2" fmla="*/ 49623 w 3378611"/>
              <a:gd name="connsiteY2" fmla="*/ 423863 h 1819275"/>
              <a:gd name="connsiteX3" fmla="*/ 78198 w 3378611"/>
              <a:gd name="connsiteY3" fmla="*/ 419100 h 1819275"/>
              <a:gd name="connsiteX4" fmla="*/ 106773 w 3378611"/>
              <a:gd name="connsiteY4" fmla="*/ 400050 h 1819275"/>
              <a:gd name="connsiteX5" fmla="*/ 121061 w 3378611"/>
              <a:gd name="connsiteY5" fmla="*/ 390525 h 1819275"/>
              <a:gd name="connsiteX6" fmla="*/ 144873 w 3378611"/>
              <a:gd name="connsiteY6" fmla="*/ 385763 h 1819275"/>
              <a:gd name="connsiteX7" fmla="*/ 154398 w 3378611"/>
              <a:gd name="connsiteY7" fmla="*/ 371475 h 1819275"/>
              <a:gd name="connsiteX8" fmla="*/ 187736 w 3378611"/>
              <a:gd name="connsiteY8" fmla="*/ 366713 h 1819275"/>
              <a:gd name="connsiteX9" fmla="*/ 311561 w 3378611"/>
              <a:gd name="connsiteY9" fmla="*/ 361950 h 1819275"/>
              <a:gd name="connsiteX10" fmla="*/ 340136 w 3378611"/>
              <a:gd name="connsiteY10" fmla="*/ 357188 h 1819275"/>
              <a:gd name="connsiteX11" fmla="*/ 354423 w 3378611"/>
              <a:gd name="connsiteY11" fmla="*/ 352425 h 1819275"/>
              <a:gd name="connsiteX12" fmla="*/ 468723 w 3378611"/>
              <a:gd name="connsiteY12" fmla="*/ 357188 h 1819275"/>
              <a:gd name="connsiteX13" fmla="*/ 544923 w 3378611"/>
              <a:gd name="connsiteY13" fmla="*/ 352425 h 1819275"/>
              <a:gd name="connsiteX14" fmla="*/ 559211 w 3378611"/>
              <a:gd name="connsiteY14" fmla="*/ 342900 h 1819275"/>
              <a:gd name="connsiteX15" fmla="*/ 573498 w 3378611"/>
              <a:gd name="connsiteY15" fmla="*/ 338138 h 1819275"/>
              <a:gd name="connsiteX16" fmla="*/ 597311 w 3378611"/>
              <a:gd name="connsiteY16" fmla="*/ 314325 h 1819275"/>
              <a:gd name="connsiteX17" fmla="*/ 602073 w 3378611"/>
              <a:gd name="connsiteY17" fmla="*/ 300038 h 1819275"/>
              <a:gd name="connsiteX18" fmla="*/ 630648 w 3378611"/>
              <a:gd name="connsiteY18" fmla="*/ 280988 h 1819275"/>
              <a:gd name="connsiteX19" fmla="*/ 659223 w 3378611"/>
              <a:gd name="connsiteY19" fmla="*/ 266700 h 1819275"/>
              <a:gd name="connsiteX20" fmla="*/ 673511 w 3378611"/>
              <a:gd name="connsiteY20" fmla="*/ 252413 h 1819275"/>
              <a:gd name="connsiteX21" fmla="*/ 730661 w 3378611"/>
              <a:gd name="connsiteY21" fmla="*/ 247650 h 1819275"/>
              <a:gd name="connsiteX22" fmla="*/ 749711 w 3378611"/>
              <a:gd name="connsiteY22" fmla="*/ 242888 h 1819275"/>
              <a:gd name="connsiteX23" fmla="*/ 792573 w 3378611"/>
              <a:gd name="connsiteY23" fmla="*/ 238125 h 1819275"/>
              <a:gd name="connsiteX24" fmla="*/ 821148 w 3378611"/>
              <a:gd name="connsiteY24" fmla="*/ 228600 h 1819275"/>
              <a:gd name="connsiteX25" fmla="*/ 835436 w 3378611"/>
              <a:gd name="connsiteY25" fmla="*/ 223838 h 1819275"/>
              <a:gd name="connsiteX26" fmla="*/ 849723 w 3378611"/>
              <a:gd name="connsiteY26" fmla="*/ 214313 h 1819275"/>
              <a:gd name="connsiteX27" fmla="*/ 868773 w 3378611"/>
              <a:gd name="connsiteY27" fmla="*/ 185738 h 1819275"/>
              <a:gd name="connsiteX28" fmla="*/ 892586 w 3378611"/>
              <a:gd name="connsiteY28" fmla="*/ 180975 h 1819275"/>
              <a:gd name="connsiteX29" fmla="*/ 911636 w 3378611"/>
              <a:gd name="connsiteY29" fmla="*/ 157163 h 1819275"/>
              <a:gd name="connsiteX30" fmla="*/ 940211 w 3378611"/>
              <a:gd name="connsiteY30" fmla="*/ 147638 h 1819275"/>
              <a:gd name="connsiteX31" fmla="*/ 944973 w 3378611"/>
              <a:gd name="connsiteY31" fmla="*/ 133350 h 1819275"/>
              <a:gd name="connsiteX32" fmla="*/ 973548 w 3378611"/>
              <a:gd name="connsiteY32" fmla="*/ 123825 h 1819275"/>
              <a:gd name="connsiteX33" fmla="*/ 987836 w 3378611"/>
              <a:gd name="connsiteY33" fmla="*/ 114300 h 1819275"/>
              <a:gd name="connsiteX34" fmla="*/ 992598 w 3378611"/>
              <a:gd name="connsiteY34" fmla="*/ 100013 h 1819275"/>
              <a:gd name="connsiteX35" fmla="*/ 1006886 w 3378611"/>
              <a:gd name="connsiteY35" fmla="*/ 95250 h 1819275"/>
              <a:gd name="connsiteX36" fmla="*/ 1021173 w 3378611"/>
              <a:gd name="connsiteY36" fmla="*/ 85725 h 1819275"/>
              <a:gd name="connsiteX37" fmla="*/ 1025936 w 3378611"/>
              <a:gd name="connsiteY37" fmla="*/ 71438 h 1819275"/>
              <a:gd name="connsiteX38" fmla="*/ 1059273 w 3378611"/>
              <a:gd name="connsiteY38" fmla="*/ 66675 h 1819275"/>
              <a:gd name="connsiteX39" fmla="*/ 1073561 w 3378611"/>
              <a:gd name="connsiteY39" fmla="*/ 57150 h 1819275"/>
              <a:gd name="connsiteX40" fmla="*/ 1140236 w 3378611"/>
              <a:gd name="connsiteY40" fmla="*/ 66675 h 1819275"/>
              <a:gd name="connsiteX41" fmla="*/ 1159286 w 3378611"/>
              <a:gd name="connsiteY41" fmla="*/ 71438 h 1819275"/>
              <a:gd name="connsiteX42" fmla="*/ 1183098 w 3378611"/>
              <a:gd name="connsiteY42" fmla="*/ 76200 h 1819275"/>
              <a:gd name="connsiteX43" fmla="*/ 1340261 w 3378611"/>
              <a:gd name="connsiteY43" fmla="*/ 71438 h 1819275"/>
              <a:gd name="connsiteX44" fmla="*/ 1354548 w 3378611"/>
              <a:gd name="connsiteY44" fmla="*/ 66675 h 1819275"/>
              <a:gd name="connsiteX45" fmla="*/ 1373598 w 3378611"/>
              <a:gd name="connsiteY45" fmla="*/ 42863 h 1819275"/>
              <a:gd name="connsiteX46" fmla="*/ 1397411 w 3378611"/>
              <a:gd name="connsiteY46" fmla="*/ 19050 h 1819275"/>
              <a:gd name="connsiteX47" fmla="*/ 1425986 w 3378611"/>
              <a:gd name="connsiteY47" fmla="*/ 0 h 1819275"/>
              <a:gd name="connsiteX48" fmla="*/ 1449798 w 3378611"/>
              <a:gd name="connsiteY48" fmla="*/ 4763 h 1819275"/>
              <a:gd name="connsiteX49" fmla="*/ 1473611 w 3378611"/>
              <a:gd name="connsiteY49" fmla="*/ 38100 h 1819275"/>
              <a:gd name="connsiteX50" fmla="*/ 1554573 w 3378611"/>
              <a:gd name="connsiteY50" fmla="*/ 42863 h 1819275"/>
              <a:gd name="connsiteX51" fmla="*/ 1597436 w 3378611"/>
              <a:gd name="connsiteY51" fmla="*/ 57150 h 1819275"/>
              <a:gd name="connsiteX52" fmla="*/ 1611723 w 3378611"/>
              <a:gd name="connsiteY52" fmla="*/ 61913 h 1819275"/>
              <a:gd name="connsiteX53" fmla="*/ 1621248 w 3378611"/>
              <a:gd name="connsiteY53" fmla="*/ 76200 h 1819275"/>
              <a:gd name="connsiteX54" fmla="*/ 1649823 w 3378611"/>
              <a:gd name="connsiteY54" fmla="*/ 85725 h 1819275"/>
              <a:gd name="connsiteX55" fmla="*/ 1664111 w 3378611"/>
              <a:gd name="connsiteY55" fmla="*/ 95250 h 1819275"/>
              <a:gd name="connsiteX56" fmla="*/ 1687923 w 3378611"/>
              <a:gd name="connsiteY56" fmla="*/ 119063 h 1819275"/>
              <a:gd name="connsiteX57" fmla="*/ 1711736 w 3378611"/>
              <a:gd name="connsiteY57" fmla="*/ 142875 h 1819275"/>
              <a:gd name="connsiteX58" fmla="*/ 1721261 w 3378611"/>
              <a:gd name="connsiteY58" fmla="*/ 157163 h 1819275"/>
              <a:gd name="connsiteX59" fmla="*/ 1740311 w 3378611"/>
              <a:gd name="connsiteY59" fmla="*/ 214313 h 1819275"/>
              <a:gd name="connsiteX60" fmla="*/ 1754598 w 3378611"/>
              <a:gd name="connsiteY60" fmla="*/ 242888 h 1819275"/>
              <a:gd name="connsiteX61" fmla="*/ 1768886 w 3378611"/>
              <a:gd name="connsiteY61" fmla="*/ 252413 h 1819275"/>
              <a:gd name="connsiteX62" fmla="*/ 1806986 w 3378611"/>
              <a:gd name="connsiteY62" fmla="*/ 309563 h 1819275"/>
              <a:gd name="connsiteX63" fmla="*/ 1816511 w 3378611"/>
              <a:gd name="connsiteY63" fmla="*/ 323850 h 1819275"/>
              <a:gd name="connsiteX64" fmla="*/ 1830798 w 3378611"/>
              <a:gd name="connsiteY64" fmla="*/ 333375 h 1819275"/>
              <a:gd name="connsiteX65" fmla="*/ 1840323 w 3378611"/>
              <a:gd name="connsiteY65" fmla="*/ 404813 h 1819275"/>
              <a:gd name="connsiteX66" fmla="*/ 1849848 w 3378611"/>
              <a:gd name="connsiteY66" fmla="*/ 433388 h 1819275"/>
              <a:gd name="connsiteX67" fmla="*/ 1854611 w 3378611"/>
              <a:gd name="connsiteY67" fmla="*/ 447675 h 1819275"/>
              <a:gd name="connsiteX68" fmla="*/ 1868898 w 3378611"/>
              <a:gd name="connsiteY68" fmla="*/ 476250 h 1819275"/>
              <a:gd name="connsiteX69" fmla="*/ 1883186 w 3378611"/>
              <a:gd name="connsiteY69" fmla="*/ 485775 h 1819275"/>
              <a:gd name="connsiteX70" fmla="*/ 1906998 w 3378611"/>
              <a:gd name="connsiteY70" fmla="*/ 528638 h 1819275"/>
              <a:gd name="connsiteX71" fmla="*/ 1921286 w 3378611"/>
              <a:gd name="connsiteY71" fmla="*/ 538163 h 1819275"/>
              <a:gd name="connsiteX72" fmla="*/ 1968911 w 3378611"/>
              <a:gd name="connsiteY72" fmla="*/ 552450 h 1819275"/>
              <a:gd name="connsiteX73" fmla="*/ 2011773 w 3378611"/>
              <a:gd name="connsiteY73" fmla="*/ 557213 h 1819275"/>
              <a:gd name="connsiteX74" fmla="*/ 2059398 w 3378611"/>
              <a:gd name="connsiteY74" fmla="*/ 566738 h 1819275"/>
              <a:gd name="connsiteX75" fmla="*/ 2073686 w 3378611"/>
              <a:gd name="connsiteY75" fmla="*/ 571500 h 1819275"/>
              <a:gd name="connsiteX76" fmla="*/ 2097498 w 3378611"/>
              <a:gd name="connsiteY76" fmla="*/ 576263 h 1819275"/>
              <a:gd name="connsiteX77" fmla="*/ 2111786 w 3378611"/>
              <a:gd name="connsiteY77" fmla="*/ 581025 h 1819275"/>
              <a:gd name="connsiteX78" fmla="*/ 2154648 w 3378611"/>
              <a:gd name="connsiteY78" fmla="*/ 585788 h 1819275"/>
              <a:gd name="connsiteX79" fmla="*/ 2173698 w 3378611"/>
              <a:gd name="connsiteY79" fmla="*/ 609600 h 1819275"/>
              <a:gd name="connsiteX80" fmla="*/ 2202273 w 3378611"/>
              <a:gd name="connsiteY80" fmla="*/ 619125 h 1819275"/>
              <a:gd name="connsiteX81" fmla="*/ 2216561 w 3378611"/>
              <a:gd name="connsiteY81" fmla="*/ 628650 h 1819275"/>
              <a:gd name="connsiteX82" fmla="*/ 2259423 w 3378611"/>
              <a:gd name="connsiteY82" fmla="*/ 623888 h 1819275"/>
              <a:gd name="connsiteX83" fmla="*/ 2273711 w 3378611"/>
              <a:gd name="connsiteY83" fmla="*/ 614363 h 1819275"/>
              <a:gd name="connsiteX84" fmla="*/ 2287998 w 3378611"/>
              <a:gd name="connsiteY84" fmla="*/ 609600 h 1819275"/>
              <a:gd name="connsiteX85" fmla="*/ 2335623 w 3378611"/>
              <a:gd name="connsiteY85" fmla="*/ 619125 h 1819275"/>
              <a:gd name="connsiteX86" fmla="*/ 2349911 w 3378611"/>
              <a:gd name="connsiteY86" fmla="*/ 623888 h 1819275"/>
              <a:gd name="connsiteX87" fmla="*/ 2407061 w 3378611"/>
              <a:gd name="connsiteY87" fmla="*/ 647700 h 1819275"/>
              <a:gd name="connsiteX88" fmla="*/ 2421348 w 3378611"/>
              <a:gd name="connsiteY88" fmla="*/ 652463 h 1819275"/>
              <a:gd name="connsiteX89" fmla="*/ 2449923 w 3378611"/>
              <a:gd name="connsiteY89" fmla="*/ 671513 h 1819275"/>
              <a:gd name="connsiteX90" fmla="*/ 2478498 w 3378611"/>
              <a:gd name="connsiteY90" fmla="*/ 681038 h 1819275"/>
              <a:gd name="connsiteX91" fmla="*/ 2507073 w 3378611"/>
              <a:gd name="connsiteY91" fmla="*/ 695325 h 1819275"/>
              <a:gd name="connsiteX92" fmla="*/ 2516598 w 3378611"/>
              <a:gd name="connsiteY92" fmla="*/ 709613 h 1819275"/>
              <a:gd name="connsiteX93" fmla="*/ 2540411 w 3378611"/>
              <a:gd name="connsiteY93" fmla="*/ 733425 h 1819275"/>
              <a:gd name="connsiteX94" fmla="*/ 2559461 w 3378611"/>
              <a:gd name="connsiteY94" fmla="*/ 757238 h 1819275"/>
              <a:gd name="connsiteX95" fmla="*/ 2564223 w 3378611"/>
              <a:gd name="connsiteY95" fmla="*/ 771525 h 1819275"/>
              <a:gd name="connsiteX96" fmla="*/ 2592798 w 3378611"/>
              <a:gd name="connsiteY96" fmla="*/ 790575 h 1819275"/>
              <a:gd name="connsiteX97" fmla="*/ 2616611 w 3378611"/>
              <a:gd name="connsiteY97" fmla="*/ 814388 h 1819275"/>
              <a:gd name="connsiteX98" fmla="*/ 2621373 w 3378611"/>
              <a:gd name="connsiteY98" fmla="*/ 828675 h 1819275"/>
              <a:gd name="connsiteX99" fmla="*/ 2635661 w 3378611"/>
              <a:gd name="connsiteY99" fmla="*/ 838200 h 1819275"/>
              <a:gd name="connsiteX100" fmla="*/ 2664236 w 3378611"/>
              <a:gd name="connsiteY100" fmla="*/ 881063 h 1819275"/>
              <a:gd name="connsiteX101" fmla="*/ 2673761 w 3378611"/>
              <a:gd name="connsiteY101" fmla="*/ 895350 h 1819275"/>
              <a:gd name="connsiteX102" fmla="*/ 2702336 w 3378611"/>
              <a:gd name="connsiteY102" fmla="*/ 914400 h 1819275"/>
              <a:gd name="connsiteX103" fmla="*/ 2711861 w 3378611"/>
              <a:gd name="connsiteY103" fmla="*/ 928688 h 1819275"/>
              <a:gd name="connsiteX104" fmla="*/ 2754723 w 3378611"/>
              <a:gd name="connsiteY104" fmla="*/ 952500 h 1819275"/>
              <a:gd name="connsiteX105" fmla="*/ 2797586 w 3378611"/>
              <a:gd name="connsiteY105" fmla="*/ 976313 h 1819275"/>
              <a:gd name="connsiteX106" fmla="*/ 2821398 w 3378611"/>
              <a:gd name="connsiteY106" fmla="*/ 971550 h 1819275"/>
              <a:gd name="connsiteX107" fmla="*/ 2826161 w 3378611"/>
              <a:gd name="connsiteY107" fmla="*/ 952500 h 1819275"/>
              <a:gd name="connsiteX108" fmla="*/ 2830923 w 3378611"/>
              <a:gd name="connsiteY108" fmla="*/ 938213 h 1819275"/>
              <a:gd name="connsiteX109" fmla="*/ 2845211 w 3378611"/>
              <a:gd name="connsiteY109" fmla="*/ 933450 h 1819275"/>
              <a:gd name="connsiteX110" fmla="*/ 2897598 w 3378611"/>
              <a:gd name="connsiteY110" fmla="*/ 942975 h 1819275"/>
              <a:gd name="connsiteX111" fmla="*/ 2926173 w 3378611"/>
              <a:gd name="connsiteY111" fmla="*/ 957263 h 1819275"/>
              <a:gd name="connsiteX112" fmla="*/ 2969036 w 3378611"/>
              <a:gd name="connsiteY112" fmla="*/ 962025 h 1819275"/>
              <a:gd name="connsiteX113" fmla="*/ 3016661 w 3378611"/>
              <a:gd name="connsiteY113" fmla="*/ 976313 h 1819275"/>
              <a:gd name="connsiteX114" fmla="*/ 3030948 w 3378611"/>
              <a:gd name="connsiteY114" fmla="*/ 981075 h 1819275"/>
              <a:gd name="connsiteX115" fmla="*/ 3045236 w 3378611"/>
              <a:gd name="connsiteY115" fmla="*/ 985838 h 1819275"/>
              <a:gd name="connsiteX116" fmla="*/ 3064286 w 3378611"/>
              <a:gd name="connsiteY116" fmla="*/ 990600 h 1819275"/>
              <a:gd name="connsiteX117" fmla="*/ 3102386 w 3378611"/>
              <a:gd name="connsiteY117" fmla="*/ 985838 h 1819275"/>
              <a:gd name="connsiteX118" fmla="*/ 3116673 w 3378611"/>
              <a:gd name="connsiteY118" fmla="*/ 981075 h 1819275"/>
              <a:gd name="connsiteX119" fmla="*/ 3126198 w 3378611"/>
              <a:gd name="connsiteY119" fmla="*/ 995363 h 1819275"/>
              <a:gd name="connsiteX120" fmla="*/ 3130961 w 3378611"/>
              <a:gd name="connsiteY120" fmla="*/ 1038225 h 1819275"/>
              <a:gd name="connsiteX121" fmla="*/ 3145248 w 3378611"/>
              <a:gd name="connsiteY121" fmla="*/ 1104900 h 1819275"/>
              <a:gd name="connsiteX122" fmla="*/ 3145248 w 3378611"/>
              <a:gd name="connsiteY122" fmla="*/ 1228725 h 1819275"/>
              <a:gd name="connsiteX123" fmla="*/ 3130961 w 3378611"/>
              <a:gd name="connsiteY123" fmla="*/ 1257300 h 1819275"/>
              <a:gd name="connsiteX124" fmla="*/ 3126198 w 3378611"/>
              <a:gd name="connsiteY124" fmla="*/ 1271588 h 1819275"/>
              <a:gd name="connsiteX125" fmla="*/ 3130961 w 3378611"/>
              <a:gd name="connsiteY125" fmla="*/ 1333500 h 1819275"/>
              <a:gd name="connsiteX126" fmla="*/ 3145248 w 3378611"/>
              <a:gd name="connsiteY126" fmla="*/ 1338263 h 1819275"/>
              <a:gd name="connsiteX127" fmla="*/ 3159536 w 3378611"/>
              <a:gd name="connsiteY127" fmla="*/ 1347788 h 1819275"/>
              <a:gd name="connsiteX128" fmla="*/ 3173823 w 3378611"/>
              <a:gd name="connsiteY128" fmla="*/ 1362075 h 1819275"/>
              <a:gd name="connsiteX129" fmla="*/ 3183348 w 3378611"/>
              <a:gd name="connsiteY129" fmla="*/ 1376363 h 1819275"/>
              <a:gd name="connsiteX130" fmla="*/ 3197636 w 3378611"/>
              <a:gd name="connsiteY130" fmla="*/ 1381125 h 1819275"/>
              <a:gd name="connsiteX131" fmla="*/ 3230973 w 3378611"/>
              <a:gd name="connsiteY131" fmla="*/ 1385888 h 1819275"/>
              <a:gd name="connsiteX132" fmla="*/ 3259548 w 3378611"/>
              <a:gd name="connsiteY132" fmla="*/ 1400175 h 1819275"/>
              <a:gd name="connsiteX133" fmla="*/ 3269073 w 3378611"/>
              <a:gd name="connsiteY133" fmla="*/ 1414463 h 1819275"/>
              <a:gd name="connsiteX134" fmla="*/ 3273836 w 3378611"/>
              <a:gd name="connsiteY134" fmla="*/ 1428750 h 1819275"/>
              <a:gd name="connsiteX135" fmla="*/ 3302411 w 3378611"/>
              <a:gd name="connsiteY135" fmla="*/ 1443038 h 1819275"/>
              <a:gd name="connsiteX136" fmla="*/ 3321461 w 3378611"/>
              <a:gd name="connsiteY136" fmla="*/ 1466850 h 1819275"/>
              <a:gd name="connsiteX137" fmla="*/ 3330986 w 3378611"/>
              <a:gd name="connsiteY137" fmla="*/ 1504950 h 1819275"/>
              <a:gd name="connsiteX138" fmla="*/ 3340511 w 3378611"/>
              <a:gd name="connsiteY138" fmla="*/ 1533525 h 1819275"/>
              <a:gd name="connsiteX139" fmla="*/ 3345273 w 3378611"/>
              <a:gd name="connsiteY139" fmla="*/ 1557338 h 1819275"/>
              <a:gd name="connsiteX140" fmla="*/ 3350036 w 3378611"/>
              <a:gd name="connsiteY140" fmla="*/ 1585913 h 1819275"/>
              <a:gd name="connsiteX141" fmla="*/ 3364323 w 3378611"/>
              <a:gd name="connsiteY141" fmla="*/ 1619250 h 1819275"/>
              <a:gd name="connsiteX142" fmla="*/ 3373848 w 3378611"/>
              <a:gd name="connsiteY142" fmla="*/ 1647825 h 1819275"/>
              <a:gd name="connsiteX143" fmla="*/ 3378611 w 3378611"/>
              <a:gd name="connsiteY143" fmla="*/ 1662113 h 1819275"/>
              <a:gd name="connsiteX144" fmla="*/ 3373848 w 3378611"/>
              <a:gd name="connsiteY144" fmla="*/ 1690688 h 1819275"/>
              <a:gd name="connsiteX145" fmla="*/ 3345273 w 3378611"/>
              <a:gd name="connsiteY145" fmla="*/ 1700213 h 1819275"/>
              <a:gd name="connsiteX146" fmla="*/ 3316698 w 3378611"/>
              <a:gd name="connsiteY146" fmla="*/ 1719263 h 1819275"/>
              <a:gd name="connsiteX147" fmla="*/ 3288123 w 3378611"/>
              <a:gd name="connsiteY147" fmla="*/ 1728788 h 1819275"/>
              <a:gd name="connsiteX148" fmla="*/ 3259548 w 3378611"/>
              <a:gd name="connsiteY148" fmla="*/ 1743075 h 1819275"/>
              <a:gd name="connsiteX149" fmla="*/ 3230973 w 3378611"/>
              <a:gd name="connsiteY149" fmla="*/ 1747838 h 1819275"/>
              <a:gd name="connsiteX150" fmla="*/ 3216686 w 3378611"/>
              <a:gd name="connsiteY150" fmla="*/ 1752600 h 1819275"/>
              <a:gd name="connsiteX151" fmla="*/ 3183348 w 3378611"/>
              <a:gd name="connsiteY151" fmla="*/ 1757363 h 1819275"/>
              <a:gd name="connsiteX152" fmla="*/ 3169061 w 3378611"/>
              <a:gd name="connsiteY152" fmla="*/ 1762125 h 1819275"/>
              <a:gd name="connsiteX153" fmla="*/ 3164298 w 3378611"/>
              <a:gd name="connsiteY153" fmla="*/ 1776413 h 1819275"/>
              <a:gd name="connsiteX154" fmla="*/ 3107148 w 3378611"/>
              <a:gd name="connsiteY154" fmla="*/ 1781175 h 1819275"/>
              <a:gd name="connsiteX155" fmla="*/ 3073811 w 3378611"/>
              <a:gd name="connsiteY155" fmla="*/ 1785938 h 1819275"/>
              <a:gd name="connsiteX156" fmla="*/ 3059523 w 3378611"/>
              <a:gd name="connsiteY156" fmla="*/ 1790700 h 1819275"/>
              <a:gd name="connsiteX157" fmla="*/ 2902361 w 3378611"/>
              <a:gd name="connsiteY157" fmla="*/ 1790700 h 1819275"/>
              <a:gd name="connsiteX158" fmla="*/ 2888073 w 3378611"/>
              <a:gd name="connsiteY158" fmla="*/ 1781175 h 1819275"/>
              <a:gd name="connsiteX159" fmla="*/ 2854736 w 3378611"/>
              <a:gd name="connsiteY159" fmla="*/ 1771650 h 1819275"/>
              <a:gd name="connsiteX160" fmla="*/ 2840448 w 3378611"/>
              <a:gd name="connsiteY160" fmla="*/ 1766888 h 1819275"/>
              <a:gd name="connsiteX161" fmla="*/ 2792823 w 3378611"/>
              <a:gd name="connsiteY161" fmla="*/ 1771650 h 1819275"/>
              <a:gd name="connsiteX162" fmla="*/ 2778536 w 3378611"/>
              <a:gd name="connsiteY162" fmla="*/ 1776413 h 1819275"/>
              <a:gd name="connsiteX163" fmla="*/ 2759486 w 3378611"/>
              <a:gd name="connsiteY163" fmla="*/ 1781175 h 1819275"/>
              <a:gd name="connsiteX164" fmla="*/ 2745198 w 3378611"/>
              <a:gd name="connsiteY164" fmla="*/ 1795463 h 1819275"/>
              <a:gd name="connsiteX165" fmla="*/ 2735673 w 3378611"/>
              <a:gd name="connsiteY165" fmla="*/ 1809750 h 1819275"/>
              <a:gd name="connsiteX166" fmla="*/ 2697573 w 3378611"/>
              <a:gd name="connsiteY166" fmla="*/ 1814513 h 1819275"/>
              <a:gd name="connsiteX167" fmla="*/ 2673761 w 3378611"/>
              <a:gd name="connsiteY167" fmla="*/ 1819275 h 1819275"/>
              <a:gd name="connsiteX168" fmla="*/ 2640423 w 3378611"/>
              <a:gd name="connsiteY168" fmla="*/ 1814513 h 1819275"/>
              <a:gd name="connsiteX169" fmla="*/ 2611848 w 3378611"/>
              <a:gd name="connsiteY169" fmla="*/ 1795463 h 1819275"/>
              <a:gd name="connsiteX170" fmla="*/ 2583273 w 3378611"/>
              <a:gd name="connsiteY170" fmla="*/ 1776413 h 1819275"/>
              <a:gd name="connsiteX171" fmla="*/ 2568986 w 3378611"/>
              <a:gd name="connsiteY171" fmla="*/ 1771650 h 1819275"/>
              <a:gd name="connsiteX172" fmla="*/ 2516598 w 3378611"/>
              <a:gd name="connsiteY172" fmla="*/ 1771650 h 1819275"/>
              <a:gd name="connsiteX173" fmla="*/ 2507073 w 3378611"/>
              <a:gd name="connsiteY173" fmla="*/ 1757363 h 1819275"/>
              <a:gd name="connsiteX174" fmla="*/ 2488023 w 3378611"/>
              <a:gd name="connsiteY174" fmla="*/ 1728788 h 1819275"/>
              <a:gd name="connsiteX175" fmla="*/ 2478498 w 3378611"/>
              <a:gd name="connsiteY175" fmla="*/ 1714500 h 1819275"/>
              <a:gd name="connsiteX176" fmla="*/ 2459448 w 3378611"/>
              <a:gd name="connsiteY176" fmla="*/ 1709738 h 1819275"/>
              <a:gd name="connsiteX177" fmla="*/ 2445161 w 3378611"/>
              <a:gd name="connsiteY177" fmla="*/ 1704975 h 1819275"/>
              <a:gd name="connsiteX178" fmla="*/ 2416586 w 3378611"/>
              <a:gd name="connsiteY178" fmla="*/ 1685925 h 1819275"/>
              <a:gd name="connsiteX179" fmla="*/ 2402298 w 3378611"/>
              <a:gd name="connsiteY179" fmla="*/ 1676400 h 1819275"/>
              <a:gd name="connsiteX180" fmla="*/ 2368961 w 3378611"/>
              <a:gd name="connsiteY180" fmla="*/ 1666875 h 1819275"/>
              <a:gd name="connsiteX181" fmla="*/ 2354673 w 3378611"/>
              <a:gd name="connsiteY181" fmla="*/ 1657350 h 1819275"/>
              <a:gd name="connsiteX182" fmla="*/ 2340386 w 3378611"/>
              <a:gd name="connsiteY182" fmla="*/ 1652588 h 1819275"/>
              <a:gd name="connsiteX183" fmla="*/ 2311811 w 3378611"/>
              <a:gd name="connsiteY183" fmla="*/ 1633538 h 1819275"/>
              <a:gd name="connsiteX184" fmla="*/ 2297523 w 3378611"/>
              <a:gd name="connsiteY184" fmla="*/ 1624013 h 1819275"/>
              <a:gd name="connsiteX185" fmla="*/ 2283236 w 3378611"/>
              <a:gd name="connsiteY185" fmla="*/ 1619250 h 1819275"/>
              <a:gd name="connsiteX186" fmla="*/ 2268948 w 3378611"/>
              <a:gd name="connsiteY186" fmla="*/ 1604963 h 1819275"/>
              <a:gd name="connsiteX187" fmla="*/ 2254661 w 3378611"/>
              <a:gd name="connsiteY187" fmla="*/ 1600200 h 1819275"/>
              <a:gd name="connsiteX188" fmla="*/ 2240373 w 3378611"/>
              <a:gd name="connsiteY188" fmla="*/ 1590675 h 1819275"/>
              <a:gd name="connsiteX189" fmla="*/ 2197511 w 3378611"/>
              <a:gd name="connsiteY189" fmla="*/ 1571625 h 1819275"/>
              <a:gd name="connsiteX190" fmla="*/ 2187986 w 3378611"/>
              <a:gd name="connsiteY190" fmla="*/ 1557338 h 1819275"/>
              <a:gd name="connsiteX191" fmla="*/ 2173698 w 3378611"/>
              <a:gd name="connsiteY191" fmla="*/ 1547813 h 1819275"/>
              <a:gd name="connsiteX192" fmla="*/ 2168936 w 3378611"/>
              <a:gd name="connsiteY192" fmla="*/ 1533525 h 1819275"/>
              <a:gd name="connsiteX193" fmla="*/ 2140361 w 3378611"/>
              <a:gd name="connsiteY193" fmla="*/ 1524000 h 1819275"/>
              <a:gd name="connsiteX194" fmla="*/ 2126073 w 3378611"/>
              <a:gd name="connsiteY194" fmla="*/ 1509713 h 1819275"/>
              <a:gd name="connsiteX195" fmla="*/ 2116548 w 3378611"/>
              <a:gd name="connsiteY195" fmla="*/ 1495425 h 1819275"/>
              <a:gd name="connsiteX196" fmla="*/ 2087973 w 3378611"/>
              <a:gd name="connsiteY196" fmla="*/ 1485900 h 1819275"/>
              <a:gd name="connsiteX197" fmla="*/ 2059398 w 3378611"/>
              <a:gd name="connsiteY197" fmla="*/ 1466850 h 1819275"/>
              <a:gd name="connsiteX198" fmla="*/ 1992723 w 3378611"/>
              <a:gd name="connsiteY198" fmla="*/ 1452563 h 1819275"/>
              <a:gd name="connsiteX199" fmla="*/ 1978436 w 3378611"/>
              <a:gd name="connsiteY199" fmla="*/ 1443038 h 1819275"/>
              <a:gd name="connsiteX200" fmla="*/ 1968911 w 3378611"/>
              <a:gd name="connsiteY200" fmla="*/ 1428750 h 1819275"/>
              <a:gd name="connsiteX201" fmla="*/ 1949861 w 3378611"/>
              <a:gd name="connsiteY201" fmla="*/ 1423988 h 1819275"/>
              <a:gd name="connsiteX202" fmla="*/ 1854611 w 3378611"/>
              <a:gd name="connsiteY202" fmla="*/ 1400175 h 1819275"/>
              <a:gd name="connsiteX203" fmla="*/ 1740311 w 3378611"/>
              <a:gd name="connsiteY203" fmla="*/ 1385888 h 1819275"/>
              <a:gd name="connsiteX204" fmla="*/ 1668873 w 3378611"/>
              <a:gd name="connsiteY204" fmla="*/ 1381125 h 1819275"/>
              <a:gd name="connsiteX205" fmla="*/ 1578386 w 3378611"/>
              <a:gd name="connsiteY205" fmla="*/ 1371600 h 1819275"/>
              <a:gd name="connsiteX206" fmla="*/ 1564098 w 3378611"/>
              <a:gd name="connsiteY206" fmla="*/ 1366838 h 1819275"/>
              <a:gd name="connsiteX207" fmla="*/ 1530761 w 3378611"/>
              <a:gd name="connsiteY207" fmla="*/ 1362075 h 1819275"/>
              <a:gd name="connsiteX208" fmla="*/ 1516473 w 3378611"/>
              <a:gd name="connsiteY208" fmla="*/ 1357313 h 1819275"/>
              <a:gd name="connsiteX209" fmla="*/ 1473611 w 3378611"/>
              <a:gd name="connsiteY209" fmla="*/ 1366838 h 1819275"/>
              <a:gd name="connsiteX210" fmla="*/ 1468848 w 3378611"/>
              <a:gd name="connsiteY210" fmla="*/ 1385888 h 1819275"/>
              <a:gd name="connsiteX211" fmla="*/ 1440273 w 3378611"/>
              <a:gd name="connsiteY211" fmla="*/ 1400175 h 1819275"/>
              <a:gd name="connsiteX212" fmla="*/ 1378361 w 3378611"/>
              <a:gd name="connsiteY212" fmla="*/ 1390650 h 1819275"/>
              <a:gd name="connsiteX213" fmla="*/ 1283111 w 3378611"/>
              <a:gd name="connsiteY213" fmla="*/ 1385888 h 1819275"/>
              <a:gd name="connsiteX214" fmla="*/ 1268823 w 3378611"/>
              <a:gd name="connsiteY214" fmla="*/ 1381125 h 1819275"/>
              <a:gd name="connsiteX215" fmla="*/ 1259298 w 3378611"/>
              <a:gd name="connsiteY215" fmla="*/ 1366838 h 1819275"/>
              <a:gd name="connsiteX216" fmla="*/ 1225961 w 3378611"/>
              <a:gd name="connsiteY216" fmla="*/ 1362075 h 1819275"/>
              <a:gd name="connsiteX217" fmla="*/ 1192623 w 3378611"/>
              <a:gd name="connsiteY217" fmla="*/ 1338263 h 1819275"/>
              <a:gd name="connsiteX218" fmla="*/ 1187861 w 3378611"/>
              <a:gd name="connsiteY218" fmla="*/ 1319213 h 1819275"/>
              <a:gd name="connsiteX219" fmla="*/ 1159286 w 3378611"/>
              <a:gd name="connsiteY219" fmla="*/ 1309688 h 1819275"/>
              <a:gd name="connsiteX220" fmla="*/ 1144998 w 3378611"/>
              <a:gd name="connsiteY220" fmla="*/ 1281113 h 1819275"/>
              <a:gd name="connsiteX221" fmla="*/ 1130711 w 3378611"/>
              <a:gd name="connsiteY221" fmla="*/ 1271588 h 1819275"/>
              <a:gd name="connsiteX222" fmla="*/ 1064036 w 3378611"/>
              <a:gd name="connsiteY222" fmla="*/ 1276350 h 1819275"/>
              <a:gd name="connsiteX223" fmla="*/ 1040223 w 3378611"/>
              <a:gd name="connsiteY223" fmla="*/ 1300163 h 1819275"/>
              <a:gd name="connsiteX224" fmla="*/ 1011648 w 3378611"/>
              <a:gd name="connsiteY224" fmla="*/ 1314450 h 1819275"/>
              <a:gd name="connsiteX225" fmla="*/ 997361 w 3378611"/>
              <a:gd name="connsiteY225" fmla="*/ 1343025 h 1819275"/>
              <a:gd name="connsiteX226" fmla="*/ 983073 w 3378611"/>
              <a:gd name="connsiteY226" fmla="*/ 1347788 h 1819275"/>
              <a:gd name="connsiteX227" fmla="*/ 944973 w 3378611"/>
              <a:gd name="connsiteY227" fmla="*/ 1357313 h 1819275"/>
              <a:gd name="connsiteX228" fmla="*/ 916398 w 3378611"/>
              <a:gd name="connsiteY228" fmla="*/ 1371600 h 1819275"/>
              <a:gd name="connsiteX229" fmla="*/ 902111 w 3378611"/>
              <a:gd name="connsiteY229" fmla="*/ 1381125 h 1819275"/>
              <a:gd name="connsiteX230" fmla="*/ 811623 w 3378611"/>
              <a:gd name="connsiteY230" fmla="*/ 1381125 h 1819275"/>
              <a:gd name="connsiteX231" fmla="*/ 778286 w 3378611"/>
              <a:gd name="connsiteY231" fmla="*/ 1376363 h 1819275"/>
              <a:gd name="connsiteX232" fmla="*/ 759236 w 3378611"/>
              <a:gd name="connsiteY232" fmla="*/ 1371600 h 1819275"/>
              <a:gd name="connsiteX233" fmla="*/ 697323 w 3378611"/>
              <a:gd name="connsiteY233" fmla="*/ 1366838 h 1819275"/>
              <a:gd name="connsiteX234" fmla="*/ 635411 w 3378611"/>
              <a:gd name="connsiteY234" fmla="*/ 1333500 h 1819275"/>
              <a:gd name="connsiteX235" fmla="*/ 592548 w 3378611"/>
              <a:gd name="connsiteY235" fmla="*/ 1323975 h 1819275"/>
              <a:gd name="connsiteX236" fmla="*/ 578261 w 3378611"/>
              <a:gd name="connsiteY236" fmla="*/ 1319213 h 1819275"/>
              <a:gd name="connsiteX237" fmla="*/ 549686 w 3378611"/>
              <a:gd name="connsiteY237" fmla="*/ 1314450 h 1819275"/>
              <a:gd name="connsiteX238" fmla="*/ 530636 w 3378611"/>
              <a:gd name="connsiteY238" fmla="*/ 1271588 h 1819275"/>
              <a:gd name="connsiteX239" fmla="*/ 525873 w 3378611"/>
              <a:gd name="connsiteY239" fmla="*/ 1257300 h 1819275"/>
              <a:gd name="connsiteX240" fmla="*/ 521111 w 3378611"/>
              <a:gd name="connsiteY240" fmla="*/ 1243013 h 1819275"/>
              <a:gd name="connsiteX241" fmla="*/ 506823 w 3378611"/>
              <a:gd name="connsiteY241" fmla="*/ 1233488 h 1819275"/>
              <a:gd name="connsiteX242" fmla="*/ 483011 w 3378611"/>
              <a:gd name="connsiteY242" fmla="*/ 1238250 h 1819275"/>
              <a:gd name="connsiteX243" fmla="*/ 473486 w 3378611"/>
              <a:gd name="connsiteY243" fmla="*/ 1252538 h 1819275"/>
              <a:gd name="connsiteX244" fmla="*/ 459198 w 3378611"/>
              <a:gd name="connsiteY244" fmla="*/ 1257300 h 1819275"/>
              <a:gd name="connsiteX245" fmla="*/ 435386 w 3378611"/>
              <a:gd name="connsiteY245" fmla="*/ 1238250 h 1819275"/>
              <a:gd name="connsiteX246" fmla="*/ 430623 w 3378611"/>
              <a:gd name="connsiteY246" fmla="*/ 1223963 h 1819275"/>
              <a:gd name="connsiteX247" fmla="*/ 406811 w 3378611"/>
              <a:gd name="connsiteY247" fmla="*/ 1219200 h 1819275"/>
              <a:gd name="connsiteX248" fmla="*/ 378236 w 3378611"/>
              <a:gd name="connsiteY248" fmla="*/ 1228725 h 1819275"/>
              <a:gd name="connsiteX249" fmla="*/ 373473 w 3378611"/>
              <a:gd name="connsiteY249" fmla="*/ 1243013 h 1819275"/>
              <a:gd name="connsiteX250" fmla="*/ 359186 w 3378611"/>
              <a:gd name="connsiteY250" fmla="*/ 1252538 h 1819275"/>
              <a:gd name="connsiteX251" fmla="*/ 335373 w 3378611"/>
              <a:gd name="connsiteY251" fmla="*/ 1228725 h 1819275"/>
              <a:gd name="connsiteX252" fmla="*/ 330611 w 3378611"/>
              <a:gd name="connsiteY252" fmla="*/ 1214438 h 1819275"/>
              <a:gd name="connsiteX253" fmla="*/ 316323 w 3378611"/>
              <a:gd name="connsiteY253" fmla="*/ 1204913 h 1819275"/>
              <a:gd name="connsiteX254" fmla="*/ 306798 w 3378611"/>
              <a:gd name="connsiteY254" fmla="*/ 1190625 h 1819275"/>
              <a:gd name="connsiteX255" fmla="*/ 292511 w 3378611"/>
              <a:gd name="connsiteY255" fmla="*/ 1181100 h 1819275"/>
              <a:gd name="connsiteX256" fmla="*/ 268698 w 3378611"/>
              <a:gd name="connsiteY256" fmla="*/ 1157288 h 1819275"/>
              <a:gd name="connsiteX257" fmla="*/ 254411 w 3378611"/>
              <a:gd name="connsiteY257" fmla="*/ 1147763 h 1819275"/>
              <a:gd name="connsiteX258" fmla="*/ 235361 w 3378611"/>
              <a:gd name="connsiteY258" fmla="*/ 1119188 h 1819275"/>
              <a:gd name="connsiteX259" fmla="*/ 216311 w 3378611"/>
              <a:gd name="connsiteY259" fmla="*/ 1114425 h 1819275"/>
              <a:gd name="connsiteX260" fmla="*/ 187736 w 3378611"/>
              <a:gd name="connsiteY260" fmla="*/ 1095375 h 1819275"/>
              <a:gd name="connsiteX261" fmla="*/ 159161 w 3378611"/>
              <a:gd name="connsiteY261" fmla="*/ 1085850 h 1819275"/>
              <a:gd name="connsiteX262" fmla="*/ 144873 w 3378611"/>
              <a:gd name="connsiteY262" fmla="*/ 1076325 h 1819275"/>
              <a:gd name="connsiteX263" fmla="*/ 116298 w 3378611"/>
              <a:gd name="connsiteY263" fmla="*/ 1066800 h 1819275"/>
              <a:gd name="connsiteX264" fmla="*/ 102011 w 3378611"/>
              <a:gd name="connsiteY264" fmla="*/ 1062038 h 1819275"/>
              <a:gd name="connsiteX265" fmla="*/ 87723 w 3378611"/>
              <a:gd name="connsiteY265" fmla="*/ 1052513 h 1819275"/>
              <a:gd name="connsiteX266" fmla="*/ 73436 w 3378611"/>
              <a:gd name="connsiteY266" fmla="*/ 1038225 h 1819275"/>
              <a:gd name="connsiteX267" fmla="*/ 44861 w 3378611"/>
              <a:gd name="connsiteY267" fmla="*/ 1028700 h 1819275"/>
              <a:gd name="connsiteX268" fmla="*/ 30573 w 3378611"/>
              <a:gd name="connsiteY268" fmla="*/ 1023938 h 1819275"/>
              <a:gd name="connsiteX269" fmla="*/ 16286 w 3378611"/>
              <a:gd name="connsiteY269" fmla="*/ 1019175 h 1819275"/>
              <a:gd name="connsiteX270" fmla="*/ 1998 w 3378611"/>
              <a:gd name="connsiteY270" fmla="*/ 804863 h 1819275"/>
              <a:gd name="connsiteX271" fmla="*/ 11523 w 3378611"/>
              <a:gd name="connsiteY271" fmla="*/ 409575 h 1819275"/>
              <a:gd name="connsiteX0" fmla="*/ 202558 w 3569646"/>
              <a:gd name="connsiteY0" fmla="*/ 409575 h 1819275"/>
              <a:gd name="connsiteX1" fmla="*/ 226371 w 3569646"/>
              <a:gd name="connsiteY1" fmla="*/ 419100 h 1819275"/>
              <a:gd name="connsiteX2" fmla="*/ 240658 w 3569646"/>
              <a:gd name="connsiteY2" fmla="*/ 423863 h 1819275"/>
              <a:gd name="connsiteX3" fmla="*/ 269233 w 3569646"/>
              <a:gd name="connsiteY3" fmla="*/ 419100 h 1819275"/>
              <a:gd name="connsiteX4" fmla="*/ 297808 w 3569646"/>
              <a:gd name="connsiteY4" fmla="*/ 400050 h 1819275"/>
              <a:gd name="connsiteX5" fmla="*/ 312096 w 3569646"/>
              <a:gd name="connsiteY5" fmla="*/ 390525 h 1819275"/>
              <a:gd name="connsiteX6" fmla="*/ 335908 w 3569646"/>
              <a:gd name="connsiteY6" fmla="*/ 385763 h 1819275"/>
              <a:gd name="connsiteX7" fmla="*/ 345433 w 3569646"/>
              <a:gd name="connsiteY7" fmla="*/ 371475 h 1819275"/>
              <a:gd name="connsiteX8" fmla="*/ 378771 w 3569646"/>
              <a:gd name="connsiteY8" fmla="*/ 366713 h 1819275"/>
              <a:gd name="connsiteX9" fmla="*/ 502596 w 3569646"/>
              <a:gd name="connsiteY9" fmla="*/ 361950 h 1819275"/>
              <a:gd name="connsiteX10" fmla="*/ 531171 w 3569646"/>
              <a:gd name="connsiteY10" fmla="*/ 357188 h 1819275"/>
              <a:gd name="connsiteX11" fmla="*/ 545458 w 3569646"/>
              <a:gd name="connsiteY11" fmla="*/ 352425 h 1819275"/>
              <a:gd name="connsiteX12" fmla="*/ 659758 w 3569646"/>
              <a:gd name="connsiteY12" fmla="*/ 357188 h 1819275"/>
              <a:gd name="connsiteX13" fmla="*/ 735958 w 3569646"/>
              <a:gd name="connsiteY13" fmla="*/ 352425 h 1819275"/>
              <a:gd name="connsiteX14" fmla="*/ 750246 w 3569646"/>
              <a:gd name="connsiteY14" fmla="*/ 342900 h 1819275"/>
              <a:gd name="connsiteX15" fmla="*/ 764533 w 3569646"/>
              <a:gd name="connsiteY15" fmla="*/ 338138 h 1819275"/>
              <a:gd name="connsiteX16" fmla="*/ 788346 w 3569646"/>
              <a:gd name="connsiteY16" fmla="*/ 314325 h 1819275"/>
              <a:gd name="connsiteX17" fmla="*/ 793108 w 3569646"/>
              <a:gd name="connsiteY17" fmla="*/ 300038 h 1819275"/>
              <a:gd name="connsiteX18" fmla="*/ 821683 w 3569646"/>
              <a:gd name="connsiteY18" fmla="*/ 280988 h 1819275"/>
              <a:gd name="connsiteX19" fmla="*/ 850258 w 3569646"/>
              <a:gd name="connsiteY19" fmla="*/ 266700 h 1819275"/>
              <a:gd name="connsiteX20" fmla="*/ 864546 w 3569646"/>
              <a:gd name="connsiteY20" fmla="*/ 252413 h 1819275"/>
              <a:gd name="connsiteX21" fmla="*/ 921696 w 3569646"/>
              <a:gd name="connsiteY21" fmla="*/ 247650 h 1819275"/>
              <a:gd name="connsiteX22" fmla="*/ 940746 w 3569646"/>
              <a:gd name="connsiteY22" fmla="*/ 242888 h 1819275"/>
              <a:gd name="connsiteX23" fmla="*/ 983608 w 3569646"/>
              <a:gd name="connsiteY23" fmla="*/ 238125 h 1819275"/>
              <a:gd name="connsiteX24" fmla="*/ 1012183 w 3569646"/>
              <a:gd name="connsiteY24" fmla="*/ 228600 h 1819275"/>
              <a:gd name="connsiteX25" fmla="*/ 1026471 w 3569646"/>
              <a:gd name="connsiteY25" fmla="*/ 223838 h 1819275"/>
              <a:gd name="connsiteX26" fmla="*/ 1040758 w 3569646"/>
              <a:gd name="connsiteY26" fmla="*/ 214313 h 1819275"/>
              <a:gd name="connsiteX27" fmla="*/ 1059808 w 3569646"/>
              <a:gd name="connsiteY27" fmla="*/ 185738 h 1819275"/>
              <a:gd name="connsiteX28" fmla="*/ 1083621 w 3569646"/>
              <a:gd name="connsiteY28" fmla="*/ 180975 h 1819275"/>
              <a:gd name="connsiteX29" fmla="*/ 1102671 w 3569646"/>
              <a:gd name="connsiteY29" fmla="*/ 157163 h 1819275"/>
              <a:gd name="connsiteX30" fmla="*/ 1131246 w 3569646"/>
              <a:gd name="connsiteY30" fmla="*/ 147638 h 1819275"/>
              <a:gd name="connsiteX31" fmla="*/ 1136008 w 3569646"/>
              <a:gd name="connsiteY31" fmla="*/ 133350 h 1819275"/>
              <a:gd name="connsiteX32" fmla="*/ 1164583 w 3569646"/>
              <a:gd name="connsiteY32" fmla="*/ 123825 h 1819275"/>
              <a:gd name="connsiteX33" fmla="*/ 1178871 w 3569646"/>
              <a:gd name="connsiteY33" fmla="*/ 114300 h 1819275"/>
              <a:gd name="connsiteX34" fmla="*/ 1183633 w 3569646"/>
              <a:gd name="connsiteY34" fmla="*/ 100013 h 1819275"/>
              <a:gd name="connsiteX35" fmla="*/ 1197921 w 3569646"/>
              <a:gd name="connsiteY35" fmla="*/ 95250 h 1819275"/>
              <a:gd name="connsiteX36" fmla="*/ 1212208 w 3569646"/>
              <a:gd name="connsiteY36" fmla="*/ 85725 h 1819275"/>
              <a:gd name="connsiteX37" fmla="*/ 1216971 w 3569646"/>
              <a:gd name="connsiteY37" fmla="*/ 71438 h 1819275"/>
              <a:gd name="connsiteX38" fmla="*/ 1250308 w 3569646"/>
              <a:gd name="connsiteY38" fmla="*/ 66675 h 1819275"/>
              <a:gd name="connsiteX39" fmla="*/ 1264596 w 3569646"/>
              <a:gd name="connsiteY39" fmla="*/ 57150 h 1819275"/>
              <a:gd name="connsiteX40" fmla="*/ 1331271 w 3569646"/>
              <a:gd name="connsiteY40" fmla="*/ 66675 h 1819275"/>
              <a:gd name="connsiteX41" fmla="*/ 1350321 w 3569646"/>
              <a:gd name="connsiteY41" fmla="*/ 71438 h 1819275"/>
              <a:gd name="connsiteX42" fmla="*/ 1374133 w 3569646"/>
              <a:gd name="connsiteY42" fmla="*/ 76200 h 1819275"/>
              <a:gd name="connsiteX43" fmla="*/ 1531296 w 3569646"/>
              <a:gd name="connsiteY43" fmla="*/ 71438 h 1819275"/>
              <a:gd name="connsiteX44" fmla="*/ 1545583 w 3569646"/>
              <a:gd name="connsiteY44" fmla="*/ 66675 h 1819275"/>
              <a:gd name="connsiteX45" fmla="*/ 1564633 w 3569646"/>
              <a:gd name="connsiteY45" fmla="*/ 42863 h 1819275"/>
              <a:gd name="connsiteX46" fmla="*/ 1588446 w 3569646"/>
              <a:gd name="connsiteY46" fmla="*/ 19050 h 1819275"/>
              <a:gd name="connsiteX47" fmla="*/ 1617021 w 3569646"/>
              <a:gd name="connsiteY47" fmla="*/ 0 h 1819275"/>
              <a:gd name="connsiteX48" fmla="*/ 1640833 w 3569646"/>
              <a:gd name="connsiteY48" fmla="*/ 4763 h 1819275"/>
              <a:gd name="connsiteX49" fmla="*/ 1664646 w 3569646"/>
              <a:gd name="connsiteY49" fmla="*/ 38100 h 1819275"/>
              <a:gd name="connsiteX50" fmla="*/ 1745608 w 3569646"/>
              <a:gd name="connsiteY50" fmla="*/ 42863 h 1819275"/>
              <a:gd name="connsiteX51" fmla="*/ 1788471 w 3569646"/>
              <a:gd name="connsiteY51" fmla="*/ 57150 h 1819275"/>
              <a:gd name="connsiteX52" fmla="*/ 1802758 w 3569646"/>
              <a:gd name="connsiteY52" fmla="*/ 61913 h 1819275"/>
              <a:gd name="connsiteX53" fmla="*/ 1812283 w 3569646"/>
              <a:gd name="connsiteY53" fmla="*/ 76200 h 1819275"/>
              <a:gd name="connsiteX54" fmla="*/ 1840858 w 3569646"/>
              <a:gd name="connsiteY54" fmla="*/ 85725 h 1819275"/>
              <a:gd name="connsiteX55" fmla="*/ 1855146 w 3569646"/>
              <a:gd name="connsiteY55" fmla="*/ 95250 h 1819275"/>
              <a:gd name="connsiteX56" fmla="*/ 1878958 w 3569646"/>
              <a:gd name="connsiteY56" fmla="*/ 119063 h 1819275"/>
              <a:gd name="connsiteX57" fmla="*/ 1902771 w 3569646"/>
              <a:gd name="connsiteY57" fmla="*/ 142875 h 1819275"/>
              <a:gd name="connsiteX58" fmla="*/ 1912296 w 3569646"/>
              <a:gd name="connsiteY58" fmla="*/ 157163 h 1819275"/>
              <a:gd name="connsiteX59" fmla="*/ 1931346 w 3569646"/>
              <a:gd name="connsiteY59" fmla="*/ 214313 h 1819275"/>
              <a:gd name="connsiteX60" fmla="*/ 1945633 w 3569646"/>
              <a:gd name="connsiteY60" fmla="*/ 242888 h 1819275"/>
              <a:gd name="connsiteX61" fmla="*/ 1959921 w 3569646"/>
              <a:gd name="connsiteY61" fmla="*/ 252413 h 1819275"/>
              <a:gd name="connsiteX62" fmla="*/ 1998021 w 3569646"/>
              <a:gd name="connsiteY62" fmla="*/ 309563 h 1819275"/>
              <a:gd name="connsiteX63" fmla="*/ 2007546 w 3569646"/>
              <a:gd name="connsiteY63" fmla="*/ 323850 h 1819275"/>
              <a:gd name="connsiteX64" fmla="*/ 2021833 w 3569646"/>
              <a:gd name="connsiteY64" fmla="*/ 333375 h 1819275"/>
              <a:gd name="connsiteX65" fmla="*/ 2031358 w 3569646"/>
              <a:gd name="connsiteY65" fmla="*/ 404813 h 1819275"/>
              <a:gd name="connsiteX66" fmla="*/ 2040883 w 3569646"/>
              <a:gd name="connsiteY66" fmla="*/ 433388 h 1819275"/>
              <a:gd name="connsiteX67" fmla="*/ 2045646 w 3569646"/>
              <a:gd name="connsiteY67" fmla="*/ 447675 h 1819275"/>
              <a:gd name="connsiteX68" fmla="*/ 2059933 w 3569646"/>
              <a:gd name="connsiteY68" fmla="*/ 476250 h 1819275"/>
              <a:gd name="connsiteX69" fmla="*/ 2074221 w 3569646"/>
              <a:gd name="connsiteY69" fmla="*/ 485775 h 1819275"/>
              <a:gd name="connsiteX70" fmla="*/ 2098033 w 3569646"/>
              <a:gd name="connsiteY70" fmla="*/ 528638 h 1819275"/>
              <a:gd name="connsiteX71" fmla="*/ 2112321 w 3569646"/>
              <a:gd name="connsiteY71" fmla="*/ 538163 h 1819275"/>
              <a:gd name="connsiteX72" fmla="*/ 2159946 w 3569646"/>
              <a:gd name="connsiteY72" fmla="*/ 552450 h 1819275"/>
              <a:gd name="connsiteX73" fmla="*/ 2202808 w 3569646"/>
              <a:gd name="connsiteY73" fmla="*/ 557213 h 1819275"/>
              <a:gd name="connsiteX74" fmla="*/ 2250433 w 3569646"/>
              <a:gd name="connsiteY74" fmla="*/ 566738 h 1819275"/>
              <a:gd name="connsiteX75" fmla="*/ 2264721 w 3569646"/>
              <a:gd name="connsiteY75" fmla="*/ 571500 h 1819275"/>
              <a:gd name="connsiteX76" fmla="*/ 2288533 w 3569646"/>
              <a:gd name="connsiteY76" fmla="*/ 576263 h 1819275"/>
              <a:gd name="connsiteX77" fmla="*/ 2302821 w 3569646"/>
              <a:gd name="connsiteY77" fmla="*/ 581025 h 1819275"/>
              <a:gd name="connsiteX78" fmla="*/ 2345683 w 3569646"/>
              <a:gd name="connsiteY78" fmla="*/ 585788 h 1819275"/>
              <a:gd name="connsiteX79" fmla="*/ 2364733 w 3569646"/>
              <a:gd name="connsiteY79" fmla="*/ 609600 h 1819275"/>
              <a:gd name="connsiteX80" fmla="*/ 2393308 w 3569646"/>
              <a:gd name="connsiteY80" fmla="*/ 619125 h 1819275"/>
              <a:gd name="connsiteX81" fmla="*/ 2407596 w 3569646"/>
              <a:gd name="connsiteY81" fmla="*/ 628650 h 1819275"/>
              <a:gd name="connsiteX82" fmla="*/ 2450458 w 3569646"/>
              <a:gd name="connsiteY82" fmla="*/ 623888 h 1819275"/>
              <a:gd name="connsiteX83" fmla="*/ 2464746 w 3569646"/>
              <a:gd name="connsiteY83" fmla="*/ 614363 h 1819275"/>
              <a:gd name="connsiteX84" fmla="*/ 2479033 w 3569646"/>
              <a:gd name="connsiteY84" fmla="*/ 609600 h 1819275"/>
              <a:gd name="connsiteX85" fmla="*/ 2526658 w 3569646"/>
              <a:gd name="connsiteY85" fmla="*/ 619125 h 1819275"/>
              <a:gd name="connsiteX86" fmla="*/ 2540946 w 3569646"/>
              <a:gd name="connsiteY86" fmla="*/ 623888 h 1819275"/>
              <a:gd name="connsiteX87" fmla="*/ 2598096 w 3569646"/>
              <a:gd name="connsiteY87" fmla="*/ 647700 h 1819275"/>
              <a:gd name="connsiteX88" fmla="*/ 2612383 w 3569646"/>
              <a:gd name="connsiteY88" fmla="*/ 652463 h 1819275"/>
              <a:gd name="connsiteX89" fmla="*/ 2640958 w 3569646"/>
              <a:gd name="connsiteY89" fmla="*/ 671513 h 1819275"/>
              <a:gd name="connsiteX90" fmla="*/ 2669533 w 3569646"/>
              <a:gd name="connsiteY90" fmla="*/ 681038 h 1819275"/>
              <a:gd name="connsiteX91" fmla="*/ 2698108 w 3569646"/>
              <a:gd name="connsiteY91" fmla="*/ 695325 h 1819275"/>
              <a:gd name="connsiteX92" fmla="*/ 2707633 w 3569646"/>
              <a:gd name="connsiteY92" fmla="*/ 709613 h 1819275"/>
              <a:gd name="connsiteX93" fmla="*/ 2731446 w 3569646"/>
              <a:gd name="connsiteY93" fmla="*/ 733425 h 1819275"/>
              <a:gd name="connsiteX94" fmla="*/ 2750496 w 3569646"/>
              <a:gd name="connsiteY94" fmla="*/ 757238 h 1819275"/>
              <a:gd name="connsiteX95" fmla="*/ 2755258 w 3569646"/>
              <a:gd name="connsiteY95" fmla="*/ 771525 h 1819275"/>
              <a:gd name="connsiteX96" fmla="*/ 2783833 w 3569646"/>
              <a:gd name="connsiteY96" fmla="*/ 790575 h 1819275"/>
              <a:gd name="connsiteX97" fmla="*/ 2807646 w 3569646"/>
              <a:gd name="connsiteY97" fmla="*/ 814388 h 1819275"/>
              <a:gd name="connsiteX98" fmla="*/ 2812408 w 3569646"/>
              <a:gd name="connsiteY98" fmla="*/ 828675 h 1819275"/>
              <a:gd name="connsiteX99" fmla="*/ 2826696 w 3569646"/>
              <a:gd name="connsiteY99" fmla="*/ 838200 h 1819275"/>
              <a:gd name="connsiteX100" fmla="*/ 2855271 w 3569646"/>
              <a:gd name="connsiteY100" fmla="*/ 881063 h 1819275"/>
              <a:gd name="connsiteX101" fmla="*/ 2864796 w 3569646"/>
              <a:gd name="connsiteY101" fmla="*/ 895350 h 1819275"/>
              <a:gd name="connsiteX102" fmla="*/ 2893371 w 3569646"/>
              <a:gd name="connsiteY102" fmla="*/ 914400 h 1819275"/>
              <a:gd name="connsiteX103" fmla="*/ 2902896 w 3569646"/>
              <a:gd name="connsiteY103" fmla="*/ 928688 h 1819275"/>
              <a:gd name="connsiteX104" fmla="*/ 2945758 w 3569646"/>
              <a:gd name="connsiteY104" fmla="*/ 952500 h 1819275"/>
              <a:gd name="connsiteX105" fmla="*/ 2988621 w 3569646"/>
              <a:gd name="connsiteY105" fmla="*/ 976313 h 1819275"/>
              <a:gd name="connsiteX106" fmla="*/ 3012433 w 3569646"/>
              <a:gd name="connsiteY106" fmla="*/ 971550 h 1819275"/>
              <a:gd name="connsiteX107" fmla="*/ 3017196 w 3569646"/>
              <a:gd name="connsiteY107" fmla="*/ 952500 h 1819275"/>
              <a:gd name="connsiteX108" fmla="*/ 3021958 w 3569646"/>
              <a:gd name="connsiteY108" fmla="*/ 938213 h 1819275"/>
              <a:gd name="connsiteX109" fmla="*/ 3036246 w 3569646"/>
              <a:gd name="connsiteY109" fmla="*/ 933450 h 1819275"/>
              <a:gd name="connsiteX110" fmla="*/ 3088633 w 3569646"/>
              <a:gd name="connsiteY110" fmla="*/ 942975 h 1819275"/>
              <a:gd name="connsiteX111" fmla="*/ 3117208 w 3569646"/>
              <a:gd name="connsiteY111" fmla="*/ 957263 h 1819275"/>
              <a:gd name="connsiteX112" fmla="*/ 3160071 w 3569646"/>
              <a:gd name="connsiteY112" fmla="*/ 962025 h 1819275"/>
              <a:gd name="connsiteX113" fmla="*/ 3207696 w 3569646"/>
              <a:gd name="connsiteY113" fmla="*/ 976313 h 1819275"/>
              <a:gd name="connsiteX114" fmla="*/ 3221983 w 3569646"/>
              <a:gd name="connsiteY114" fmla="*/ 981075 h 1819275"/>
              <a:gd name="connsiteX115" fmla="*/ 3236271 w 3569646"/>
              <a:gd name="connsiteY115" fmla="*/ 985838 h 1819275"/>
              <a:gd name="connsiteX116" fmla="*/ 3255321 w 3569646"/>
              <a:gd name="connsiteY116" fmla="*/ 990600 h 1819275"/>
              <a:gd name="connsiteX117" fmla="*/ 3293421 w 3569646"/>
              <a:gd name="connsiteY117" fmla="*/ 985838 h 1819275"/>
              <a:gd name="connsiteX118" fmla="*/ 3307708 w 3569646"/>
              <a:gd name="connsiteY118" fmla="*/ 981075 h 1819275"/>
              <a:gd name="connsiteX119" fmla="*/ 3317233 w 3569646"/>
              <a:gd name="connsiteY119" fmla="*/ 995363 h 1819275"/>
              <a:gd name="connsiteX120" fmla="*/ 3321996 w 3569646"/>
              <a:gd name="connsiteY120" fmla="*/ 1038225 h 1819275"/>
              <a:gd name="connsiteX121" fmla="*/ 3336283 w 3569646"/>
              <a:gd name="connsiteY121" fmla="*/ 1104900 h 1819275"/>
              <a:gd name="connsiteX122" fmla="*/ 3336283 w 3569646"/>
              <a:gd name="connsiteY122" fmla="*/ 1228725 h 1819275"/>
              <a:gd name="connsiteX123" fmla="*/ 3321996 w 3569646"/>
              <a:gd name="connsiteY123" fmla="*/ 1257300 h 1819275"/>
              <a:gd name="connsiteX124" fmla="*/ 3317233 w 3569646"/>
              <a:gd name="connsiteY124" fmla="*/ 1271588 h 1819275"/>
              <a:gd name="connsiteX125" fmla="*/ 3321996 w 3569646"/>
              <a:gd name="connsiteY125" fmla="*/ 1333500 h 1819275"/>
              <a:gd name="connsiteX126" fmla="*/ 3336283 w 3569646"/>
              <a:gd name="connsiteY126" fmla="*/ 1338263 h 1819275"/>
              <a:gd name="connsiteX127" fmla="*/ 3350571 w 3569646"/>
              <a:gd name="connsiteY127" fmla="*/ 1347788 h 1819275"/>
              <a:gd name="connsiteX128" fmla="*/ 3364858 w 3569646"/>
              <a:gd name="connsiteY128" fmla="*/ 1362075 h 1819275"/>
              <a:gd name="connsiteX129" fmla="*/ 3374383 w 3569646"/>
              <a:gd name="connsiteY129" fmla="*/ 1376363 h 1819275"/>
              <a:gd name="connsiteX130" fmla="*/ 3388671 w 3569646"/>
              <a:gd name="connsiteY130" fmla="*/ 1381125 h 1819275"/>
              <a:gd name="connsiteX131" fmla="*/ 3422008 w 3569646"/>
              <a:gd name="connsiteY131" fmla="*/ 1385888 h 1819275"/>
              <a:gd name="connsiteX132" fmla="*/ 3450583 w 3569646"/>
              <a:gd name="connsiteY132" fmla="*/ 1400175 h 1819275"/>
              <a:gd name="connsiteX133" fmla="*/ 3460108 w 3569646"/>
              <a:gd name="connsiteY133" fmla="*/ 1414463 h 1819275"/>
              <a:gd name="connsiteX134" fmla="*/ 3464871 w 3569646"/>
              <a:gd name="connsiteY134" fmla="*/ 1428750 h 1819275"/>
              <a:gd name="connsiteX135" fmla="*/ 3493446 w 3569646"/>
              <a:gd name="connsiteY135" fmla="*/ 1443038 h 1819275"/>
              <a:gd name="connsiteX136" fmla="*/ 3512496 w 3569646"/>
              <a:gd name="connsiteY136" fmla="*/ 1466850 h 1819275"/>
              <a:gd name="connsiteX137" fmla="*/ 3522021 w 3569646"/>
              <a:gd name="connsiteY137" fmla="*/ 1504950 h 1819275"/>
              <a:gd name="connsiteX138" fmla="*/ 3531546 w 3569646"/>
              <a:gd name="connsiteY138" fmla="*/ 1533525 h 1819275"/>
              <a:gd name="connsiteX139" fmla="*/ 3536308 w 3569646"/>
              <a:gd name="connsiteY139" fmla="*/ 1557338 h 1819275"/>
              <a:gd name="connsiteX140" fmla="*/ 3541071 w 3569646"/>
              <a:gd name="connsiteY140" fmla="*/ 1585913 h 1819275"/>
              <a:gd name="connsiteX141" fmla="*/ 3555358 w 3569646"/>
              <a:gd name="connsiteY141" fmla="*/ 1619250 h 1819275"/>
              <a:gd name="connsiteX142" fmla="*/ 3564883 w 3569646"/>
              <a:gd name="connsiteY142" fmla="*/ 1647825 h 1819275"/>
              <a:gd name="connsiteX143" fmla="*/ 3569646 w 3569646"/>
              <a:gd name="connsiteY143" fmla="*/ 1662113 h 1819275"/>
              <a:gd name="connsiteX144" fmla="*/ 3564883 w 3569646"/>
              <a:gd name="connsiteY144" fmla="*/ 1690688 h 1819275"/>
              <a:gd name="connsiteX145" fmla="*/ 3536308 w 3569646"/>
              <a:gd name="connsiteY145" fmla="*/ 1700213 h 1819275"/>
              <a:gd name="connsiteX146" fmla="*/ 3507733 w 3569646"/>
              <a:gd name="connsiteY146" fmla="*/ 1719263 h 1819275"/>
              <a:gd name="connsiteX147" fmla="*/ 3479158 w 3569646"/>
              <a:gd name="connsiteY147" fmla="*/ 1728788 h 1819275"/>
              <a:gd name="connsiteX148" fmla="*/ 3450583 w 3569646"/>
              <a:gd name="connsiteY148" fmla="*/ 1743075 h 1819275"/>
              <a:gd name="connsiteX149" fmla="*/ 3422008 w 3569646"/>
              <a:gd name="connsiteY149" fmla="*/ 1747838 h 1819275"/>
              <a:gd name="connsiteX150" fmla="*/ 3407721 w 3569646"/>
              <a:gd name="connsiteY150" fmla="*/ 1752600 h 1819275"/>
              <a:gd name="connsiteX151" fmla="*/ 3374383 w 3569646"/>
              <a:gd name="connsiteY151" fmla="*/ 1757363 h 1819275"/>
              <a:gd name="connsiteX152" fmla="*/ 3360096 w 3569646"/>
              <a:gd name="connsiteY152" fmla="*/ 1762125 h 1819275"/>
              <a:gd name="connsiteX153" fmla="*/ 3355333 w 3569646"/>
              <a:gd name="connsiteY153" fmla="*/ 1776413 h 1819275"/>
              <a:gd name="connsiteX154" fmla="*/ 3298183 w 3569646"/>
              <a:gd name="connsiteY154" fmla="*/ 1781175 h 1819275"/>
              <a:gd name="connsiteX155" fmla="*/ 3264846 w 3569646"/>
              <a:gd name="connsiteY155" fmla="*/ 1785938 h 1819275"/>
              <a:gd name="connsiteX156" fmla="*/ 3250558 w 3569646"/>
              <a:gd name="connsiteY156" fmla="*/ 1790700 h 1819275"/>
              <a:gd name="connsiteX157" fmla="*/ 3093396 w 3569646"/>
              <a:gd name="connsiteY157" fmla="*/ 1790700 h 1819275"/>
              <a:gd name="connsiteX158" fmla="*/ 3079108 w 3569646"/>
              <a:gd name="connsiteY158" fmla="*/ 1781175 h 1819275"/>
              <a:gd name="connsiteX159" fmla="*/ 3045771 w 3569646"/>
              <a:gd name="connsiteY159" fmla="*/ 1771650 h 1819275"/>
              <a:gd name="connsiteX160" fmla="*/ 3031483 w 3569646"/>
              <a:gd name="connsiteY160" fmla="*/ 1766888 h 1819275"/>
              <a:gd name="connsiteX161" fmla="*/ 2983858 w 3569646"/>
              <a:gd name="connsiteY161" fmla="*/ 1771650 h 1819275"/>
              <a:gd name="connsiteX162" fmla="*/ 2969571 w 3569646"/>
              <a:gd name="connsiteY162" fmla="*/ 1776413 h 1819275"/>
              <a:gd name="connsiteX163" fmla="*/ 2950521 w 3569646"/>
              <a:gd name="connsiteY163" fmla="*/ 1781175 h 1819275"/>
              <a:gd name="connsiteX164" fmla="*/ 2936233 w 3569646"/>
              <a:gd name="connsiteY164" fmla="*/ 1795463 h 1819275"/>
              <a:gd name="connsiteX165" fmla="*/ 2926708 w 3569646"/>
              <a:gd name="connsiteY165" fmla="*/ 1809750 h 1819275"/>
              <a:gd name="connsiteX166" fmla="*/ 2888608 w 3569646"/>
              <a:gd name="connsiteY166" fmla="*/ 1814513 h 1819275"/>
              <a:gd name="connsiteX167" fmla="*/ 2864796 w 3569646"/>
              <a:gd name="connsiteY167" fmla="*/ 1819275 h 1819275"/>
              <a:gd name="connsiteX168" fmla="*/ 2831458 w 3569646"/>
              <a:gd name="connsiteY168" fmla="*/ 1814513 h 1819275"/>
              <a:gd name="connsiteX169" fmla="*/ 2802883 w 3569646"/>
              <a:gd name="connsiteY169" fmla="*/ 1795463 h 1819275"/>
              <a:gd name="connsiteX170" fmla="*/ 2774308 w 3569646"/>
              <a:gd name="connsiteY170" fmla="*/ 1776413 h 1819275"/>
              <a:gd name="connsiteX171" fmla="*/ 2760021 w 3569646"/>
              <a:gd name="connsiteY171" fmla="*/ 1771650 h 1819275"/>
              <a:gd name="connsiteX172" fmla="*/ 2707633 w 3569646"/>
              <a:gd name="connsiteY172" fmla="*/ 1771650 h 1819275"/>
              <a:gd name="connsiteX173" fmla="*/ 2698108 w 3569646"/>
              <a:gd name="connsiteY173" fmla="*/ 1757363 h 1819275"/>
              <a:gd name="connsiteX174" fmla="*/ 2679058 w 3569646"/>
              <a:gd name="connsiteY174" fmla="*/ 1728788 h 1819275"/>
              <a:gd name="connsiteX175" fmla="*/ 2669533 w 3569646"/>
              <a:gd name="connsiteY175" fmla="*/ 1714500 h 1819275"/>
              <a:gd name="connsiteX176" fmla="*/ 2650483 w 3569646"/>
              <a:gd name="connsiteY176" fmla="*/ 1709738 h 1819275"/>
              <a:gd name="connsiteX177" fmla="*/ 2636196 w 3569646"/>
              <a:gd name="connsiteY177" fmla="*/ 1704975 h 1819275"/>
              <a:gd name="connsiteX178" fmla="*/ 2607621 w 3569646"/>
              <a:gd name="connsiteY178" fmla="*/ 1685925 h 1819275"/>
              <a:gd name="connsiteX179" fmla="*/ 2593333 w 3569646"/>
              <a:gd name="connsiteY179" fmla="*/ 1676400 h 1819275"/>
              <a:gd name="connsiteX180" fmla="*/ 2559996 w 3569646"/>
              <a:gd name="connsiteY180" fmla="*/ 1666875 h 1819275"/>
              <a:gd name="connsiteX181" fmla="*/ 2545708 w 3569646"/>
              <a:gd name="connsiteY181" fmla="*/ 1657350 h 1819275"/>
              <a:gd name="connsiteX182" fmla="*/ 2531421 w 3569646"/>
              <a:gd name="connsiteY182" fmla="*/ 1652588 h 1819275"/>
              <a:gd name="connsiteX183" fmla="*/ 2502846 w 3569646"/>
              <a:gd name="connsiteY183" fmla="*/ 1633538 h 1819275"/>
              <a:gd name="connsiteX184" fmla="*/ 2488558 w 3569646"/>
              <a:gd name="connsiteY184" fmla="*/ 1624013 h 1819275"/>
              <a:gd name="connsiteX185" fmla="*/ 2474271 w 3569646"/>
              <a:gd name="connsiteY185" fmla="*/ 1619250 h 1819275"/>
              <a:gd name="connsiteX186" fmla="*/ 2459983 w 3569646"/>
              <a:gd name="connsiteY186" fmla="*/ 1604963 h 1819275"/>
              <a:gd name="connsiteX187" fmla="*/ 2445696 w 3569646"/>
              <a:gd name="connsiteY187" fmla="*/ 1600200 h 1819275"/>
              <a:gd name="connsiteX188" fmla="*/ 2431408 w 3569646"/>
              <a:gd name="connsiteY188" fmla="*/ 1590675 h 1819275"/>
              <a:gd name="connsiteX189" fmla="*/ 2388546 w 3569646"/>
              <a:gd name="connsiteY189" fmla="*/ 1571625 h 1819275"/>
              <a:gd name="connsiteX190" fmla="*/ 2379021 w 3569646"/>
              <a:gd name="connsiteY190" fmla="*/ 1557338 h 1819275"/>
              <a:gd name="connsiteX191" fmla="*/ 2364733 w 3569646"/>
              <a:gd name="connsiteY191" fmla="*/ 1547813 h 1819275"/>
              <a:gd name="connsiteX192" fmla="*/ 2359971 w 3569646"/>
              <a:gd name="connsiteY192" fmla="*/ 1533525 h 1819275"/>
              <a:gd name="connsiteX193" fmla="*/ 2331396 w 3569646"/>
              <a:gd name="connsiteY193" fmla="*/ 1524000 h 1819275"/>
              <a:gd name="connsiteX194" fmla="*/ 2317108 w 3569646"/>
              <a:gd name="connsiteY194" fmla="*/ 1509713 h 1819275"/>
              <a:gd name="connsiteX195" fmla="*/ 2307583 w 3569646"/>
              <a:gd name="connsiteY195" fmla="*/ 1495425 h 1819275"/>
              <a:gd name="connsiteX196" fmla="*/ 2279008 w 3569646"/>
              <a:gd name="connsiteY196" fmla="*/ 1485900 h 1819275"/>
              <a:gd name="connsiteX197" fmla="*/ 2250433 w 3569646"/>
              <a:gd name="connsiteY197" fmla="*/ 1466850 h 1819275"/>
              <a:gd name="connsiteX198" fmla="*/ 2183758 w 3569646"/>
              <a:gd name="connsiteY198" fmla="*/ 1452563 h 1819275"/>
              <a:gd name="connsiteX199" fmla="*/ 2169471 w 3569646"/>
              <a:gd name="connsiteY199" fmla="*/ 1443038 h 1819275"/>
              <a:gd name="connsiteX200" fmla="*/ 2159946 w 3569646"/>
              <a:gd name="connsiteY200" fmla="*/ 1428750 h 1819275"/>
              <a:gd name="connsiteX201" fmla="*/ 2140896 w 3569646"/>
              <a:gd name="connsiteY201" fmla="*/ 1423988 h 1819275"/>
              <a:gd name="connsiteX202" fmla="*/ 2045646 w 3569646"/>
              <a:gd name="connsiteY202" fmla="*/ 1400175 h 1819275"/>
              <a:gd name="connsiteX203" fmla="*/ 1931346 w 3569646"/>
              <a:gd name="connsiteY203" fmla="*/ 1385888 h 1819275"/>
              <a:gd name="connsiteX204" fmla="*/ 1859908 w 3569646"/>
              <a:gd name="connsiteY204" fmla="*/ 1381125 h 1819275"/>
              <a:gd name="connsiteX205" fmla="*/ 1769421 w 3569646"/>
              <a:gd name="connsiteY205" fmla="*/ 1371600 h 1819275"/>
              <a:gd name="connsiteX206" fmla="*/ 1755133 w 3569646"/>
              <a:gd name="connsiteY206" fmla="*/ 1366838 h 1819275"/>
              <a:gd name="connsiteX207" fmla="*/ 1721796 w 3569646"/>
              <a:gd name="connsiteY207" fmla="*/ 1362075 h 1819275"/>
              <a:gd name="connsiteX208" fmla="*/ 1707508 w 3569646"/>
              <a:gd name="connsiteY208" fmla="*/ 1357313 h 1819275"/>
              <a:gd name="connsiteX209" fmla="*/ 1664646 w 3569646"/>
              <a:gd name="connsiteY209" fmla="*/ 1366838 h 1819275"/>
              <a:gd name="connsiteX210" fmla="*/ 1659883 w 3569646"/>
              <a:gd name="connsiteY210" fmla="*/ 1385888 h 1819275"/>
              <a:gd name="connsiteX211" fmla="*/ 1631308 w 3569646"/>
              <a:gd name="connsiteY211" fmla="*/ 1400175 h 1819275"/>
              <a:gd name="connsiteX212" fmla="*/ 1569396 w 3569646"/>
              <a:gd name="connsiteY212" fmla="*/ 1390650 h 1819275"/>
              <a:gd name="connsiteX213" fmla="*/ 1474146 w 3569646"/>
              <a:gd name="connsiteY213" fmla="*/ 1385888 h 1819275"/>
              <a:gd name="connsiteX214" fmla="*/ 1459858 w 3569646"/>
              <a:gd name="connsiteY214" fmla="*/ 1381125 h 1819275"/>
              <a:gd name="connsiteX215" fmla="*/ 1450333 w 3569646"/>
              <a:gd name="connsiteY215" fmla="*/ 1366838 h 1819275"/>
              <a:gd name="connsiteX216" fmla="*/ 1416996 w 3569646"/>
              <a:gd name="connsiteY216" fmla="*/ 1362075 h 1819275"/>
              <a:gd name="connsiteX217" fmla="*/ 1383658 w 3569646"/>
              <a:gd name="connsiteY217" fmla="*/ 1338263 h 1819275"/>
              <a:gd name="connsiteX218" fmla="*/ 1378896 w 3569646"/>
              <a:gd name="connsiteY218" fmla="*/ 1319213 h 1819275"/>
              <a:gd name="connsiteX219" fmla="*/ 1350321 w 3569646"/>
              <a:gd name="connsiteY219" fmla="*/ 1309688 h 1819275"/>
              <a:gd name="connsiteX220" fmla="*/ 1336033 w 3569646"/>
              <a:gd name="connsiteY220" fmla="*/ 1281113 h 1819275"/>
              <a:gd name="connsiteX221" fmla="*/ 1321746 w 3569646"/>
              <a:gd name="connsiteY221" fmla="*/ 1271588 h 1819275"/>
              <a:gd name="connsiteX222" fmla="*/ 1255071 w 3569646"/>
              <a:gd name="connsiteY222" fmla="*/ 1276350 h 1819275"/>
              <a:gd name="connsiteX223" fmla="*/ 1231258 w 3569646"/>
              <a:gd name="connsiteY223" fmla="*/ 1300163 h 1819275"/>
              <a:gd name="connsiteX224" fmla="*/ 1202683 w 3569646"/>
              <a:gd name="connsiteY224" fmla="*/ 1314450 h 1819275"/>
              <a:gd name="connsiteX225" fmla="*/ 1188396 w 3569646"/>
              <a:gd name="connsiteY225" fmla="*/ 1343025 h 1819275"/>
              <a:gd name="connsiteX226" fmla="*/ 1174108 w 3569646"/>
              <a:gd name="connsiteY226" fmla="*/ 1347788 h 1819275"/>
              <a:gd name="connsiteX227" fmla="*/ 1136008 w 3569646"/>
              <a:gd name="connsiteY227" fmla="*/ 1357313 h 1819275"/>
              <a:gd name="connsiteX228" fmla="*/ 1107433 w 3569646"/>
              <a:gd name="connsiteY228" fmla="*/ 1371600 h 1819275"/>
              <a:gd name="connsiteX229" fmla="*/ 1093146 w 3569646"/>
              <a:gd name="connsiteY229" fmla="*/ 1381125 h 1819275"/>
              <a:gd name="connsiteX230" fmla="*/ 1002658 w 3569646"/>
              <a:gd name="connsiteY230" fmla="*/ 1381125 h 1819275"/>
              <a:gd name="connsiteX231" fmla="*/ 969321 w 3569646"/>
              <a:gd name="connsiteY231" fmla="*/ 1376363 h 1819275"/>
              <a:gd name="connsiteX232" fmla="*/ 950271 w 3569646"/>
              <a:gd name="connsiteY232" fmla="*/ 1371600 h 1819275"/>
              <a:gd name="connsiteX233" fmla="*/ 888358 w 3569646"/>
              <a:gd name="connsiteY233" fmla="*/ 1366838 h 1819275"/>
              <a:gd name="connsiteX234" fmla="*/ 826446 w 3569646"/>
              <a:gd name="connsiteY234" fmla="*/ 1333500 h 1819275"/>
              <a:gd name="connsiteX235" fmla="*/ 783583 w 3569646"/>
              <a:gd name="connsiteY235" fmla="*/ 1323975 h 1819275"/>
              <a:gd name="connsiteX236" fmla="*/ 769296 w 3569646"/>
              <a:gd name="connsiteY236" fmla="*/ 1319213 h 1819275"/>
              <a:gd name="connsiteX237" fmla="*/ 740721 w 3569646"/>
              <a:gd name="connsiteY237" fmla="*/ 1314450 h 1819275"/>
              <a:gd name="connsiteX238" fmla="*/ 721671 w 3569646"/>
              <a:gd name="connsiteY238" fmla="*/ 1271588 h 1819275"/>
              <a:gd name="connsiteX239" fmla="*/ 716908 w 3569646"/>
              <a:gd name="connsiteY239" fmla="*/ 1257300 h 1819275"/>
              <a:gd name="connsiteX240" fmla="*/ 712146 w 3569646"/>
              <a:gd name="connsiteY240" fmla="*/ 1243013 h 1819275"/>
              <a:gd name="connsiteX241" fmla="*/ 697858 w 3569646"/>
              <a:gd name="connsiteY241" fmla="*/ 1233488 h 1819275"/>
              <a:gd name="connsiteX242" fmla="*/ 674046 w 3569646"/>
              <a:gd name="connsiteY242" fmla="*/ 1238250 h 1819275"/>
              <a:gd name="connsiteX243" fmla="*/ 664521 w 3569646"/>
              <a:gd name="connsiteY243" fmla="*/ 1252538 h 1819275"/>
              <a:gd name="connsiteX244" fmla="*/ 650233 w 3569646"/>
              <a:gd name="connsiteY244" fmla="*/ 1257300 h 1819275"/>
              <a:gd name="connsiteX245" fmla="*/ 626421 w 3569646"/>
              <a:gd name="connsiteY245" fmla="*/ 1238250 h 1819275"/>
              <a:gd name="connsiteX246" fmla="*/ 621658 w 3569646"/>
              <a:gd name="connsiteY246" fmla="*/ 1223963 h 1819275"/>
              <a:gd name="connsiteX247" fmla="*/ 597846 w 3569646"/>
              <a:gd name="connsiteY247" fmla="*/ 1219200 h 1819275"/>
              <a:gd name="connsiteX248" fmla="*/ 569271 w 3569646"/>
              <a:gd name="connsiteY248" fmla="*/ 1228725 h 1819275"/>
              <a:gd name="connsiteX249" fmla="*/ 564508 w 3569646"/>
              <a:gd name="connsiteY249" fmla="*/ 1243013 h 1819275"/>
              <a:gd name="connsiteX250" fmla="*/ 550221 w 3569646"/>
              <a:gd name="connsiteY250" fmla="*/ 1252538 h 1819275"/>
              <a:gd name="connsiteX251" fmla="*/ 526408 w 3569646"/>
              <a:gd name="connsiteY251" fmla="*/ 1228725 h 1819275"/>
              <a:gd name="connsiteX252" fmla="*/ 521646 w 3569646"/>
              <a:gd name="connsiteY252" fmla="*/ 1214438 h 1819275"/>
              <a:gd name="connsiteX253" fmla="*/ 507358 w 3569646"/>
              <a:gd name="connsiteY253" fmla="*/ 1204913 h 1819275"/>
              <a:gd name="connsiteX254" fmla="*/ 497833 w 3569646"/>
              <a:gd name="connsiteY254" fmla="*/ 1190625 h 1819275"/>
              <a:gd name="connsiteX255" fmla="*/ 483546 w 3569646"/>
              <a:gd name="connsiteY255" fmla="*/ 1181100 h 1819275"/>
              <a:gd name="connsiteX256" fmla="*/ 459733 w 3569646"/>
              <a:gd name="connsiteY256" fmla="*/ 1157288 h 1819275"/>
              <a:gd name="connsiteX257" fmla="*/ 445446 w 3569646"/>
              <a:gd name="connsiteY257" fmla="*/ 1147763 h 1819275"/>
              <a:gd name="connsiteX258" fmla="*/ 426396 w 3569646"/>
              <a:gd name="connsiteY258" fmla="*/ 1119188 h 1819275"/>
              <a:gd name="connsiteX259" fmla="*/ 407346 w 3569646"/>
              <a:gd name="connsiteY259" fmla="*/ 1114425 h 1819275"/>
              <a:gd name="connsiteX260" fmla="*/ 378771 w 3569646"/>
              <a:gd name="connsiteY260" fmla="*/ 1095375 h 1819275"/>
              <a:gd name="connsiteX261" fmla="*/ 350196 w 3569646"/>
              <a:gd name="connsiteY261" fmla="*/ 1085850 h 1819275"/>
              <a:gd name="connsiteX262" fmla="*/ 335908 w 3569646"/>
              <a:gd name="connsiteY262" fmla="*/ 1076325 h 1819275"/>
              <a:gd name="connsiteX263" fmla="*/ 307333 w 3569646"/>
              <a:gd name="connsiteY263" fmla="*/ 1066800 h 1819275"/>
              <a:gd name="connsiteX264" fmla="*/ 293046 w 3569646"/>
              <a:gd name="connsiteY264" fmla="*/ 1062038 h 1819275"/>
              <a:gd name="connsiteX265" fmla="*/ 278758 w 3569646"/>
              <a:gd name="connsiteY265" fmla="*/ 1052513 h 1819275"/>
              <a:gd name="connsiteX266" fmla="*/ 264471 w 3569646"/>
              <a:gd name="connsiteY266" fmla="*/ 1038225 h 1819275"/>
              <a:gd name="connsiteX267" fmla="*/ 235896 w 3569646"/>
              <a:gd name="connsiteY267" fmla="*/ 1028700 h 1819275"/>
              <a:gd name="connsiteX268" fmla="*/ 221608 w 3569646"/>
              <a:gd name="connsiteY268" fmla="*/ 1023938 h 1819275"/>
              <a:gd name="connsiteX269" fmla="*/ 2605 w 3569646"/>
              <a:gd name="connsiteY269" fmla="*/ 923641 h 1819275"/>
              <a:gd name="connsiteX270" fmla="*/ 193033 w 3569646"/>
              <a:gd name="connsiteY270" fmla="*/ 804863 h 1819275"/>
              <a:gd name="connsiteX271" fmla="*/ 202558 w 3569646"/>
              <a:gd name="connsiteY271" fmla="*/ 409575 h 1819275"/>
              <a:gd name="connsiteX0" fmla="*/ 211990 w 3579078"/>
              <a:gd name="connsiteY0" fmla="*/ 409575 h 1819275"/>
              <a:gd name="connsiteX1" fmla="*/ 235803 w 3579078"/>
              <a:gd name="connsiteY1" fmla="*/ 419100 h 1819275"/>
              <a:gd name="connsiteX2" fmla="*/ 250090 w 3579078"/>
              <a:gd name="connsiteY2" fmla="*/ 423863 h 1819275"/>
              <a:gd name="connsiteX3" fmla="*/ 278665 w 3579078"/>
              <a:gd name="connsiteY3" fmla="*/ 419100 h 1819275"/>
              <a:gd name="connsiteX4" fmla="*/ 307240 w 3579078"/>
              <a:gd name="connsiteY4" fmla="*/ 400050 h 1819275"/>
              <a:gd name="connsiteX5" fmla="*/ 321528 w 3579078"/>
              <a:gd name="connsiteY5" fmla="*/ 390525 h 1819275"/>
              <a:gd name="connsiteX6" fmla="*/ 345340 w 3579078"/>
              <a:gd name="connsiteY6" fmla="*/ 385763 h 1819275"/>
              <a:gd name="connsiteX7" fmla="*/ 354865 w 3579078"/>
              <a:gd name="connsiteY7" fmla="*/ 371475 h 1819275"/>
              <a:gd name="connsiteX8" fmla="*/ 388203 w 3579078"/>
              <a:gd name="connsiteY8" fmla="*/ 366713 h 1819275"/>
              <a:gd name="connsiteX9" fmla="*/ 512028 w 3579078"/>
              <a:gd name="connsiteY9" fmla="*/ 361950 h 1819275"/>
              <a:gd name="connsiteX10" fmla="*/ 540603 w 3579078"/>
              <a:gd name="connsiteY10" fmla="*/ 357188 h 1819275"/>
              <a:gd name="connsiteX11" fmla="*/ 554890 w 3579078"/>
              <a:gd name="connsiteY11" fmla="*/ 352425 h 1819275"/>
              <a:gd name="connsiteX12" fmla="*/ 669190 w 3579078"/>
              <a:gd name="connsiteY12" fmla="*/ 357188 h 1819275"/>
              <a:gd name="connsiteX13" fmla="*/ 745390 w 3579078"/>
              <a:gd name="connsiteY13" fmla="*/ 352425 h 1819275"/>
              <a:gd name="connsiteX14" fmla="*/ 759678 w 3579078"/>
              <a:gd name="connsiteY14" fmla="*/ 342900 h 1819275"/>
              <a:gd name="connsiteX15" fmla="*/ 773965 w 3579078"/>
              <a:gd name="connsiteY15" fmla="*/ 338138 h 1819275"/>
              <a:gd name="connsiteX16" fmla="*/ 797778 w 3579078"/>
              <a:gd name="connsiteY16" fmla="*/ 314325 h 1819275"/>
              <a:gd name="connsiteX17" fmla="*/ 802540 w 3579078"/>
              <a:gd name="connsiteY17" fmla="*/ 300038 h 1819275"/>
              <a:gd name="connsiteX18" fmla="*/ 831115 w 3579078"/>
              <a:gd name="connsiteY18" fmla="*/ 280988 h 1819275"/>
              <a:gd name="connsiteX19" fmla="*/ 859690 w 3579078"/>
              <a:gd name="connsiteY19" fmla="*/ 266700 h 1819275"/>
              <a:gd name="connsiteX20" fmla="*/ 873978 w 3579078"/>
              <a:gd name="connsiteY20" fmla="*/ 252413 h 1819275"/>
              <a:gd name="connsiteX21" fmla="*/ 931128 w 3579078"/>
              <a:gd name="connsiteY21" fmla="*/ 247650 h 1819275"/>
              <a:gd name="connsiteX22" fmla="*/ 950178 w 3579078"/>
              <a:gd name="connsiteY22" fmla="*/ 242888 h 1819275"/>
              <a:gd name="connsiteX23" fmla="*/ 993040 w 3579078"/>
              <a:gd name="connsiteY23" fmla="*/ 238125 h 1819275"/>
              <a:gd name="connsiteX24" fmla="*/ 1021615 w 3579078"/>
              <a:gd name="connsiteY24" fmla="*/ 228600 h 1819275"/>
              <a:gd name="connsiteX25" fmla="*/ 1035903 w 3579078"/>
              <a:gd name="connsiteY25" fmla="*/ 223838 h 1819275"/>
              <a:gd name="connsiteX26" fmla="*/ 1050190 w 3579078"/>
              <a:gd name="connsiteY26" fmla="*/ 214313 h 1819275"/>
              <a:gd name="connsiteX27" fmla="*/ 1069240 w 3579078"/>
              <a:gd name="connsiteY27" fmla="*/ 185738 h 1819275"/>
              <a:gd name="connsiteX28" fmla="*/ 1093053 w 3579078"/>
              <a:gd name="connsiteY28" fmla="*/ 180975 h 1819275"/>
              <a:gd name="connsiteX29" fmla="*/ 1112103 w 3579078"/>
              <a:gd name="connsiteY29" fmla="*/ 157163 h 1819275"/>
              <a:gd name="connsiteX30" fmla="*/ 1140678 w 3579078"/>
              <a:gd name="connsiteY30" fmla="*/ 147638 h 1819275"/>
              <a:gd name="connsiteX31" fmla="*/ 1145440 w 3579078"/>
              <a:gd name="connsiteY31" fmla="*/ 133350 h 1819275"/>
              <a:gd name="connsiteX32" fmla="*/ 1174015 w 3579078"/>
              <a:gd name="connsiteY32" fmla="*/ 123825 h 1819275"/>
              <a:gd name="connsiteX33" fmla="*/ 1188303 w 3579078"/>
              <a:gd name="connsiteY33" fmla="*/ 114300 h 1819275"/>
              <a:gd name="connsiteX34" fmla="*/ 1193065 w 3579078"/>
              <a:gd name="connsiteY34" fmla="*/ 100013 h 1819275"/>
              <a:gd name="connsiteX35" fmla="*/ 1207353 w 3579078"/>
              <a:gd name="connsiteY35" fmla="*/ 95250 h 1819275"/>
              <a:gd name="connsiteX36" fmla="*/ 1221640 w 3579078"/>
              <a:gd name="connsiteY36" fmla="*/ 85725 h 1819275"/>
              <a:gd name="connsiteX37" fmla="*/ 1226403 w 3579078"/>
              <a:gd name="connsiteY37" fmla="*/ 71438 h 1819275"/>
              <a:gd name="connsiteX38" fmla="*/ 1259740 w 3579078"/>
              <a:gd name="connsiteY38" fmla="*/ 66675 h 1819275"/>
              <a:gd name="connsiteX39" fmla="*/ 1274028 w 3579078"/>
              <a:gd name="connsiteY39" fmla="*/ 57150 h 1819275"/>
              <a:gd name="connsiteX40" fmla="*/ 1340703 w 3579078"/>
              <a:gd name="connsiteY40" fmla="*/ 66675 h 1819275"/>
              <a:gd name="connsiteX41" fmla="*/ 1359753 w 3579078"/>
              <a:gd name="connsiteY41" fmla="*/ 71438 h 1819275"/>
              <a:gd name="connsiteX42" fmla="*/ 1383565 w 3579078"/>
              <a:gd name="connsiteY42" fmla="*/ 76200 h 1819275"/>
              <a:gd name="connsiteX43" fmla="*/ 1540728 w 3579078"/>
              <a:gd name="connsiteY43" fmla="*/ 71438 h 1819275"/>
              <a:gd name="connsiteX44" fmla="*/ 1555015 w 3579078"/>
              <a:gd name="connsiteY44" fmla="*/ 66675 h 1819275"/>
              <a:gd name="connsiteX45" fmla="*/ 1574065 w 3579078"/>
              <a:gd name="connsiteY45" fmla="*/ 42863 h 1819275"/>
              <a:gd name="connsiteX46" fmla="*/ 1597878 w 3579078"/>
              <a:gd name="connsiteY46" fmla="*/ 19050 h 1819275"/>
              <a:gd name="connsiteX47" fmla="*/ 1626453 w 3579078"/>
              <a:gd name="connsiteY47" fmla="*/ 0 h 1819275"/>
              <a:gd name="connsiteX48" fmla="*/ 1650265 w 3579078"/>
              <a:gd name="connsiteY48" fmla="*/ 4763 h 1819275"/>
              <a:gd name="connsiteX49" fmla="*/ 1674078 w 3579078"/>
              <a:gd name="connsiteY49" fmla="*/ 38100 h 1819275"/>
              <a:gd name="connsiteX50" fmla="*/ 1755040 w 3579078"/>
              <a:gd name="connsiteY50" fmla="*/ 42863 h 1819275"/>
              <a:gd name="connsiteX51" fmla="*/ 1797903 w 3579078"/>
              <a:gd name="connsiteY51" fmla="*/ 57150 h 1819275"/>
              <a:gd name="connsiteX52" fmla="*/ 1812190 w 3579078"/>
              <a:gd name="connsiteY52" fmla="*/ 61913 h 1819275"/>
              <a:gd name="connsiteX53" fmla="*/ 1821715 w 3579078"/>
              <a:gd name="connsiteY53" fmla="*/ 76200 h 1819275"/>
              <a:gd name="connsiteX54" fmla="*/ 1850290 w 3579078"/>
              <a:gd name="connsiteY54" fmla="*/ 85725 h 1819275"/>
              <a:gd name="connsiteX55" fmla="*/ 1864578 w 3579078"/>
              <a:gd name="connsiteY55" fmla="*/ 95250 h 1819275"/>
              <a:gd name="connsiteX56" fmla="*/ 1888390 w 3579078"/>
              <a:gd name="connsiteY56" fmla="*/ 119063 h 1819275"/>
              <a:gd name="connsiteX57" fmla="*/ 1912203 w 3579078"/>
              <a:gd name="connsiteY57" fmla="*/ 142875 h 1819275"/>
              <a:gd name="connsiteX58" fmla="*/ 1921728 w 3579078"/>
              <a:gd name="connsiteY58" fmla="*/ 157163 h 1819275"/>
              <a:gd name="connsiteX59" fmla="*/ 1940778 w 3579078"/>
              <a:gd name="connsiteY59" fmla="*/ 214313 h 1819275"/>
              <a:gd name="connsiteX60" fmla="*/ 1955065 w 3579078"/>
              <a:gd name="connsiteY60" fmla="*/ 242888 h 1819275"/>
              <a:gd name="connsiteX61" fmla="*/ 1969353 w 3579078"/>
              <a:gd name="connsiteY61" fmla="*/ 252413 h 1819275"/>
              <a:gd name="connsiteX62" fmla="*/ 2007453 w 3579078"/>
              <a:gd name="connsiteY62" fmla="*/ 309563 h 1819275"/>
              <a:gd name="connsiteX63" fmla="*/ 2016978 w 3579078"/>
              <a:gd name="connsiteY63" fmla="*/ 323850 h 1819275"/>
              <a:gd name="connsiteX64" fmla="*/ 2031265 w 3579078"/>
              <a:gd name="connsiteY64" fmla="*/ 333375 h 1819275"/>
              <a:gd name="connsiteX65" fmla="*/ 2040790 w 3579078"/>
              <a:gd name="connsiteY65" fmla="*/ 404813 h 1819275"/>
              <a:gd name="connsiteX66" fmla="*/ 2050315 w 3579078"/>
              <a:gd name="connsiteY66" fmla="*/ 433388 h 1819275"/>
              <a:gd name="connsiteX67" fmla="*/ 2055078 w 3579078"/>
              <a:gd name="connsiteY67" fmla="*/ 447675 h 1819275"/>
              <a:gd name="connsiteX68" fmla="*/ 2069365 w 3579078"/>
              <a:gd name="connsiteY68" fmla="*/ 476250 h 1819275"/>
              <a:gd name="connsiteX69" fmla="*/ 2083653 w 3579078"/>
              <a:gd name="connsiteY69" fmla="*/ 485775 h 1819275"/>
              <a:gd name="connsiteX70" fmla="*/ 2107465 w 3579078"/>
              <a:gd name="connsiteY70" fmla="*/ 528638 h 1819275"/>
              <a:gd name="connsiteX71" fmla="*/ 2121753 w 3579078"/>
              <a:gd name="connsiteY71" fmla="*/ 538163 h 1819275"/>
              <a:gd name="connsiteX72" fmla="*/ 2169378 w 3579078"/>
              <a:gd name="connsiteY72" fmla="*/ 552450 h 1819275"/>
              <a:gd name="connsiteX73" fmla="*/ 2212240 w 3579078"/>
              <a:gd name="connsiteY73" fmla="*/ 557213 h 1819275"/>
              <a:gd name="connsiteX74" fmla="*/ 2259865 w 3579078"/>
              <a:gd name="connsiteY74" fmla="*/ 566738 h 1819275"/>
              <a:gd name="connsiteX75" fmla="*/ 2274153 w 3579078"/>
              <a:gd name="connsiteY75" fmla="*/ 571500 h 1819275"/>
              <a:gd name="connsiteX76" fmla="*/ 2297965 w 3579078"/>
              <a:gd name="connsiteY76" fmla="*/ 576263 h 1819275"/>
              <a:gd name="connsiteX77" fmla="*/ 2312253 w 3579078"/>
              <a:gd name="connsiteY77" fmla="*/ 581025 h 1819275"/>
              <a:gd name="connsiteX78" fmla="*/ 2355115 w 3579078"/>
              <a:gd name="connsiteY78" fmla="*/ 585788 h 1819275"/>
              <a:gd name="connsiteX79" fmla="*/ 2374165 w 3579078"/>
              <a:gd name="connsiteY79" fmla="*/ 609600 h 1819275"/>
              <a:gd name="connsiteX80" fmla="*/ 2402740 w 3579078"/>
              <a:gd name="connsiteY80" fmla="*/ 619125 h 1819275"/>
              <a:gd name="connsiteX81" fmla="*/ 2417028 w 3579078"/>
              <a:gd name="connsiteY81" fmla="*/ 628650 h 1819275"/>
              <a:gd name="connsiteX82" fmla="*/ 2459890 w 3579078"/>
              <a:gd name="connsiteY82" fmla="*/ 623888 h 1819275"/>
              <a:gd name="connsiteX83" fmla="*/ 2474178 w 3579078"/>
              <a:gd name="connsiteY83" fmla="*/ 614363 h 1819275"/>
              <a:gd name="connsiteX84" fmla="*/ 2488465 w 3579078"/>
              <a:gd name="connsiteY84" fmla="*/ 609600 h 1819275"/>
              <a:gd name="connsiteX85" fmla="*/ 2536090 w 3579078"/>
              <a:gd name="connsiteY85" fmla="*/ 619125 h 1819275"/>
              <a:gd name="connsiteX86" fmla="*/ 2550378 w 3579078"/>
              <a:gd name="connsiteY86" fmla="*/ 623888 h 1819275"/>
              <a:gd name="connsiteX87" fmla="*/ 2607528 w 3579078"/>
              <a:gd name="connsiteY87" fmla="*/ 647700 h 1819275"/>
              <a:gd name="connsiteX88" fmla="*/ 2621815 w 3579078"/>
              <a:gd name="connsiteY88" fmla="*/ 652463 h 1819275"/>
              <a:gd name="connsiteX89" fmla="*/ 2650390 w 3579078"/>
              <a:gd name="connsiteY89" fmla="*/ 671513 h 1819275"/>
              <a:gd name="connsiteX90" fmla="*/ 2678965 w 3579078"/>
              <a:gd name="connsiteY90" fmla="*/ 681038 h 1819275"/>
              <a:gd name="connsiteX91" fmla="*/ 2707540 w 3579078"/>
              <a:gd name="connsiteY91" fmla="*/ 695325 h 1819275"/>
              <a:gd name="connsiteX92" fmla="*/ 2717065 w 3579078"/>
              <a:gd name="connsiteY92" fmla="*/ 709613 h 1819275"/>
              <a:gd name="connsiteX93" fmla="*/ 2740878 w 3579078"/>
              <a:gd name="connsiteY93" fmla="*/ 733425 h 1819275"/>
              <a:gd name="connsiteX94" fmla="*/ 2759928 w 3579078"/>
              <a:gd name="connsiteY94" fmla="*/ 757238 h 1819275"/>
              <a:gd name="connsiteX95" fmla="*/ 2764690 w 3579078"/>
              <a:gd name="connsiteY95" fmla="*/ 771525 h 1819275"/>
              <a:gd name="connsiteX96" fmla="*/ 2793265 w 3579078"/>
              <a:gd name="connsiteY96" fmla="*/ 790575 h 1819275"/>
              <a:gd name="connsiteX97" fmla="*/ 2817078 w 3579078"/>
              <a:gd name="connsiteY97" fmla="*/ 814388 h 1819275"/>
              <a:gd name="connsiteX98" fmla="*/ 2821840 w 3579078"/>
              <a:gd name="connsiteY98" fmla="*/ 828675 h 1819275"/>
              <a:gd name="connsiteX99" fmla="*/ 2836128 w 3579078"/>
              <a:gd name="connsiteY99" fmla="*/ 838200 h 1819275"/>
              <a:gd name="connsiteX100" fmla="*/ 2864703 w 3579078"/>
              <a:gd name="connsiteY100" fmla="*/ 881063 h 1819275"/>
              <a:gd name="connsiteX101" fmla="*/ 2874228 w 3579078"/>
              <a:gd name="connsiteY101" fmla="*/ 895350 h 1819275"/>
              <a:gd name="connsiteX102" fmla="*/ 2902803 w 3579078"/>
              <a:gd name="connsiteY102" fmla="*/ 914400 h 1819275"/>
              <a:gd name="connsiteX103" fmla="*/ 2912328 w 3579078"/>
              <a:gd name="connsiteY103" fmla="*/ 928688 h 1819275"/>
              <a:gd name="connsiteX104" fmla="*/ 2955190 w 3579078"/>
              <a:gd name="connsiteY104" fmla="*/ 952500 h 1819275"/>
              <a:gd name="connsiteX105" fmla="*/ 2998053 w 3579078"/>
              <a:gd name="connsiteY105" fmla="*/ 976313 h 1819275"/>
              <a:gd name="connsiteX106" fmla="*/ 3021865 w 3579078"/>
              <a:gd name="connsiteY106" fmla="*/ 971550 h 1819275"/>
              <a:gd name="connsiteX107" fmla="*/ 3026628 w 3579078"/>
              <a:gd name="connsiteY107" fmla="*/ 952500 h 1819275"/>
              <a:gd name="connsiteX108" fmla="*/ 3031390 w 3579078"/>
              <a:gd name="connsiteY108" fmla="*/ 938213 h 1819275"/>
              <a:gd name="connsiteX109" fmla="*/ 3045678 w 3579078"/>
              <a:gd name="connsiteY109" fmla="*/ 933450 h 1819275"/>
              <a:gd name="connsiteX110" fmla="*/ 3098065 w 3579078"/>
              <a:gd name="connsiteY110" fmla="*/ 942975 h 1819275"/>
              <a:gd name="connsiteX111" fmla="*/ 3126640 w 3579078"/>
              <a:gd name="connsiteY111" fmla="*/ 957263 h 1819275"/>
              <a:gd name="connsiteX112" fmla="*/ 3169503 w 3579078"/>
              <a:gd name="connsiteY112" fmla="*/ 962025 h 1819275"/>
              <a:gd name="connsiteX113" fmla="*/ 3217128 w 3579078"/>
              <a:gd name="connsiteY113" fmla="*/ 976313 h 1819275"/>
              <a:gd name="connsiteX114" fmla="*/ 3231415 w 3579078"/>
              <a:gd name="connsiteY114" fmla="*/ 981075 h 1819275"/>
              <a:gd name="connsiteX115" fmla="*/ 3245703 w 3579078"/>
              <a:gd name="connsiteY115" fmla="*/ 985838 h 1819275"/>
              <a:gd name="connsiteX116" fmla="*/ 3264753 w 3579078"/>
              <a:gd name="connsiteY116" fmla="*/ 990600 h 1819275"/>
              <a:gd name="connsiteX117" fmla="*/ 3302853 w 3579078"/>
              <a:gd name="connsiteY117" fmla="*/ 985838 h 1819275"/>
              <a:gd name="connsiteX118" fmla="*/ 3317140 w 3579078"/>
              <a:gd name="connsiteY118" fmla="*/ 981075 h 1819275"/>
              <a:gd name="connsiteX119" fmla="*/ 3326665 w 3579078"/>
              <a:gd name="connsiteY119" fmla="*/ 995363 h 1819275"/>
              <a:gd name="connsiteX120" fmla="*/ 3331428 w 3579078"/>
              <a:gd name="connsiteY120" fmla="*/ 1038225 h 1819275"/>
              <a:gd name="connsiteX121" fmla="*/ 3345715 w 3579078"/>
              <a:gd name="connsiteY121" fmla="*/ 1104900 h 1819275"/>
              <a:gd name="connsiteX122" fmla="*/ 3345715 w 3579078"/>
              <a:gd name="connsiteY122" fmla="*/ 1228725 h 1819275"/>
              <a:gd name="connsiteX123" fmla="*/ 3331428 w 3579078"/>
              <a:gd name="connsiteY123" fmla="*/ 1257300 h 1819275"/>
              <a:gd name="connsiteX124" fmla="*/ 3326665 w 3579078"/>
              <a:gd name="connsiteY124" fmla="*/ 1271588 h 1819275"/>
              <a:gd name="connsiteX125" fmla="*/ 3331428 w 3579078"/>
              <a:gd name="connsiteY125" fmla="*/ 1333500 h 1819275"/>
              <a:gd name="connsiteX126" fmla="*/ 3345715 w 3579078"/>
              <a:gd name="connsiteY126" fmla="*/ 1338263 h 1819275"/>
              <a:gd name="connsiteX127" fmla="*/ 3360003 w 3579078"/>
              <a:gd name="connsiteY127" fmla="*/ 1347788 h 1819275"/>
              <a:gd name="connsiteX128" fmla="*/ 3374290 w 3579078"/>
              <a:gd name="connsiteY128" fmla="*/ 1362075 h 1819275"/>
              <a:gd name="connsiteX129" fmla="*/ 3383815 w 3579078"/>
              <a:gd name="connsiteY129" fmla="*/ 1376363 h 1819275"/>
              <a:gd name="connsiteX130" fmla="*/ 3398103 w 3579078"/>
              <a:gd name="connsiteY130" fmla="*/ 1381125 h 1819275"/>
              <a:gd name="connsiteX131" fmla="*/ 3431440 w 3579078"/>
              <a:gd name="connsiteY131" fmla="*/ 1385888 h 1819275"/>
              <a:gd name="connsiteX132" fmla="*/ 3460015 w 3579078"/>
              <a:gd name="connsiteY132" fmla="*/ 1400175 h 1819275"/>
              <a:gd name="connsiteX133" fmla="*/ 3469540 w 3579078"/>
              <a:gd name="connsiteY133" fmla="*/ 1414463 h 1819275"/>
              <a:gd name="connsiteX134" fmla="*/ 3474303 w 3579078"/>
              <a:gd name="connsiteY134" fmla="*/ 1428750 h 1819275"/>
              <a:gd name="connsiteX135" fmla="*/ 3502878 w 3579078"/>
              <a:gd name="connsiteY135" fmla="*/ 1443038 h 1819275"/>
              <a:gd name="connsiteX136" fmla="*/ 3521928 w 3579078"/>
              <a:gd name="connsiteY136" fmla="*/ 1466850 h 1819275"/>
              <a:gd name="connsiteX137" fmla="*/ 3531453 w 3579078"/>
              <a:gd name="connsiteY137" fmla="*/ 1504950 h 1819275"/>
              <a:gd name="connsiteX138" fmla="*/ 3540978 w 3579078"/>
              <a:gd name="connsiteY138" fmla="*/ 1533525 h 1819275"/>
              <a:gd name="connsiteX139" fmla="*/ 3545740 w 3579078"/>
              <a:gd name="connsiteY139" fmla="*/ 1557338 h 1819275"/>
              <a:gd name="connsiteX140" fmla="*/ 3550503 w 3579078"/>
              <a:gd name="connsiteY140" fmla="*/ 1585913 h 1819275"/>
              <a:gd name="connsiteX141" fmla="*/ 3564790 w 3579078"/>
              <a:gd name="connsiteY141" fmla="*/ 1619250 h 1819275"/>
              <a:gd name="connsiteX142" fmla="*/ 3574315 w 3579078"/>
              <a:gd name="connsiteY142" fmla="*/ 1647825 h 1819275"/>
              <a:gd name="connsiteX143" fmla="*/ 3579078 w 3579078"/>
              <a:gd name="connsiteY143" fmla="*/ 1662113 h 1819275"/>
              <a:gd name="connsiteX144" fmla="*/ 3574315 w 3579078"/>
              <a:gd name="connsiteY144" fmla="*/ 1690688 h 1819275"/>
              <a:gd name="connsiteX145" fmla="*/ 3545740 w 3579078"/>
              <a:gd name="connsiteY145" fmla="*/ 1700213 h 1819275"/>
              <a:gd name="connsiteX146" fmla="*/ 3517165 w 3579078"/>
              <a:gd name="connsiteY146" fmla="*/ 1719263 h 1819275"/>
              <a:gd name="connsiteX147" fmla="*/ 3488590 w 3579078"/>
              <a:gd name="connsiteY147" fmla="*/ 1728788 h 1819275"/>
              <a:gd name="connsiteX148" fmla="*/ 3460015 w 3579078"/>
              <a:gd name="connsiteY148" fmla="*/ 1743075 h 1819275"/>
              <a:gd name="connsiteX149" fmla="*/ 3431440 w 3579078"/>
              <a:gd name="connsiteY149" fmla="*/ 1747838 h 1819275"/>
              <a:gd name="connsiteX150" fmla="*/ 3417153 w 3579078"/>
              <a:gd name="connsiteY150" fmla="*/ 1752600 h 1819275"/>
              <a:gd name="connsiteX151" fmla="*/ 3383815 w 3579078"/>
              <a:gd name="connsiteY151" fmla="*/ 1757363 h 1819275"/>
              <a:gd name="connsiteX152" fmla="*/ 3369528 w 3579078"/>
              <a:gd name="connsiteY152" fmla="*/ 1762125 h 1819275"/>
              <a:gd name="connsiteX153" fmla="*/ 3364765 w 3579078"/>
              <a:gd name="connsiteY153" fmla="*/ 1776413 h 1819275"/>
              <a:gd name="connsiteX154" fmla="*/ 3307615 w 3579078"/>
              <a:gd name="connsiteY154" fmla="*/ 1781175 h 1819275"/>
              <a:gd name="connsiteX155" fmla="*/ 3274278 w 3579078"/>
              <a:gd name="connsiteY155" fmla="*/ 1785938 h 1819275"/>
              <a:gd name="connsiteX156" fmla="*/ 3259990 w 3579078"/>
              <a:gd name="connsiteY156" fmla="*/ 1790700 h 1819275"/>
              <a:gd name="connsiteX157" fmla="*/ 3102828 w 3579078"/>
              <a:gd name="connsiteY157" fmla="*/ 1790700 h 1819275"/>
              <a:gd name="connsiteX158" fmla="*/ 3088540 w 3579078"/>
              <a:gd name="connsiteY158" fmla="*/ 1781175 h 1819275"/>
              <a:gd name="connsiteX159" fmla="*/ 3055203 w 3579078"/>
              <a:gd name="connsiteY159" fmla="*/ 1771650 h 1819275"/>
              <a:gd name="connsiteX160" fmla="*/ 3040915 w 3579078"/>
              <a:gd name="connsiteY160" fmla="*/ 1766888 h 1819275"/>
              <a:gd name="connsiteX161" fmla="*/ 2993290 w 3579078"/>
              <a:gd name="connsiteY161" fmla="*/ 1771650 h 1819275"/>
              <a:gd name="connsiteX162" fmla="*/ 2979003 w 3579078"/>
              <a:gd name="connsiteY162" fmla="*/ 1776413 h 1819275"/>
              <a:gd name="connsiteX163" fmla="*/ 2959953 w 3579078"/>
              <a:gd name="connsiteY163" fmla="*/ 1781175 h 1819275"/>
              <a:gd name="connsiteX164" fmla="*/ 2945665 w 3579078"/>
              <a:gd name="connsiteY164" fmla="*/ 1795463 h 1819275"/>
              <a:gd name="connsiteX165" fmla="*/ 2936140 w 3579078"/>
              <a:gd name="connsiteY165" fmla="*/ 1809750 h 1819275"/>
              <a:gd name="connsiteX166" fmla="*/ 2898040 w 3579078"/>
              <a:gd name="connsiteY166" fmla="*/ 1814513 h 1819275"/>
              <a:gd name="connsiteX167" fmla="*/ 2874228 w 3579078"/>
              <a:gd name="connsiteY167" fmla="*/ 1819275 h 1819275"/>
              <a:gd name="connsiteX168" fmla="*/ 2840890 w 3579078"/>
              <a:gd name="connsiteY168" fmla="*/ 1814513 h 1819275"/>
              <a:gd name="connsiteX169" fmla="*/ 2812315 w 3579078"/>
              <a:gd name="connsiteY169" fmla="*/ 1795463 h 1819275"/>
              <a:gd name="connsiteX170" fmla="*/ 2783740 w 3579078"/>
              <a:gd name="connsiteY170" fmla="*/ 1776413 h 1819275"/>
              <a:gd name="connsiteX171" fmla="*/ 2769453 w 3579078"/>
              <a:gd name="connsiteY171" fmla="*/ 1771650 h 1819275"/>
              <a:gd name="connsiteX172" fmla="*/ 2717065 w 3579078"/>
              <a:gd name="connsiteY172" fmla="*/ 1771650 h 1819275"/>
              <a:gd name="connsiteX173" fmla="*/ 2707540 w 3579078"/>
              <a:gd name="connsiteY173" fmla="*/ 1757363 h 1819275"/>
              <a:gd name="connsiteX174" fmla="*/ 2688490 w 3579078"/>
              <a:gd name="connsiteY174" fmla="*/ 1728788 h 1819275"/>
              <a:gd name="connsiteX175" fmla="*/ 2678965 w 3579078"/>
              <a:gd name="connsiteY175" fmla="*/ 1714500 h 1819275"/>
              <a:gd name="connsiteX176" fmla="*/ 2659915 w 3579078"/>
              <a:gd name="connsiteY176" fmla="*/ 1709738 h 1819275"/>
              <a:gd name="connsiteX177" fmla="*/ 2645628 w 3579078"/>
              <a:gd name="connsiteY177" fmla="*/ 1704975 h 1819275"/>
              <a:gd name="connsiteX178" fmla="*/ 2617053 w 3579078"/>
              <a:gd name="connsiteY178" fmla="*/ 1685925 h 1819275"/>
              <a:gd name="connsiteX179" fmla="*/ 2602765 w 3579078"/>
              <a:gd name="connsiteY179" fmla="*/ 1676400 h 1819275"/>
              <a:gd name="connsiteX180" fmla="*/ 2569428 w 3579078"/>
              <a:gd name="connsiteY180" fmla="*/ 1666875 h 1819275"/>
              <a:gd name="connsiteX181" fmla="*/ 2555140 w 3579078"/>
              <a:gd name="connsiteY181" fmla="*/ 1657350 h 1819275"/>
              <a:gd name="connsiteX182" fmla="*/ 2540853 w 3579078"/>
              <a:gd name="connsiteY182" fmla="*/ 1652588 h 1819275"/>
              <a:gd name="connsiteX183" fmla="*/ 2512278 w 3579078"/>
              <a:gd name="connsiteY183" fmla="*/ 1633538 h 1819275"/>
              <a:gd name="connsiteX184" fmla="*/ 2497990 w 3579078"/>
              <a:gd name="connsiteY184" fmla="*/ 1624013 h 1819275"/>
              <a:gd name="connsiteX185" fmla="*/ 2483703 w 3579078"/>
              <a:gd name="connsiteY185" fmla="*/ 1619250 h 1819275"/>
              <a:gd name="connsiteX186" fmla="*/ 2469415 w 3579078"/>
              <a:gd name="connsiteY186" fmla="*/ 1604963 h 1819275"/>
              <a:gd name="connsiteX187" fmla="*/ 2455128 w 3579078"/>
              <a:gd name="connsiteY187" fmla="*/ 1600200 h 1819275"/>
              <a:gd name="connsiteX188" fmla="*/ 2440840 w 3579078"/>
              <a:gd name="connsiteY188" fmla="*/ 1590675 h 1819275"/>
              <a:gd name="connsiteX189" fmla="*/ 2397978 w 3579078"/>
              <a:gd name="connsiteY189" fmla="*/ 1571625 h 1819275"/>
              <a:gd name="connsiteX190" fmla="*/ 2388453 w 3579078"/>
              <a:gd name="connsiteY190" fmla="*/ 1557338 h 1819275"/>
              <a:gd name="connsiteX191" fmla="*/ 2374165 w 3579078"/>
              <a:gd name="connsiteY191" fmla="*/ 1547813 h 1819275"/>
              <a:gd name="connsiteX192" fmla="*/ 2369403 w 3579078"/>
              <a:gd name="connsiteY192" fmla="*/ 1533525 h 1819275"/>
              <a:gd name="connsiteX193" fmla="*/ 2340828 w 3579078"/>
              <a:gd name="connsiteY193" fmla="*/ 1524000 h 1819275"/>
              <a:gd name="connsiteX194" fmla="*/ 2326540 w 3579078"/>
              <a:gd name="connsiteY194" fmla="*/ 1509713 h 1819275"/>
              <a:gd name="connsiteX195" fmla="*/ 2317015 w 3579078"/>
              <a:gd name="connsiteY195" fmla="*/ 1495425 h 1819275"/>
              <a:gd name="connsiteX196" fmla="*/ 2288440 w 3579078"/>
              <a:gd name="connsiteY196" fmla="*/ 1485900 h 1819275"/>
              <a:gd name="connsiteX197" fmla="*/ 2259865 w 3579078"/>
              <a:gd name="connsiteY197" fmla="*/ 1466850 h 1819275"/>
              <a:gd name="connsiteX198" fmla="*/ 2193190 w 3579078"/>
              <a:gd name="connsiteY198" fmla="*/ 1452563 h 1819275"/>
              <a:gd name="connsiteX199" fmla="*/ 2178903 w 3579078"/>
              <a:gd name="connsiteY199" fmla="*/ 1443038 h 1819275"/>
              <a:gd name="connsiteX200" fmla="*/ 2169378 w 3579078"/>
              <a:gd name="connsiteY200" fmla="*/ 1428750 h 1819275"/>
              <a:gd name="connsiteX201" fmla="*/ 2150328 w 3579078"/>
              <a:gd name="connsiteY201" fmla="*/ 1423988 h 1819275"/>
              <a:gd name="connsiteX202" fmla="*/ 2055078 w 3579078"/>
              <a:gd name="connsiteY202" fmla="*/ 1400175 h 1819275"/>
              <a:gd name="connsiteX203" fmla="*/ 1940778 w 3579078"/>
              <a:gd name="connsiteY203" fmla="*/ 1385888 h 1819275"/>
              <a:gd name="connsiteX204" fmla="*/ 1869340 w 3579078"/>
              <a:gd name="connsiteY204" fmla="*/ 1381125 h 1819275"/>
              <a:gd name="connsiteX205" fmla="*/ 1778853 w 3579078"/>
              <a:gd name="connsiteY205" fmla="*/ 1371600 h 1819275"/>
              <a:gd name="connsiteX206" fmla="*/ 1764565 w 3579078"/>
              <a:gd name="connsiteY206" fmla="*/ 1366838 h 1819275"/>
              <a:gd name="connsiteX207" fmla="*/ 1731228 w 3579078"/>
              <a:gd name="connsiteY207" fmla="*/ 1362075 h 1819275"/>
              <a:gd name="connsiteX208" fmla="*/ 1716940 w 3579078"/>
              <a:gd name="connsiteY208" fmla="*/ 1357313 h 1819275"/>
              <a:gd name="connsiteX209" fmla="*/ 1674078 w 3579078"/>
              <a:gd name="connsiteY209" fmla="*/ 1366838 h 1819275"/>
              <a:gd name="connsiteX210" fmla="*/ 1669315 w 3579078"/>
              <a:gd name="connsiteY210" fmla="*/ 1385888 h 1819275"/>
              <a:gd name="connsiteX211" fmla="*/ 1640740 w 3579078"/>
              <a:gd name="connsiteY211" fmla="*/ 1400175 h 1819275"/>
              <a:gd name="connsiteX212" fmla="*/ 1578828 w 3579078"/>
              <a:gd name="connsiteY212" fmla="*/ 1390650 h 1819275"/>
              <a:gd name="connsiteX213" fmla="*/ 1483578 w 3579078"/>
              <a:gd name="connsiteY213" fmla="*/ 1385888 h 1819275"/>
              <a:gd name="connsiteX214" fmla="*/ 1469290 w 3579078"/>
              <a:gd name="connsiteY214" fmla="*/ 1381125 h 1819275"/>
              <a:gd name="connsiteX215" fmla="*/ 1459765 w 3579078"/>
              <a:gd name="connsiteY215" fmla="*/ 1366838 h 1819275"/>
              <a:gd name="connsiteX216" fmla="*/ 1426428 w 3579078"/>
              <a:gd name="connsiteY216" fmla="*/ 1362075 h 1819275"/>
              <a:gd name="connsiteX217" fmla="*/ 1393090 w 3579078"/>
              <a:gd name="connsiteY217" fmla="*/ 1338263 h 1819275"/>
              <a:gd name="connsiteX218" fmla="*/ 1388328 w 3579078"/>
              <a:gd name="connsiteY218" fmla="*/ 1319213 h 1819275"/>
              <a:gd name="connsiteX219" fmla="*/ 1359753 w 3579078"/>
              <a:gd name="connsiteY219" fmla="*/ 1309688 h 1819275"/>
              <a:gd name="connsiteX220" fmla="*/ 1345465 w 3579078"/>
              <a:gd name="connsiteY220" fmla="*/ 1281113 h 1819275"/>
              <a:gd name="connsiteX221" fmla="*/ 1331178 w 3579078"/>
              <a:gd name="connsiteY221" fmla="*/ 1271588 h 1819275"/>
              <a:gd name="connsiteX222" fmla="*/ 1264503 w 3579078"/>
              <a:gd name="connsiteY222" fmla="*/ 1276350 h 1819275"/>
              <a:gd name="connsiteX223" fmla="*/ 1240690 w 3579078"/>
              <a:gd name="connsiteY223" fmla="*/ 1300163 h 1819275"/>
              <a:gd name="connsiteX224" fmla="*/ 1212115 w 3579078"/>
              <a:gd name="connsiteY224" fmla="*/ 1314450 h 1819275"/>
              <a:gd name="connsiteX225" fmla="*/ 1197828 w 3579078"/>
              <a:gd name="connsiteY225" fmla="*/ 1343025 h 1819275"/>
              <a:gd name="connsiteX226" fmla="*/ 1183540 w 3579078"/>
              <a:gd name="connsiteY226" fmla="*/ 1347788 h 1819275"/>
              <a:gd name="connsiteX227" fmla="*/ 1145440 w 3579078"/>
              <a:gd name="connsiteY227" fmla="*/ 1357313 h 1819275"/>
              <a:gd name="connsiteX228" fmla="*/ 1116865 w 3579078"/>
              <a:gd name="connsiteY228" fmla="*/ 1371600 h 1819275"/>
              <a:gd name="connsiteX229" fmla="*/ 1102578 w 3579078"/>
              <a:gd name="connsiteY229" fmla="*/ 1381125 h 1819275"/>
              <a:gd name="connsiteX230" fmla="*/ 1012090 w 3579078"/>
              <a:gd name="connsiteY230" fmla="*/ 1381125 h 1819275"/>
              <a:gd name="connsiteX231" fmla="*/ 978753 w 3579078"/>
              <a:gd name="connsiteY231" fmla="*/ 1376363 h 1819275"/>
              <a:gd name="connsiteX232" fmla="*/ 959703 w 3579078"/>
              <a:gd name="connsiteY232" fmla="*/ 1371600 h 1819275"/>
              <a:gd name="connsiteX233" fmla="*/ 897790 w 3579078"/>
              <a:gd name="connsiteY233" fmla="*/ 1366838 h 1819275"/>
              <a:gd name="connsiteX234" fmla="*/ 835878 w 3579078"/>
              <a:gd name="connsiteY234" fmla="*/ 1333500 h 1819275"/>
              <a:gd name="connsiteX235" fmla="*/ 793015 w 3579078"/>
              <a:gd name="connsiteY235" fmla="*/ 1323975 h 1819275"/>
              <a:gd name="connsiteX236" fmla="*/ 778728 w 3579078"/>
              <a:gd name="connsiteY236" fmla="*/ 1319213 h 1819275"/>
              <a:gd name="connsiteX237" fmla="*/ 750153 w 3579078"/>
              <a:gd name="connsiteY237" fmla="*/ 1314450 h 1819275"/>
              <a:gd name="connsiteX238" fmla="*/ 731103 w 3579078"/>
              <a:gd name="connsiteY238" fmla="*/ 1271588 h 1819275"/>
              <a:gd name="connsiteX239" fmla="*/ 726340 w 3579078"/>
              <a:gd name="connsiteY239" fmla="*/ 1257300 h 1819275"/>
              <a:gd name="connsiteX240" fmla="*/ 721578 w 3579078"/>
              <a:gd name="connsiteY240" fmla="*/ 1243013 h 1819275"/>
              <a:gd name="connsiteX241" fmla="*/ 707290 w 3579078"/>
              <a:gd name="connsiteY241" fmla="*/ 1233488 h 1819275"/>
              <a:gd name="connsiteX242" fmla="*/ 683478 w 3579078"/>
              <a:gd name="connsiteY242" fmla="*/ 1238250 h 1819275"/>
              <a:gd name="connsiteX243" fmla="*/ 673953 w 3579078"/>
              <a:gd name="connsiteY243" fmla="*/ 1252538 h 1819275"/>
              <a:gd name="connsiteX244" fmla="*/ 659665 w 3579078"/>
              <a:gd name="connsiteY244" fmla="*/ 1257300 h 1819275"/>
              <a:gd name="connsiteX245" fmla="*/ 635853 w 3579078"/>
              <a:gd name="connsiteY245" fmla="*/ 1238250 h 1819275"/>
              <a:gd name="connsiteX246" fmla="*/ 631090 w 3579078"/>
              <a:gd name="connsiteY246" fmla="*/ 1223963 h 1819275"/>
              <a:gd name="connsiteX247" fmla="*/ 607278 w 3579078"/>
              <a:gd name="connsiteY247" fmla="*/ 1219200 h 1819275"/>
              <a:gd name="connsiteX248" fmla="*/ 578703 w 3579078"/>
              <a:gd name="connsiteY248" fmla="*/ 1228725 h 1819275"/>
              <a:gd name="connsiteX249" fmla="*/ 573940 w 3579078"/>
              <a:gd name="connsiteY249" fmla="*/ 1243013 h 1819275"/>
              <a:gd name="connsiteX250" fmla="*/ 559653 w 3579078"/>
              <a:gd name="connsiteY250" fmla="*/ 1252538 h 1819275"/>
              <a:gd name="connsiteX251" fmla="*/ 535840 w 3579078"/>
              <a:gd name="connsiteY251" fmla="*/ 1228725 h 1819275"/>
              <a:gd name="connsiteX252" fmla="*/ 531078 w 3579078"/>
              <a:gd name="connsiteY252" fmla="*/ 1214438 h 1819275"/>
              <a:gd name="connsiteX253" fmla="*/ 516790 w 3579078"/>
              <a:gd name="connsiteY253" fmla="*/ 1204913 h 1819275"/>
              <a:gd name="connsiteX254" fmla="*/ 507265 w 3579078"/>
              <a:gd name="connsiteY254" fmla="*/ 1190625 h 1819275"/>
              <a:gd name="connsiteX255" fmla="*/ 492978 w 3579078"/>
              <a:gd name="connsiteY255" fmla="*/ 1181100 h 1819275"/>
              <a:gd name="connsiteX256" fmla="*/ 469165 w 3579078"/>
              <a:gd name="connsiteY256" fmla="*/ 1157288 h 1819275"/>
              <a:gd name="connsiteX257" fmla="*/ 454878 w 3579078"/>
              <a:gd name="connsiteY257" fmla="*/ 1147763 h 1819275"/>
              <a:gd name="connsiteX258" fmla="*/ 435828 w 3579078"/>
              <a:gd name="connsiteY258" fmla="*/ 1119188 h 1819275"/>
              <a:gd name="connsiteX259" fmla="*/ 416778 w 3579078"/>
              <a:gd name="connsiteY259" fmla="*/ 1114425 h 1819275"/>
              <a:gd name="connsiteX260" fmla="*/ 388203 w 3579078"/>
              <a:gd name="connsiteY260" fmla="*/ 1095375 h 1819275"/>
              <a:gd name="connsiteX261" fmla="*/ 359628 w 3579078"/>
              <a:gd name="connsiteY261" fmla="*/ 1085850 h 1819275"/>
              <a:gd name="connsiteX262" fmla="*/ 345340 w 3579078"/>
              <a:gd name="connsiteY262" fmla="*/ 1076325 h 1819275"/>
              <a:gd name="connsiteX263" fmla="*/ 316765 w 3579078"/>
              <a:gd name="connsiteY263" fmla="*/ 1066800 h 1819275"/>
              <a:gd name="connsiteX264" fmla="*/ 302478 w 3579078"/>
              <a:gd name="connsiteY264" fmla="*/ 1062038 h 1819275"/>
              <a:gd name="connsiteX265" fmla="*/ 288190 w 3579078"/>
              <a:gd name="connsiteY265" fmla="*/ 1052513 h 1819275"/>
              <a:gd name="connsiteX266" fmla="*/ 273903 w 3579078"/>
              <a:gd name="connsiteY266" fmla="*/ 1038225 h 1819275"/>
              <a:gd name="connsiteX267" fmla="*/ 245328 w 3579078"/>
              <a:gd name="connsiteY267" fmla="*/ 1028700 h 1819275"/>
              <a:gd name="connsiteX268" fmla="*/ 231040 w 3579078"/>
              <a:gd name="connsiteY268" fmla="*/ 1023938 h 1819275"/>
              <a:gd name="connsiteX269" fmla="*/ 12037 w 3579078"/>
              <a:gd name="connsiteY269" fmla="*/ 923641 h 1819275"/>
              <a:gd name="connsiteX270" fmla="*/ 11396 w 3579078"/>
              <a:gd name="connsiteY270" fmla="*/ 722977 h 1819275"/>
              <a:gd name="connsiteX271" fmla="*/ 211990 w 3579078"/>
              <a:gd name="connsiteY271" fmla="*/ 409575 h 1819275"/>
              <a:gd name="connsiteX0" fmla="*/ 217814 w 3584902"/>
              <a:gd name="connsiteY0" fmla="*/ 409575 h 1819275"/>
              <a:gd name="connsiteX1" fmla="*/ 241627 w 3584902"/>
              <a:gd name="connsiteY1" fmla="*/ 419100 h 1819275"/>
              <a:gd name="connsiteX2" fmla="*/ 255914 w 3584902"/>
              <a:gd name="connsiteY2" fmla="*/ 423863 h 1819275"/>
              <a:gd name="connsiteX3" fmla="*/ 284489 w 3584902"/>
              <a:gd name="connsiteY3" fmla="*/ 419100 h 1819275"/>
              <a:gd name="connsiteX4" fmla="*/ 313064 w 3584902"/>
              <a:gd name="connsiteY4" fmla="*/ 400050 h 1819275"/>
              <a:gd name="connsiteX5" fmla="*/ 327352 w 3584902"/>
              <a:gd name="connsiteY5" fmla="*/ 390525 h 1819275"/>
              <a:gd name="connsiteX6" fmla="*/ 351164 w 3584902"/>
              <a:gd name="connsiteY6" fmla="*/ 385763 h 1819275"/>
              <a:gd name="connsiteX7" fmla="*/ 360689 w 3584902"/>
              <a:gd name="connsiteY7" fmla="*/ 371475 h 1819275"/>
              <a:gd name="connsiteX8" fmla="*/ 394027 w 3584902"/>
              <a:gd name="connsiteY8" fmla="*/ 366713 h 1819275"/>
              <a:gd name="connsiteX9" fmla="*/ 517852 w 3584902"/>
              <a:gd name="connsiteY9" fmla="*/ 361950 h 1819275"/>
              <a:gd name="connsiteX10" fmla="*/ 546427 w 3584902"/>
              <a:gd name="connsiteY10" fmla="*/ 357188 h 1819275"/>
              <a:gd name="connsiteX11" fmla="*/ 560714 w 3584902"/>
              <a:gd name="connsiteY11" fmla="*/ 352425 h 1819275"/>
              <a:gd name="connsiteX12" fmla="*/ 675014 w 3584902"/>
              <a:gd name="connsiteY12" fmla="*/ 357188 h 1819275"/>
              <a:gd name="connsiteX13" fmla="*/ 751214 w 3584902"/>
              <a:gd name="connsiteY13" fmla="*/ 352425 h 1819275"/>
              <a:gd name="connsiteX14" fmla="*/ 765502 w 3584902"/>
              <a:gd name="connsiteY14" fmla="*/ 342900 h 1819275"/>
              <a:gd name="connsiteX15" fmla="*/ 779789 w 3584902"/>
              <a:gd name="connsiteY15" fmla="*/ 338138 h 1819275"/>
              <a:gd name="connsiteX16" fmla="*/ 803602 w 3584902"/>
              <a:gd name="connsiteY16" fmla="*/ 314325 h 1819275"/>
              <a:gd name="connsiteX17" fmla="*/ 808364 w 3584902"/>
              <a:gd name="connsiteY17" fmla="*/ 300038 h 1819275"/>
              <a:gd name="connsiteX18" fmla="*/ 836939 w 3584902"/>
              <a:gd name="connsiteY18" fmla="*/ 280988 h 1819275"/>
              <a:gd name="connsiteX19" fmla="*/ 865514 w 3584902"/>
              <a:gd name="connsiteY19" fmla="*/ 266700 h 1819275"/>
              <a:gd name="connsiteX20" fmla="*/ 879802 w 3584902"/>
              <a:gd name="connsiteY20" fmla="*/ 252413 h 1819275"/>
              <a:gd name="connsiteX21" fmla="*/ 936952 w 3584902"/>
              <a:gd name="connsiteY21" fmla="*/ 247650 h 1819275"/>
              <a:gd name="connsiteX22" fmla="*/ 956002 w 3584902"/>
              <a:gd name="connsiteY22" fmla="*/ 242888 h 1819275"/>
              <a:gd name="connsiteX23" fmla="*/ 998864 w 3584902"/>
              <a:gd name="connsiteY23" fmla="*/ 238125 h 1819275"/>
              <a:gd name="connsiteX24" fmla="*/ 1027439 w 3584902"/>
              <a:gd name="connsiteY24" fmla="*/ 228600 h 1819275"/>
              <a:gd name="connsiteX25" fmla="*/ 1041727 w 3584902"/>
              <a:gd name="connsiteY25" fmla="*/ 223838 h 1819275"/>
              <a:gd name="connsiteX26" fmla="*/ 1056014 w 3584902"/>
              <a:gd name="connsiteY26" fmla="*/ 214313 h 1819275"/>
              <a:gd name="connsiteX27" fmla="*/ 1075064 w 3584902"/>
              <a:gd name="connsiteY27" fmla="*/ 185738 h 1819275"/>
              <a:gd name="connsiteX28" fmla="*/ 1098877 w 3584902"/>
              <a:gd name="connsiteY28" fmla="*/ 180975 h 1819275"/>
              <a:gd name="connsiteX29" fmla="*/ 1117927 w 3584902"/>
              <a:gd name="connsiteY29" fmla="*/ 157163 h 1819275"/>
              <a:gd name="connsiteX30" fmla="*/ 1146502 w 3584902"/>
              <a:gd name="connsiteY30" fmla="*/ 147638 h 1819275"/>
              <a:gd name="connsiteX31" fmla="*/ 1151264 w 3584902"/>
              <a:gd name="connsiteY31" fmla="*/ 133350 h 1819275"/>
              <a:gd name="connsiteX32" fmla="*/ 1179839 w 3584902"/>
              <a:gd name="connsiteY32" fmla="*/ 123825 h 1819275"/>
              <a:gd name="connsiteX33" fmla="*/ 1194127 w 3584902"/>
              <a:gd name="connsiteY33" fmla="*/ 114300 h 1819275"/>
              <a:gd name="connsiteX34" fmla="*/ 1198889 w 3584902"/>
              <a:gd name="connsiteY34" fmla="*/ 100013 h 1819275"/>
              <a:gd name="connsiteX35" fmla="*/ 1213177 w 3584902"/>
              <a:gd name="connsiteY35" fmla="*/ 95250 h 1819275"/>
              <a:gd name="connsiteX36" fmla="*/ 1227464 w 3584902"/>
              <a:gd name="connsiteY36" fmla="*/ 85725 h 1819275"/>
              <a:gd name="connsiteX37" fmla="*/ 1232227 w 3584902"/>
              <a:gd name="connsiteY37" fmla="*/ 71438 h 1819275"/>
              <a:gd name="connsiteX38" fmla="*/ 1265564 w 3584902"/>
              <a:gd name="connsiteY38" fmla="*/ 66675 h 1819275"/>
              <a:gd name="connsiteX39" fmla="*/ 1279852 w 3584902"/>
              <a:gd name="connsiteY39" fmla="*/ 57150 h 1819275"/>
              <a:gd name="connsiteX40" fmla="*/ 1346527 w 3584902"/>
              <a:gd name="connsiteY40" fmla="*/ 66675 h 1819275"/>
              <a:gd name="connsiteX41" fmla="*/ 1365577 w 3584902"/>
              <a:gd name="connsiteY41" fmla="*/ 71438 h 1819275"/>
              <a:gd name="connsiteX42" fmla="*/ 1389389 w 3584902"/>
              <a:gd name="connsiteY42" fmla="*/ 76200 h 1819275"/>
              <a:gd name="connsiteX43" fmla="*/ 1546552 w 3584902"/>
              <a:gd name="connsiteY43" fmla="*/ 71438 h 1819275"/>
              <a:gd name="connsiteX44" fmla="*/ 1560839 w 3584902"/>
              <a:gd name="connsiteY44" fmla="*/ 66675 h 1819275"/>
              <a:gd name="connsiteX45" fmla="*/ 1579889 w 3584902"/>
              <a:gd name="connsiteY45" fmla="*/ 42863 h 1819275"/>
              <a:gd name="connsiteX46" fmla="*/ 1603702 w 3584902"/>
              <a:gd name="connsiteY46" fmla="*/ 19050 h 1819275"/>
              <a:gd name="connsiteX47" fmla="*/ 1632277 w 3584902"/>
              <a:gd name="connsiteY47" fmla="*/ 0 h 1819275"/>
              <a:gd name="connsiteX48" fmla="*/ 1656089 w 3584902"/>
              <a:gd name="connsiteY48" fmla="*/ 4763 h 1819275"/>
              <a:gd name="connsiteX49" fmla="*/ 1679902 w 3584902"/>
              <a:gd name="connsiteY49" fmla="*/ 38100 h 1819275"/>
              <a:gd name="connsiteX50" fmla="*/ 1760864 w 3584902"/>
              <a:gd name="connsiteY50" fmla="*/ 42863 h 1819275"/>
              <a:gd name="connsiteX51" fmla="*/ 1803727 w 3584902"/>
              <a:gd name="connsiteY51" fmla="*/ 57150 h 1819275"/>
              <a:gd name="connsiteX52" fmla="*/ 1818014 w 3584902"/>
              <a:gd name="connsiteY52" fmla="*/ 61913 h 1819275"/>
              <a:gd name="connsiteX53" fmla="*/ 1827539 w 3584902"/>
              <a:gd name="connsiteY53" fmla="*/ 76200 h 1819275"/>
              <a:gd name="connsiteX54" fmla="*/ 1856114 w 3584902"/>
              <a:gd name="connsiteY54" fmla="*/ 85725 h 1819275"/>
              <a:gd name="connsiteX55" fmla="*/ 1870402 w 3584902"/>
              <a:gd name="connsiteY55" fmla="*/ 95250 h 1819275"/>
              <a:gd name="connsiteX56" fmla="*/ 1894214 w 3584902"/>
              <a:gd name="connsiteY56" fmla="*/ 119063 h 1819275"/>
              <a:gd name="connsiteX57" fmla="*/ 1918027 w 3584902"/>
              <a:gd name="connsiteY57" fmla="*/ 142875 h 1819275"/>
              <a:gd name="connsiteX58" fmla="*/ 1927552 w 3584902"/>
              <a:gd name="connsiteY58" fmla="*/ 157163 h 1819275"/>
              <a:gd name="connsiteX59" fmla="*/ 1946602 w 3584902"/>
              <a:gd name="connsiteY59" fmla="*/ 214313 h 1819275"/>
              <a:gd name="connsiteX60" fmla="*/ 1960889 w 3584902"/>
              <a:gd name="connsiteY60" fmla="*/ 242888 h 1819275"/>
              <a:gd name="connsiteX61" fmla="*/ 1975177 w 3584902"/>
              <a:gd name="connsiteY61" fmla="*/ 252413 h 1819275"/>
              <a:gd name="connsiteX62" fmla="*/ 2013277 w 3584902"/>
              <a:gd name="connsiteY62" fmla="*/ 309563 h 1819275"/>
              <a:gd name="connsiteX63" fmla="*/ 2022802 w 3584902"/>
              <a:gd name="connsiteY63" fmla="*/ 323850 h 1819275"/>
              <a:gd name="connsiteX64" fmla="*/ 2037089 w 3584902"/>
              <a:gd name="connsiteY64" fmla="*/ 333375 h 1819275"/>
              <a:gd name="connsiteX65" fmla="*/ 2046614 w 3584902"/>
              <a:gd name="connsiteY65" fmla="*/ 404813 h 1819275"/>
              <a:gd name="connsiteX66" fmla="*/ 2056139 w 3584902"/>
              <a:gd name="connsiteY66" fmla="*/ 433388 h 1819275"/>
              <a:gd name="connsiteX67" fmla="*/ 2060902 w 3584902"/>
              <a:gd name="connsiteY67" fmla="*/ 447675 h 1819275"/>
              <a:gd name="connsiteX68" fmla="*/ 2075189 w 3584902"/>
              <a:gd name="connsiteY68" fmla="*/ 476250 h 1819275"/>
              <a:gd name="connsiteX69" fmla="*/ 2089477 w 3584902"/>
              <a:gd name="connsiteY69" fmla="*/ 485775 h 1819275"/>
              <a:gd name="connsiteX70" fmla="*/ 2113289 w 3584902"/>
              <a:gd name="connsiteY70" fmla="*/ 528638 h 1819275"/>
              <a:gd name="connsiteX71" fmla="*/ 2127577 w 3584902"/>
              <a:gd name="connsiteY71" fmla="*/ 538163 h 1819275"/>
              <a:gd name="connsiteX72" fmla="*/ 2175202 w 3584902"/>
              <a:gd name="connsiteY72" fmla="*/ 552450 h 1819275"/>
              <a:gd name="connsiteX73" fmla="*/ 2218064 w 3584902"/>
              <a:gd name="connsiteY73" fmla="*/ 557213 h 1819275"/>
              <a:gd name="connsiteX74" fmla="*/ 2265689 w 3584902"/>
              <a:gd name="connsiteY74" fmla="*/ 566738 h 1819275"/>
              <a:gd name="connsiteX75" fmla="*/ 2279977 w 3584902"/>
              <a:gd name="connsiteY75" fmla="*/ 571500 h 1819275"/>
              <a:gd name="connsiteX76" fmla="*/ 2303789 w 3584902"/>
              <a:gd name="connsiteY76" fmla="*/ 576263 h 1819275"/>
              <a:gd name="connsiteX77" fmla="*/ 2318077 w 3584902"/>
              <a:gd name="connsiteY77" fmla="*/ 581025 h 1819275"/>
              <a:gd name="connsiteX78" fmla="*/ 2360939 w 3584902"/>
              <a:gd name="connsiteY78" fmla="*/ 585788 h 1819275"/>
              <a:gd name="connsiteX79" fmla="*/ 2379989 w 3584902"/>
              <a:gd name="connsiteY79" fmla="*/ 609600 h 1819275"/>
              <a:gd name="connsiteX80" fmla="*/ 2408564 w 3584902"/>
              <a:gd name="connsiteY80" fmla="*/ 619125 h 1819275"/>
              <a:gd name="connsiteX81" fmla="*/ 2422852 w 3584902"/>
              <a:gd name="connsiteY81" fmla="*/ 628650 h 1819275"/>
              <a:gd name="connsiteX82" fmla="*/ 2465714 w 3584902"/>
              <a:gd name="connsiteY82" fmla="*/ 623888 h 1819275"/>
              <a:gd name="connsiteX83" fmla="*/ 2480002 w 3584902"/>
              <a:gd name="connsiteY83" fmla="*/ 614363 h 1819275"/>
              <a:gd name="connsiteX84" fmla="*/ 2494289 w 3584902"/>
              <a:gd name="connsiteY84" fmla="*/ 609600 h 1819275"/>
              <a:gd name="connsiteX85" fmla="*/ 2541914 w 3584902"/>
              <a:gd name="connsiteY85" fmla="*/ 619125 h 1819275"/>
              <a:gd name="connsiteX86" fmla="*/ 2556202 w 3584902"/>
              <a:gd name="connsiteY86" fmla="*/ 623888 h 1819275"/>
              <a:gd name="connsiteX87" fmla="*/ 2613352 w 3584902"/>
              <a:gd name="connsiteY87" fmla="*/ 647700 h 1819275"/>
              <a:gd name="connsiteX88" fmla="*/ 2627639 w 3584902"/>
              <a:gd name="connsiteY88" fmla="*/ 652463 h 1819275"/>
              <a:gd name="connsiteX89" fmla="*/ 2656214 w 3584902"/>
              <a:gd name="connsiteY89" fmla="*/ 671513 h 1819275"/>
              <a:gd name="connsiteX90" fmla="*/ 2684789 w 3584902"/>
              <a:gd name="connsiteY90" fmla="*/ 681038 h 1819275"/>
              <a:gd name="connsiteX91" fmla="*/ 2713364 w 3584902"/>
              <a:gd name="connsiteY91" fmla="*/ 695325 h 1819275"/>
              <a:gd name="connsiteX92" fmla="*/ 2722889 w 3584902"/>
              <a:gd name="connsiteY92" fmla="*/ 709613 h 1819275"/>
              <a:gd name="connsiteX93" fmla="*/ 2746702 w 3584902"/>
              <a:gd name="connsiteY93" fmla="*/ 733425 h 1819275"/>
              <a:gd name="connsiteX94" fmla="*/ 2765752 w 3584902"/>
              <a:gd name="connsiteY94" fmla="*/ 757238 h 1819275"/>
              <a:gd name="connsiteX95" fmla="*/ 2770514 w 3584902"/>
              <a:gd name="connsiteY95" fmla="*/ 771525 h 1819275"/>
              <a:gd name="connsiteX96" fmla="*/ 2799089 w 3584902"/>
              <a:gd name="connsiteY96" fmla="*/ 790575 h 1819275"/>
              <a:gd name="connsiteX97" fmla="*/ 2822902 w 3584902"/>
              <a:gd name="connsiteY97" fmla="*/ 814388 h 1819275"/>
              <a:gd name="connsiteX98" fmla="*/ 2827664 w 3584902"/>
              <a:gd name="connsiteY98" fmla="*/ 828675 h 1819275"/>
              <a:gd name="connsiteX99" fmla="*/ 2841952 w 3584902"/>
              <a:gd name="connsiteY99" fmla="*/ 838200 h 1819275"/>
              <a:gd name="connsiteX100" fmla="*/ 2870527 w 3584902"/>
              <a:gd name="connsiteY100" fmla="*/ 881063 h 1819275"/>
              <a:gd name="connsiteX101" fmla="*/ 2880052 w 3584902"/>
              <a:gd name="connsiteY101" fmla="*/ 895350 h 1819275"/>
              <a:gd name="connsiteX102" fmla="*/ 2908627 w 3584902"/>
              <a:gd name="connsiteY102" fmla="*/ 914400 h 1819275"/>
              <a:gd name="connsiteX103" fmla="*/ 2918152 w 3584902"/>
              <a:gd name="connsiteY103" fmla="*/ 928688 h 1819275"/>
              <a:gd name="connsiteX104" fmla="*/ 2961014 w 3584902"/>
              <a:gd name="connsiteY104" fmla="*/ 952500 h 1819275"/>
              <a:gd name="connsiteX105" fmla="*/ 3003877 w 3584902"/>
              <a:gd name="connsiteY105" fmla="*/ 976313 h 1819275"/>
              <a:gd name="connsiteX106" fmla="*/ 3027689 w 3584902"/>
              <a:gd name="connsiteY106" fmla="*/ 971550 h 1819275"/>
              <a:gd name="connsiteX107" fmla="*/ 3032452 w 3584902"/>
              <a:gd name="connsiteY107" fmla="*/ 952500 h 1819275"/>
              <a:gd name="connsiteX108" fmla="*/ 3037214 w 3584902"/>
              <a:gd name="connsiteY108" fmla="*/ 938213 h 1819275"/>
              <a:gd name="connsiteX109" fmla="*/ 3051502 w 3584902"/>
              <a:gd name="connsiteY109" fmla="*/ 933450 h 1819275"/>
              <a:gd name="connsiteX110" fmla="*/ 3103889 w 3584902"/>
              <a:gd name="connsiteY110" fmla="*/ 942975 h 1819275"/>
              <a:gd name="connsiteX111" fmla="*/ 3132464 w 3584902"/>
              <a:gd name="connsiteY111" fmla="*/ 957263 h 1819275"/>
              <a:gd name="connsiteX112" fmla="*/ 3175327 w 3584902"/>
              <a:gd name="connsiteY112" fmla="*/ 962025 h 1819275"/>
              <a:gd name="connsiteX113" fmla="*/ 3222952 w 3584902"/>
              <a:gd name="connsiteY113" fmla="*/ 976313 h 1819275"/>
              <a:gd name="connsiteX114" fmla="*/ 3237239 w 3584902"/>
              <a:gd name="connsiteY114" fmla="*/ 981075 h 1819275"/>
              <a:gd name="connsiteX115" fmla="*/ 3251527 w 3584902"/>
              <a:gd name="connsiteY115" fmla="*/ 985838 h 1819275"/>
              <a:gd name="connsiteX116" fmla="*/ 3270577 w 3584902"/>
              <a:gd name="connsiteY116" fmla="*/ 990600 h 1819275"/>
              <a:gd name="connsiteX117" fmla="*/ 3308677 w 3584902"/>
              <a:gd name="connsiteY117" fmla="*/ 985838 h 1819275"/>
              <a:gd name="connsiteX118" fmla="*/ 3322964 w 3584902"/>
              <a:gd name="connsiteY118" fmla="*/ 981075 h 1819275"/>
              <a:gd name="connsiteX119" fmla="*/ 3332489 w 3584902"/>
              <a:gd name="connsiteY119" fmla="*/ 995363 h 1819275"/>
              <a:gd name="connsiteX120" fmla="*/ 3337252 w 3584902"/>
              <a:gd name="connsiteY120" fmla="*/ 1038225 h 1819275"/>
              <a:gd name="connsiteX121" fmla="*/ 3351539 w 3584902"/>
              <a:gd name="connsiteY121" fmla="*/ 1104900 h 1819275"/>
              <a:gd name="connsiteX122" fmla="*/ 3351539 w 3584902"/>
              <a:gd name="connsiteY122" fmla="*/ 1228725 h 1819275"/>
              <a:gd name="connsiteX123" fmla="*/ 3337252 w 3584902"/>
              <a:gd name="connsiteY123" fmla="*/ 1257300 h 1819275"/>
              <a:gd name="connsiteX124" fmla="*/ 3332489 w 3584902"/>
              <a:gd name="connsiteY124" fmla="*/ 1271588 h 1819275"/>
              <a:gd name="connsiteX125" fmla="*/ 3337252 w 3584902"/>
              <a:gd name="connsiteY125" fmla="*/ 1333500 h 1819275"/>
              <a:gd name="connsiteX126" fmla="*/ 3351539 w 3584902"/>
              <a:gd name="connsiteY126" fmla="*/ 1338263 h 1819275"/>
              <a:gd name="connsiteX127" fmla="*/ 3365827 w 3584902"/>
              <a:gd name="connsiteY127" fmla="*/ 1347788 h 1819275"/>
              <a:gd name="connsiteX128" fmla="*/ 3380114 w 3584902"/>
              <a:gd name="connsiteY128" fmla="*/ 1362075 h 1819275"/>
              <a:gd name="connsiteX129" fmla="*/ 3389639 w 3584902"/>
              <a:gd name="connsiteY129" fmla="*/ 1376363 h 1819275"/>
              <a:gd name="connsiteX130" fmla="*/ 3403927 w 3584902"/>
              <a:gd name="connsiteY130" fmla="*/ 1381125 h 1819275"/>
              <a:gd name="connsiteX131" fmla="*/ 3437264 w 3584902"/>
              <a:gd name="connsiteY131" fmla="*/ 1385888 h 1819275"/>
              <a:gd name="connsiteX132" fmla="*/ 3465839 w 3584902"/>
              <a:gd name="connsiteY132" fmla="*/ 1400175 h 1819275"/>
              <a:gd name="connsiteX133" fmla="*/ 3475364 w 3584902"/>
              <a:gd name="connsiteY133" fmla="*/ 1414463 h 1819275"/>
              <a:gd name="connsiteX134" fmla="*/ 3480127 w 3584902"/>
              <a:gd name="connsiteY134" fmla="*/ 1428750 h 1819275"/>
              <a:gd name="connsiteX135" fmla="*/ 3508702 w 3584902"/>
              <a:gd name="connsiteY135" fmla="*/ 1443038 h 1819275"/>
              <a:gd name="connsiteX136" fmla="*/ 3527752 w 3584902"/>
              <a:gd name="connsiteY136" fmla="*/ 1466850 h 1819275"/>
              <a:gd name="connsiteX137" fmla="*/ 3537277 w 3584902"/>
              <a:gd name="connsiteY137" fmla="*/ 1504950 h 1819275"/>
              <a:gd name="connsiteX138" fmla="*/ 3546802 w 3584902"/>
              <a:gd name="connsiteY138" fmla="*/ 1533525 h 1819275"/>
              <a:gd name="connsiteX139" fmla="*/ 3551564 w 3584902"/>
              <a:gd name="connsiteY139" fmla="*/ 1557338 h 1819275"/>
              <a:gd name="connsiteX140" fmla="*/ 3556327 w 3584902"/>
              <a:gd name="connsiteY140" fmla="*/ 1585913 h 1819275"/>
              <a:gd name="connsiteX141" fmla="*/ 3570614 w 3584902"/>
              <a:gd name="connsiteY141" fmla="*/ 1619250 h 1819275"/>
              <a:gd name="connsiteX142" fmla="*/ 3580139 w 3584902"/>
              <a:gd name="connsiteY142" fmla="*/ 1647825 h 1819275"/>
              <a:gd name="connsiteX143" fmla="*/ 3584902 w 3584902"/>
              <a:gd name="connsiteY143" fmla="*/ 1662113 h 1819275"/>
              <a:gd name="connsiteX144" fmla="*/ 3580139 w 3584902"/>
              <a:gd name="connsiteY144" fmla="*/ 1690688 h 1819275"/>
              <a:gd name="connsiteX145" fmla="*/ 3551564 w 3584902"/>
              <a:gd name="connsiteY145" fmla="*/ 1700213 h 1819275"/>
              <a:gd name="connsiteX146" fmla="*/ 3522989 w 3584902"/>
              <a:gd name="connsiteY146" fmla="*/ 1719263 h 1819275"/>
              <a:gd name="connsiteX147" fmla="*/ 3494414 w 3584902"/>
              <a:gd name="connsiteY147" fmla="*/ 1728788 h 1819275"/>
              <a:gd name="connsiteX148" fmla="*/ 3465839 w 3584902"/>
              <a:gd name="connsiteY148" fmla="*/ 1743075 h 1819275"/>
              <a:gd name="connsiteX149" fmla="*/ 3437264 w 3584902"/>
              <a:gd name="connsiteY149" fmla="*/ 1747838 h 1819275"/>
              <a:gd name="connsiteX150" fmla="*/ 3422977 w 3584902"/>
              <a:gd name="connsiteY150" fmla="*/ 1752600 h 1819275"/>
              <a:gd name="connsiteX151" fmla="*/ 3389639 w 3584902"/>
              <a:gd name="connsiteY151" fmla="*/ 1757363 h 1819275"/>
              <a:gd name="connsiteX152" fmla="*/ 3375352 w 3584902"/>
              <a:gd name="connsiteY152" fmla="*/ 1762125 h 1819275"/>
              <a:gd name="connsiteX153" fmla="*/ 3370589 w 3584902"/>
              <a:gd name="connsiteY153" fmla="*/ 1776413 h 1819275"/>
              <a:gd name="connsiteX154" fmla="*/ 3313439 w 3584902"/>
              <a:gd name="connsiteY154" fmla="*/ 1781175 h 1819275"/>
              <a:gd name="connsiteX155" fmla="*/ 3280102 w 3584902"/>
              <a:gd name="connsiteY155" fmla="*/ 1785938 h 1819275"/>
              <a:gd name="connsiteX156" fmla="*/ 3265814 w 3584902"/>
              <a:gd name="connsiteY156" fmla="*/ 1790700 h 1819275"/>
              <a:gd name="connsiteX157" fmla="*/ 3108652 w 3584902"/>
              <a:gd name="connsiteY157" fmla="*/ 1790700 h 1819275"/>
              <a:gd name="connsiteX158" fmla="*/ 3094364 w 3584902"/>
              <a:gd name="connsiteY158" fmla="*/ 1781175 h 1819275"/>
              <a:gd name="connsiteX159" fmla="*/ 3061027 w 3584902"/>
              <a:gd name="connsiteY159" fmla="*/ 1771650 h 1819275"/>
              <a:gd name="connsiteX160" fmla="*/ 3046739 w 3584902"/>
              <a:gd name="connsiteY160" fmla="*/ 1766888 h 1819275"/>
              <a:gd name="connsiteX161" fmla="*/ 2999114 w 3584902"/>
              <a:gd name="connsiteY161" fmla="*/ 1771650 h 1819275"/>
              <a:gd name="connsiteX162" fmla="*/ 2984827 w 3584902"/>
              <a:gd name="connsiteY162" fmla="*/ 1776413 h 1819275"/>
              <a:gd name="connsiteX163" fmla="*/ 2965777 w 3584902"/>
              <a:gd name="connsiteY163" fmla="*/ 1781175 h 1819275"/>
              <a:gd name="connsiteX164" fmla="*/ 2951489 w 3584902"/>
              <a:gd name="connsiteY164" fmla="*/ 1795463 h 1819275"/>
              <a:gd name="connsiteX165" fmla="*/ 2941964 w 3584902"/>
              <a:gd name="connsiteY165" fmla="*/ 1809750 h 1819275"/>
              <a:gd name="connsiteX166" fmla="*/ 2903864 w 3584902"/>
              <a:gd name="connsiteY166" fmla="*/ 1814513 h 1819275"/>
              <a:gd name="connsiteX167" fmla="*/ 2880052 w 3584902"/>
              <a:gd name="connsiteY167" fmla="*/ 1819275 h 1819275"/>
              <a:gd name="connsiteX168" fmla="*/ 2846714 w 3584902"/>
              <a:gd name="connsiteY168" fmla="*/ 1814513 h 1819275"/>
              <a:gd name="connsiteX169" fmla="*/ 2818139 w 3584902"/>
              <a:gd name="connsiteY169" fmla="*/ 1795463 h 1819275"/>
              <a:gd name="connsiteX170" fmla="*/ 2789564 w 3584902"/>
              <a:gd name="connsiteY170" fmla="*/ 1776413 h 1819275"/>
              <a:gd name="connsiteX171" fmla="*/ 2775277 w 3584902"/>
              <a:gd name="connsiteY171" fmla="*/ 1771650 h 1819275"/>
              <a:gd name="connsiteX172" fmla="*/ 2722889 w 3584902"/>
              <a:gd name="connsiteY172" fmla="*/ 1771650 h 1819275"/>
              <a:gd name="connsiteX173" fmla="*/ 2713364 w 3584902"/>
              <a:gd name="connsiteY173" fmla="*/ 1757363 h 1819275"/>
              <a:gd name="connsiteX174" fmla="*/ 2694314 w 3584902"/>
              <a:gd name="connsiteY174" fmla="*/ 1728788 h 1819275"/>
              <a:gd name="connsiteX175" fmla="*/ 2684789 w 3584902"/>
              <a:gd name="connsiteY175" fmla="*/ 1714500 h 1819275"/>
              <a:gd name="connsiteX176" fmla="*/ 2665739 w 3584902"/>
              <a:gd name="connsiteY176" fmla="*/ 1709738 h 1819275"/>
              <a:gd name="connsiteX177" fmla="*/ 2651452 w 3584902"/>
              <a:gd name="connsiteY177" fmla="*/ 1704975 h 1819275"/>
              <a:gd name="connsiteX178" fmla="*/ 2622877 w 3584902"/>
              <a:gd name="connsiteY178" fmla="*/ 1685925 h 1819275"/>
              <a:gd name="connsiteX179" fmla="*/ 2608589 w 3584902"/>
              <a:gd name="connsiteY179" fmla="*/ 1676400 h 1819275"/>
              <a:gd name="connsiteX180" fmla="*/ 2575252 w 3584902"/>
              <a:gd name="connsiteY180" fmla="*/ 1666875 h 1819275"/>
              <a:gd name="connsiteX181" fmla="*/ 2560964 w 3584902"/>
              <a:gd name="connsiteY181" fmla="*/ 1657350 h 1819275"/>
              <a:gd name="connsiteX182" fmla="*/ 2546677 w 3584902"/>
              <a:gd name="connsiteY182" fmla="*/ 1652588 h 1819275"/>
              <a:gd name="connsiteX183" fmla="*/ 2518102 w 3584902"/>
              <a:gd name="connsiteY183" fmla="*/ 1633538 h 1819275"/>
              <a:gd name="connsiteX184" fmla="*/ 2503814 w 3584902"/>
              <a:gd name="connsiteY184" fmla="*/ 1624013 h 1819275"/>
              <a:gd name="connsiteX185" fmla="*/ 2489527 w 3584902"/>
              <a:gd name="connsiteY185" fmla="*/ 1619250 h 1819275"/>
              <a:gd name="connsiteX186" fmla="*/ 2475239 w 3584902"/>
              <a:gd name="connsiteY186" fmla="*/ 1604963 h 1819275"/>
              <a:gd name="connsiteX187" fmla="*/ 2460952 w 3584902"/>
              <a:gd name="connsiteY187" fmla="*/ 1600200 h 1819275"/>
              <a:gd name="connsiteX188" fmla="*/ 2446664 w 3584902"/>
              <a:gd name="connsiteY188" fmla="*/ 1590675 h 1819275"/>
              <a:gd name="connsiteX189" fmla="*/ 2403802 w 3584902"/>
              <a:gd name="connsiteY189" fmla="*/ 1571625 h 1819275"/>
              <a:gd name="connsiteX190" fmla="*/ 2394277 w 3584902"/>
              <a:gd name="connsiteY190" fmla="*/ 1557338 h 1819275"/>
              <a:gd name="connsiteX191" fmla="*/ 2379989 w 3584902"/>
              <a:gd name="connsiteY191" fmla="*/ 1547813 h 1819275"/>
              <a:gd name="connsiteX192" fmla="*/ 2375227 w 3584902"/>
              <a:gd name="connsiteY192" fmla="*/ 1533525 h 1819275"/>
              <a:gd name="connsiteX193" fmla="*/ 2346652 w 3584902"/>
              <a:gd name="connsiteY193" fmla="*/ 1524000 h 1819275"/>
              <a:gd name="connsiteX194" fmla="*/ 2332364 w 3584902"/>
              <a:gd name="connsiteY194" fmla="*/ 1509713 h 1819275"/>
              <a:gd name="connsiteX195" fmla="*/ 2322839 w 3584902"/>
              <a:gd name="connsiteY195" fmla="*/ 1495425 h 1819275"/>
              <a:gd name="connsiteX196" fmla="*/ 2294264 w 3584902"/>
              <a:gd name="connsiteY196" fmla="*/ 1485900 h 1819275"/>
              <a:gd name="connsiteX197" fmla="*/ 2265689 w 3584902"/>
              <a:gd name="connsiteY197" fmla="*/ 1466850 h 1819275"/>
              <a:gd name="connsiteX198" fmla="*/ 2199014 w 3584902"/>
              <a:gd name="connsiteY198" fmla="*/ 1452563 h 1819275"/>
              <a:gd name="connsiteX199" fmla="*/ 2184727 w 3584902"/>
              <a:gd name="connsiteY199" fmla="*/ 1443038 h 1819275"/>
              <a:gd name="connsiteX200" fmla="*/ 2175202 w 3584902"/>
              <a:gd name="connsiteY200" fmla="*/ 1428750 h 1819275"/>
              <a:gd name="connsiteX201" fmla="*/ 2156152 w 3584902"/>
              <a:gd name="connsiteY201" fmla="*/ 1423988 h 1819275"/>
              <a:gd name="connsiteX202" fmla="*/ 2060902 w 3584902"/>
              <a:gd name="connsiteY202" fmla="*/ 1400175 h 1819275"/>
              <a:gd name="connsiteX203" fmla="*/ 1946602 w 3584902"/>
              <a:gd name="connsiteY203" fmla="*/ 1385888 h 1819275"/>
              <a:gd name="connsiteX204" fmla="*/ 1875164 w 3584902"/>
              <a:gd name="connsiteY204" fmla="*/ 1381125 h 1819275"/>
              <a:gd name="connsiteX205" fmla="*/ 1784677 w 3584902"/>
              <a:gd name="connsiteY205" fmla="*/ 1371600 h 1819275"/>
              <a:gd name="connsiteX206" fmla="*/ 1770389 w 3584902"/>
              <a:gd name="connsiteY206" fmla="*/ 1366838 h 1819275"/>
              <a:gd name="connsiteX207" fmla="*/ 1737052 w 3584902"/>
              <a:gd name="connsiteY207" fmla="*/ 1362075 h 1819275"/>
              <a:gd name="connsiteX208" fmla="*/ 1722764 w 3584902"/>
              <a:gd name="connsiteY208" fmla="*/ 1357313 h 1819275"/>
              <a:gd name="connsiteX209" fmla="*/ 1679902 w 3584902"/>
              <a:gd name="connsiteY209" fmla="*/ 1366838 h 1819275"/>
              <a:gd name="connsiteX210" fmla="*/ 1675139 w 3584902"/>
              <a:gd name="connsiteY210" fmla="*/ 1385888 h 1819275"/>
              <a:gd name="connsiteX211" fmla="*/ 1646564 w 3584902"/>
              <a:gd name="connsiteY211" fmla="*/ 1400175 h 1819275"/>
              <a:gd name="connsiteX212" fmla="*/ 1584652 w 3584902"/>
              <a:gd name="connsiteY212" fmla="*/ 1390650 h 1819275"/>
              <a:gd name="connsiteX213" fmla="*/ 1489402 w 3584902"/>
              <a:gd name="connsiteY213" fmla="*/ 1385888 h 1819275"/>
              <a:gd name="connsiteX214" fmla="*/ 1475114 w 3584902"/>
              <a:gd name="connsiteY214" fmla="*/ 1381125 h 1819275"/>
              <a:gd name="connsiteX215" fmla="*/ 1465589 w 3584902"/>
              <a:gd name="connsiteY215" fmla="*/ 1366838 h 1819275"/>
              <a:gd name="connsiteX216" fmla="*/ 1432252 w 3584902"/>
              <a:gd name="connsiteY216" fmla="*/ 1362075 h 1819275"/>
              <a:gd name="connsiteX217" fmla="*/ 1398914 w 3584902"/>
              <a:gd name="connsiteY217" fmla="*/ 1338263 h 1819275"/>
              <a:gd name="connsiteX218" fmla="*/ 1394152 w 3584902"/>
              <a:gd name="connsiteY218" fmla="*/ 1319213 h 1819275"/>
              <a:gd name="connsiteX219" fmla="*/ 1365577 w 3584902"/>
              <a:gd name="connsiteY219" fmla="*/ 1309688 h 1819275"/>
              <a:gd name="connsiteX220" fmla="*/ 1351289 w 3584902"/>
              <a:gd name="connsiteY220" fmla="*/ 1281113 h 1819275"/>
              <a:gd name="connsiteX221" fmla="*/ 1337002 w 3584902"/>
              <a:gd name="connsiteY221" fmla="*/ 1271588 h 1819275"/>
              <a:gd name="connsiteX222" fmla="*/ 1270327 w 3584902"/>
              <a:gd name="connsiteY222" fmla="*/ 1276350 h 1819275"/>
              <a:gd name="connsiteX223" fmla="*/ 1246514 w 3584902"/>
              <a:gd name="connsiteY223" fmla="*/ 1300163 h 1819275"/>
              <a:gd name="connsiteX224" fmla="*/ 1217939 w 3584902"/>
              <a:gd name="connsiteY224" fmla="*/ 1314450 h 1819275"/>
              <a:gd name="connsiteX225" fmla="*/ 1203652 w 3584902"/>
              <a:gd name="connsiteY225" fmla="*/ 1343025 h 1819275"/>
              <a:gd name="connsiteX226" fmla="*/ 1189364 w 3584902"/>
              <a:gd name="connsiteY226" fmla="*/ 1347788 h 1819275"/>
              <a:gd name="connsiteX227" fmla="*/ 1151264 w 3584902"/>
              <a:gd name="connsiteY227" fmla="*/ 1357313 h 1819275"/>
              <a:gd name="connsiteX228" fmla="*/ 1122689 w 3584902"/>
              <a:gd name="connsiteY228" fmla="*/ 1371600 h 1819275"/>
              <a:gd name="connsiteX229" fmla="*/ 1108402 w 3584902"/>
              <a:gd name="connsiteY229" fmla="*/ 1381125 h 1819275"/>
              <a:gd name="connsiteX230" fmla="*/ 1017914 w 3584902"/>
              <a:gd name="connsiteY230" fmla="*/ 1381125 h 1819275"/>
              <a:gd name="connsiteX231" fmla="*/ 984577 w 3584902"/>
              <a:gd name="connsiteY231" fmla="*/ 1376363 h 1819275"/>
              <a:gd name="connsiteX232" fmla="*/ 965527 w 3584902"/>
              <a:gd name="connsiteY232" fmla="*/ 1371600 h 1819275"/>
              <a:gd name="connsiteX233" fmla="*/ 903614 w 3584902"/>
              <a:gd name="connsiteY233" fmla="*/ 1366838 h 1819275"/>
              <a:gd name="connsiteX234" fmla="*/ 841702 w 3584902"/>
              <a:gd name="connsiteY234" fmla="*/ 1333500 h 1819275"/>
              <a:gd name="connsiteX235" fmla="*/ 798839 w 3584902"/>
              <a:gd name="connsiteY235" fmla="*/ 1323975 h 1819275"/>
              <a:gd name="connsiteX236" fmla="*/ 784552 w 3584902"/>
              <a:gd name="connsiteY236" fmla="*/ 1319213 h 1819275"/>
              <a:gd name="connsiteX237" fmla="*/ 755977 w 3584902"/>
              <a:gd name="connsiteY237" fmla="*/ 1314450 h 1819275"/>
              <a:gd name="connsiteX238" fmla="*/ 736927 w 3584902"/>
              <a:gd name="connsiteY238" fmla="*/ 1271588 h 1819275"/>
              <a:gd name="connsiteX239" fmla="*/ 732164 w 3584902"/>
              <a:gd name="connsiteY239" fmla="*/ 1257300 h 1819275"/>
              <a:gd name="connsiteX240" fmla="*/ 727402 w 3584902"/>
              <a:gd name="connsiteY240" fmla="*/ 1243013 h 1819275"/>
              <a:gd name="connsiteX241" fmla="*/ 713114 w 3584902"/>
              <a:gd name="connsiteY241" fmla="*/ 1233488 h 1819275"/>
              <a:gd name="connsiteX242" fmla="*/ 689302 w 3584902"/>
              <a:gd name="connsiteY242" fmla="*/ 1238250 h 1819275"/>
              <a:gd name="connsiteX243" fmla="*/ 679777 w 3584902"/>
              <a:gd name="connsiteY243" fmla="*/ 1252538 h 1819275"/>
              <a:gd name="connsiteX244" fmla="*/ 665489 w 3584902"/>
              <a:gd name="connsiteY244" fmla="*/ 1257300 h 1819275"/>
              <a:gd name="connsiteX245" fmla="*/ 641677 w 3584902"/>
              <a:gd name="connsiteY245" fmla="*/ 1238250 h 1819275"/>
              <a:gd name="connsiteX246" fmla="*/ 636914 w 3584902"/>
              <a:gd name="connsiteY246" fmla="*/ 1223963 h 1819275"/>
              <a:gd name="connsiteX247" fmla="*/ 613102 w 3584902"/>
              <a:gd name="connsiteY247" fmla="*/ 1219200 h 1819275"/>
              <a:gd name="connsiteX248" fmla="*/ 584527 w 3584902"/>
              <a:gd name="connsiteY248" fmla="*/ 1228725 h 1819275"/>
              <a:gd name="connsiteX249" fmla="*/ 579764 w 3584902"/>
              <a:gd name="connsiteY249" fmla="*/ 1243013 h 1819275"/>
              <a:gd name="connsiteX250" fmla="*/ 565477 w 3584902"/>
              <a:gd name="connsiteY250" fmla="*/ 1252538 h 1819275"/>
              <a:gd name="connsiteX251" fmla="*/ 541664 w 3584902"/>
              <a:gd name="connsiteY251" fmla="*/ 1228725 h 1819275"/>
              <a:gd name="connsiteX252" fmla="*/ 536902 w 3584902"/>
              <a:gd name="connsiteY252" fmla="*/ 1214438 h 1819275"/>
              <a:gd name="connsiteX253" fmla="*/ 522614 w 3584902"/>
              <a:gd name="connsiteY253" fmla="*/ 1204913 h 1819275"/>
              <a:gd name="connsiteX254" fmla="*/ 513089 w 3584902"/>
              <a:gd name="connsiteY254" fmla="*/ 1190625 h 1819275"/>
              <a:gd name="connsiteX255" fmla="*/ 498802 w 3584902"/>
              <a:gd name="connsiteY255" fmla="*/ 1181100 h 1819275"/>
              <a:gd name="connsiteX256" fmla="*/ 474989 w 3584902"/>
              <a:gd name="connsiteY256" fmla="*/ 1157288 h 1819275"/>
              <a:gd name="connsiteX257" fmla="*/ 460702 w 3584902"/>
              <a:gd name="connsiteY257" fmla="*/ 1147763 h 1819275"/>
              <a:gd name="connsiteX258" fmla="*/ 441652 w 3584902"/>
              <a:gd name="connsiteY258" fmla="*/ 1119188 h 1819275"/>
              <a:gd name="connsiteX259" fmla="*/ 422602 w 3584902"/>
              <a:gd name="connsiteY259" fmla="*/ 1114425 h 1819275"/>
              <a:gd name="connsiteX260" fmla="*/ 394027 w 3584902"/>
              <a:gd name="connsiteY260" fmla="*/ 1095375 h 1819275"/>
              <a:gd name="connsiteX261" fmla="*/ 365452 w 3584902"/>
              <a:gd name="connsiteY261" fmla="*/ 1085850 h 1819275"/>
              <a:gd name="connsiteX262" fmla="*/ 351164 w 3584902"/>
              <a:gd name="connsiteY262" fmla="*/ 1076325 h 1819275"/>
              <a:gd name="connsiteX263" fmla="*/ 322589 w 3584902"/>
              <a:gd name="connsiteY263" fmla="*/ 1066800 h 1819275"/>
              <a:gd name="connsiteX264" fmla="*/ 308302 w 3584902"/>
              <a:gd name="connsiteY264" fmla="*/ 1062038 h 1819275"/>
              <a:gd name="connsiteX265" fmla="*/ 294014 w 3584902"/>
              <a:gd name="connsiteY265" fmla="*/ 1052513 h 1819275"/>
              <a:gd name="connsiteX266" fmla="*/ 279727 w 3584902"/>
              <a:gd name="connsiteY266" fmla="*/ 1038225 h 1819275"/>
              <a:gd name="connsiteX267" fmla="*/ 251152 w 3584902"/>
              <a:gd name="connsiteY267" fmla="*/ 1028700 h 1819275"/>
              <a:gd name="connsiteX268" fmla="*/ 236864 w 3584902"/>
              <a:gd name="connsiteY268" fmla="*/ 1023938 h 1819275"/>
              <a:gd name="connsiteX269" fmla="*/ 17861 w 3584902"/>
              <a:gd name="connsiteY269" fmla="*/ 923641 h 1819275"/>
              <a:gd name="connsiteX270" fmla="*/ 17220 w 3584902"/>
              <a:gd name="connsiteY270" fmla="*/ 722977 h 1819275"/>
              <a:gd name="connsiteX271" fmla="*/ 11818 w 3584902"/>
              <a:gd name="connsiteY271" fmla="*/ 486912 h 1819275"/>
              <a:gd name="connsiteX272" fmla="*/ 217814 w 3584902"/>
              <a:gd name="connsiteY272" fmla="*/ 409575 h 1819275"/>
              <a:gd name="connsiteX0" fmla="*/ 234713 w 3601801"/>
              <a:gd name="connsiteY0" fmla="*/ 409575 h 1819275"/>
              <a:gd name="connsiteX1" fmla="*/ 258526 w 3601801"/>
              <a:gd name="connsiteY1" fmla="*/ 419100 h 1819275"/>
              <a:gd name="connsiteX2" fmla="*/ 272813 w 3601801"/>
              <a:gd name="connsiteY2" fmla="*/ 423863 h 1819275"/>
              <a:gd name="connsiteX3" fmla="*/ 301388 w 3601801"/>
              <a:gd name="connsiteY3" fmla="*/ 419100 h 1819275"/>
              <a:gd name="connsiteX4" fmla="*/ 329963 w 3601801"/>
              <a:gd name="connsiteY4" fmla="*/ 400050 h 1819275"/>
              <a:gd name="connsiteX5" fmla="*/ 344251 w 3601801"/>
              <a:gd name="connsiteY5" fmla="*/ 390525 h 1819275"/>
              <a:gd name="connsiteX6" fmla="*/ 368063 w 3601801"/>
              <a:gd name="connsiteY6" fmla="*/ 385763 h 1819275"/>
              <a:gd name="connsiteX7" fmla="*/ 377588 w 3601801"/>
              <a:gd name="connsiteY7" fmla="*/ 371475 h 1819275"/>
              <a:gd name="connsiteX8" fmla="*/ 410926 w 3601801"/>
              <a:gd name="connsiteY8" fmla="*/ 366713 h 1819275"/>
              <a:gd name="connsiteX9" fmla="*/ 534751 w 3601801"/>
              <a:gd name="connsiteY9" fmla="*/ 361950 h 1819275"/>
              <a:gd name="connsiteX10" fmla="*/ 563326 w 3601801"/>
              <a:gd name="connsiteY10" fmla="*/ 357188 h 1819275"/>
              <a:gd name="connsiteX11" fmla="*/ 577613 w 3601801"/>
              <a:gd name="connsiteY11" fmla="*/ 352425 h 1819275"/>
              <a:gd name="connsiteX12" fmla="*/ 691913 w 3601801"/>
              <a:gd name="connsiteY12" fmla="*/ 357188 h 1819275"/>
              <a:gd name="connsiteX13" fmla="*/ 768113 w 3601801"/>
              <a:gd name="connsiteY13" fmla="*/ 352425 h 1819275"/>
              <a:gd name="connsiteX14" fmla="*/ 782401 w 3601801"/>
              <a:gd name="connsiteY14" fmla="*/ 342900 h 1819275"/>
              <a:gd name="connsiteX15" fmla="*/ 796688 w 3601801"/>
              <a:gd name="connsiteY15" fmla="*/ 338138 h 1819275"/>
              <a:gd name="connsiteX16" fmla="*/ 820501 w 3601801"/>
              <a:gd name="connsiteY16" fmla="*/ 314325 h 1819275"/>
              <a:gd name="connsiteX17" fmla="*/ 825263 w 3601801"/>
              <a:gd name="connsiteY17" fmla="*/ 300038 h 1819275"/>
              <a:gd name="connsiteX18" fmla="*/ 853838 w 3601801"/>
              <a:gd name="connsiteY18" fmla="*/ 280988 h 1819275"/>
              <a:gd name="connsiteX19" fmla="*/ 882413 w 3601801"/>
              <a:gd name="connsiteY19" fmla="*/ 266700 h 1819275"/>
              <a:gd name="connsiteX20" fmla="*/ 896701 w 3601801"/>
              <a:gd name="connsiteY20" fmla="*/ 252413 h 1819275"/>
              <a:gd name="connsiteX21" fmla="*/ 953851 w 3601801"/>
              <a:gd name="connsiteY21" fmla="*/ 247650 h 1819275"/>
              <a:gd name="connsiteX22" fmla="*/ 972901 w 3601801"/>
              <a:gd name="connsiteY22" fmla="*/ 242888 h 1819275"/>
              <a:gd name="connsiteX23" fmla="*/ 1015763 w 3601801"/>
              <a:gd name="connsiteY23" fmla="*/ 238125 h 1819275"/>
              <a:gd name="connsiteX24" fmla="*/ 1044338 w 3601801"/>
              <a:gd name="connsiteY24" fmla="*/ 228600 h 1819275"/>
              <a:gd name="connsiteX25" fmla="*/ 1058626 w 3601801"/>
              <a:gd name="connsiteY25" fmla="*/ 223838 h 1819275"/>
              <a:gd name="connsiteX26" fmla="*/ 1072913 w 3601801"/>
              <a:gd name="connsiteY26" fmla="*/ 214313 h 1819275"/>
              <a:gd name="connsiteX27" fmla="*/ 1091963 w 3601801"/>
              <a:gd name="connsiteY27" fmla="*/ 185738 h 1819275"/>
              <a:gd name="connsiteX28" fmla="*/ 1115776 w 3601801"/>
              <a:gd name="connsiteY28" fmla="*/ 180975 h 1819275"/>
              <a:gd name="connsiteX29" fmla="*/ 1134826 w 3601801"/>
              <a:gd name="connsiteY29" fmla="*/ 157163 h 1819275"/>
              <a:gd name="connsiteX30" fmla="*/ 1163401 w 3601801"/>
              <a:gd name="connsiteY30" fmla="*/ 147638 h 1819275"/>
              <a:gd name="connsiteX31" fmla="*/ 1168163 w 3601801"/>
              <a:gd name="connsiteY31" fmla="*/ 133350 h 1819275"/>
              <a:gd name="connsiteX32" fmla="*/ 1196738 w 3601801"/>
              <a:gd name="connsiteY32" fmla="*/ 123825 h 1819275"/>
              <a:gd name="connsiteX33" fmla="*/ 1211026 w 3601801"/>
              <a:gd name="connsiteY33" fmla="*/ 114300 h 1819275"/>
              <a:gd name="connsiteX34" fmla="*/ 1215788 w 3601801"/>
              <a:gd name="connsiteY34" fmla="*/ 100013 h 1819275"/>
              <a:gd name="connsiteX35" fmla="*/ 1230076 w 3601801"/>
              <a:gd name="connsiteY35" fmla="*/ 95250 h 1819275"/>
              <a:gd name="connsiteX36" fmla="*/ 1244363 w 3601801"/>
              <a:gd name="connsiteY36" fmla="*/ 85725 h 1819275"/>
              <a:gd name="connsiteX37" fmla="*/ 1249126 w 3601801"/>
              <a:gd name="connsiteY37" fmla="*/ 71438 h 1819275"/>
              <a:gd name="connsiteX38" fmla="*/ 1282463 w 3601801"/>
              <a:gd name="connsiteY38" fmla="*/ 66675 h 1819275"/>
              <a:gd name="connsiteX39" fmla="*/ 1296751 w 3601801"/>
              <a:gd name="connsiteY39" fmla="*/ 57150 h 1819275"/>
              <a:gd name="connsiteX40" fmla="*/ 1363426 w 3601801"/>
              <a:gd name="connsiteY40" fmla="*/ 66675 h 1819275"/>
              <a:gd name="connsiteX41" fmla="*/ 1382476 w 3601801"/>
              <a:gd name="connsiteY41" fmla="*/ 71438 h 1819275"/>
              <a:gd name="connsiteX42" fmla="*/ 1406288 w 3601801"/>
              <a:gd name="connsiteY42" fmla="*/ 76200 h 1819275"/>
              <a:gd name="connsiteX43" fmla="*/ 1563451 w 3601801"/>
              <a:gd name="connsiteY43" fmla="*/ 71438 h 1819275"/>
              <a:gd name="connsiteX44" fmla="*/ 1577738 w 3601801"/>
              <a:gd name="connsiteY44" fmla="*/ 66675 h 1819275"/>
              <a:gd name="connsiteX45" fmla="*/ 1596788 w 3601801"/>
              <a:gd name="connsiteY45" fmla="*/ 42863 h 1819275"/>
              <a:gd name="connsiteX46" fmla="*/ 1620601 w 3601801"/>
              <a:gd name="connsiteY46" fmla="*/ 19050 h 1819275"/>
              <a:gd name="connsiteX47" fmla="*/ 1649176 w 3601801"/>
              <a:gd name="connsiteY47" fmla="*/ 0 h 1819275"/>
              <a:gd name="connsiteX48" fmla="*/ 1672988 w 3601801"/>
              <a:gd name="connsiteY48" fmla="*/ 4763 h 1819275"/>
              <a:gd name="connsiteX49" fmla="*/ 1696801 w 3601801"/>
              <a:gd name="connsiteY49" fmla="*/ 38100 h 1819275"/>
              <a:gd name="connsiteX50" fmla="*/ 1777763 w 3601801"/>
              <a:gd name="connsiteY50" fmla="*/ 42863 h 1819275"/>
              <a:gd name="connsiteX51" fmla="*/ 1820626 w 3601801"/>
              <a:gd name="connsiteY51" fmla="*/ 57150 h 1819275"/>
              <a:gd name="connsiteX52" fmla="*/ 1834913 w 3601801"/>
              <a:gd name="connsiteY52" fmla="*/ 61913 h 1819275"/>
              <a:gd name="connsiteX53" fmla="*/ 1844438 w 3601801"/>
              <a:gd name="connsiteY53" fmla="*/ 76200 h 1819275"/>
              <a:gd name="connsiteX54" fmla="*/ 1873013 w 3601801"/>
              <a:gd name="connsiteY54" fmla="*/ 85725 h 1819275"/>
              <a:gd name="connsiteX55" fmla="*/ 1887301 w 3601801"/>
              <a:gd name="connsiteY55" fmla="*/ 95250 h 1819275"/>
              <a:gd name="connsiteX56" fmla="*/ 1911113 w 3601801"/>
              <a:gd name="connsiteY56" fmla="*/ 119063 h 1819275"/>
              <a:gd name="connsiteX57" fmla="*/ 1934926 w 3601801"/>
              <a:gd name="connsiteY57" fmla="*/ 142875 h 1819275"/>
              <a:gd name="connsiteX58" fmla="*/ 1944451 w 3601801"/>
              <a:gd name="connsiteY58" fmla="*/ 157163 h 1819275"/>
              <a:gd name="connsiteX59" fmla="*/ 1963501 w 3601801"/>
              <a:gd name="connsiteY59" fmla="*/ 214313 h 1819275"/>
              <a:gd name="connsiteX60" fmla="*/ 1977788 w 3601801"/>
              <a:gd name="connsiteY60" fmla="*/ 242888 h 1819275"/>
              <a:gd name="connsiteX61" fmla="*/ 1992076 w 3601801"/>
              <a:gd name="connsiteY61" fmla="*/ 252413 h 1819275"/>
              <a:gd name="connsiteX62" fmla="*/ 2030176 w 3601801"/>
              <a:gd name="connsiteY62" fmla="*/ 309563 h 1819275"/>
              <a:gd name="connsiteX63" fmla="*/ 2039701 w 3601801"/>
              <a:gd name="connsiteY63" fmla="*/ 323850 h 1819275"/>
              <a:gd name="connsiteX64" fmla="*/ 2053988 w 3601801"/>
              <a:gd name="connsiteY64" fmla="*/ 333375 h 1819275"/>
              <a:gd name="connsiteX65" fmla="*/ 2063513 w 3601801"/>
              <a:gd name="connsiteY65" fmla="*/ 404813 h 1819275"/>
              <a:gd name="connsiteX66" fmla="*/ 2073038 w 3601801"/>
              <a:gd name="connsiteY66" fmla="*/ 433388 h 1819275"/>
              <a:gd name="connsiteX67" fmla="*/ 2077801 w 3601801"/>
              <a:gd name="connsiteY67" fmla="*/ 447675 h 1819275"/>
              <a:gd name="connsiteX68" fmla="*/ 2092088 w 3601801"/>
              <a:gd name="connsiteY68" fmla="*/ 476250 h 1819275"/>
              <a:gd name="connsiteX69" fmla="*/ 2106376 w 3601801"/>
              <a:gd name="connsiteY69" fmla="*/ 485775 h 1819275"/>
              <a:gd name="connsiteX70" fmla="*/ 2130188 w 3601801"/>
              <a:gd name="connsiteY70" fmla="*/ 528638 h 1819275"/>
              <a:gd name="connsiteX71" fmla="*/ 2144476 w 3601801"/>
              <a:gd name="connsiteY71" fmla="*/ 538163 h 1819275"/>
              <a:gd name="connsiteX72" fmla="*/ 2192101 w 3601801"/>
              <a:gd name="connsiteY72" fmla="*/ 552450 h 1819275"/>
              <a:gd name="connsiteX73" fmla="*/ 2234963 w 3601801"/>
              <a:gd name="connsiteY73" fmla="*/ 557213 h 1819275"/>
              <a:gd name="connsiteX74" fmla="*/ 2282588 w 3601801"/>
              <a:gd name="connsiteY74" fmla="*/ 566738 h 1819275"/>
              <a:gd name="connsiteX75" fmla="*/ 2296876 w 3601801"/>
              <a:gd name="connsiteY75" fmla="*/ 571500 h 1819275"/>
              <a:gd name="connsiteX76" fmla="*/ 2320688 w 3601801"/>
              <a:gd name="connsiteY76" fmla="*/ 576263 h 1819275"/>
              <a:gd name="connsiteX77" fmla="*/ 2334976 w 3601801"/>
              <a:gd name="connsiteY77" fmla="*/ 581025 h 1819275"/>
              <a:gd name="connsiteX78" fmla="*/ 2377838 w 3601801"/>
              <a:gd name="connsiteY78" fmla="*/ 585788 h 1819275"/>
              <a:gd name="connsiteX79" fmla="*/ 2396888 w 3601801"/>
              <a:gd name="connsiteY79" fmla="*/ 609600 h 1819275"/>
              <a:gd name="connsiteX80" fmla="*/ 2425463 w 3601801"/>
              <a:gd name="connsiteY80" fmla="*/ 619125 h 1819275"/>
              <a:gd name="connsiteX81" fmla="*/ 2439751 w 3601801"/>
              <a:gd name="connsiteY81" fmla="*/ 628650 h 1819275"/>
              <a:gd name="connsiteX82" fmla="*/ 2482613 w 3601801"/>
              <a:gd name="connsiteY82" fmla="*/ 623888 h 1819275"/>
              <a:gd name="connsiteX83" fmla="*/ 2496901 w 3601801"/>
              <a:gd name="connsiteY83" fmla="*/ 614363 h 1819275"/>
              <a:gd name="connsiteX84" fmla="*/ 2511188 w 3601801"/>
              <a:gd name="connsiteY84" fmla="*/ 609600 h 1819275"/>
              <a:gd name="connsiteX85" fmla="*/ 2558813 w 3601801"/>
              <a:gd name="connsiteY85" fmla="*/ 619125 h 1819275"/>
              <a:gd name="connsiteX86" fmla="*/ 2573101 w 3601801"/>
              <a:gd name="connsiteY86" fmla="*/ 623888 h 1819275"/>
              <a:gd name="connsiteX87" fmla="*/ 2630251 w 3601801"/>
              <a:gd name="connsiteY87" fmla="*/ 647700 h 1819275"/>
              <a:gd name="connsiteX88" fmla="*/ 2644538 w 3601801"/>
              <a:gd name="connsiteY88" fmla="*/ 652463 h 1819275"/>
              <a:gd name="connsiteX89" fmla="*/ 2673113 w 3601801"/>
              <a:gd name="connsiteY89" fmla="*/ 671513 h 1819275"/>
              <a:gd name="connsiteX90" fmla="*/ 2701688 w 3601801"/>
              <a:gd name="connsiteY90" fmla="*/ 681038 h 1819275"/>
              <a:gd name="connsiteX91" fmla="*/ 2730263 w 3601801"/>
              <a:gd name="connsiteY91" fmla="*/ 695325 h 1819275"/>
              <a:gd name="connsiteX92" fmla="*/ 2739788 w 3601801"/>
              <a:gd name="connsiteY92" fmla="*/ 709613 h 1819275"/>
              <a:gd name="connsiteX93" fmla="*/ 2763601 w 3601801"/>
              <a:gd name="connsiteY93" fmla="*/ 733425 h 1819275"/>
              <a:gd name="connsiteX94" fmla="*/ 2782651 w 3601801"/>
              <a:gd name="connsiteY94" fmla="*/ 757238 h 1819275"/>
              <a:gd name="connsiteX95" fmla="*/ 2787413 w 3601801"/>
              <a:gd name="connsiteY95" fmla="*/ 771525 h 1819275"/>
              <a:gd name="connsiteX96" fmla="*/ 2815988 w 3601801"/>
              <a:gd name="connsiteY96" fmla="*/ 790575 h 1819275"/>
              <a:gd name="connsiteX97" fmla="*/ 2839801 w 3601801"/>
              <a:gd name="connsiteY97" fmla="*/ 814388 h 1819275"/>
              <a:gd name="connsiteX98" fmla="*/ 2844563 w 3601801"/>
              <a:gd name="connsiteY98" fmla="*/ 828675 h 1819275"/>
              <a:gd name="connsiteX99" fmla="*/ 2858851 w 3601801"/>
              <a:gd name="connsiteY99" fmla="*/ 838200 h 1819275"/>
              <a:gd name="connsiteX100" fmla="*/ 2887426 w 3601801"/>
              <a:gd name="connsiteY100" fmla="*/ 881063 h 1819275"/>
              <a:gd name="connsiteX101" fmla="*/ 2896951 w 3601801"/>
              <a:gd name="connsiteY101" fmla="*/ 895350 h 1819275"/>
              <a:gd name="connsiteX102" fmla="*/ 2925526 w 3601801"/>
              <a:gd name="connsiteY102" fmla="*/ 914400 h 1819275"/>
              <a:gd name="connsiteX103" fmla="*/ 2935051 w 3601801"/>
              <a:gd name="connsiteY103" fmla="*/ 928688 h 1819275"/>
              <a:gd name="connsiteX104" fmla="*/ 2977913 w 3601801"/>
              <a:gd name="connsiteY104" fmla="*/ 952500 h 1819275"/>
              <a:gd name="connsiteX105" fmla="*/ 3020776 w 3601801"/>
              <a:gd name="connsiteY105" fmla="*/ 976313 h 1819275"/>
              <a:gd name="connsiteX106" fmla="*/ 3044588 w 3601801"/>
              <a:gd name="connsiteY106" fmla="*/ 971550 h 1819275"/>
              <a:gd name="connsiteX107" fmla="*/ 3049351 w 3601801"/>
              <a:gd name="connsiteY107" fmla="*/ 952500 h 1819275"/>
              <a:gd name="connsiteX108" fmla="*/ 3054113 w 3601801"/>
              <a:gd name="connsiteY108" fmla="*/ 938213 h 1819275"/>
              <a:gd name="connsiteX109" fmla="*/ 3068401 w 3601801"/>
              <a:gd name="connsiteY109" fmla="*/ 933450 h 1819275"/>
              <a:gd name="connsiteX110" fmla="*/ 3120788 w 3601801"/>
              <a:gd name="connsiteY110" fmla="*/ 942975 h 1819275"/>
              <a:gd name="connsiteX111" fmla="*/ 3149363 w 3601801"/>
              <a:gd name="connsiteY111" fmla="*/ 957263 h 1819275"/>
              <a:gd name="connsiteX112" fmla="*/ 3192226 w 3601801"/>
              <a:gd name="connsiteY112" fmla="*/ 962025 h 1819275"/>
              <a:gd name="connsiteX113" fmla="*/ 3239851 w 3601801"/>
              <a:gd name="connsiteY113" fmla="*/ 976313 h 1819275"/>
              <a:gd name="connsiteX114" fmla="*/ 3254138 w 3601801"/>
              <a:gd name="connsiteY114" fmla="*/ 981075 h 1819275"/>
              <a:gd name="connsiteX115" fmla="*/ 3268426 w 3601801"/>
              <a:gd name="connsiteY115" fmla="*/ 985838 h 1819275"/>
              <a:gd name="connsiteX116" fmla="*/ 3287476 w 3601801"/>
              <a:gd name="connsiteY116" fmla="*/ 990600 h 1819275"/>
              <a:gd name="connsiteX117" fmla="*/ 3325576 w 3601801"/>
              <a:gd name="connsiteY117" fmla="*/ 985838 h 1819275"/>
              <a:gd name="connsiteX118" fmla="*/ 3339863 w 3601801"/>
              <a:gd name="connsiteY118" fmla="*/ 981075 h 1819275"/>
              <a:gd name="connsiteX119" fmla="*/ 3349388 w 3601801"/>
              <a:gd name="connsiteY119" fmla="*/ 995363 h 1819275"/>
              <a:gd name="connsiteX120" fmla="*/ 3354151 w 3601801"/>
              <a:gd name="connsiteY120" fmla="*/ 1038225 h 1819275"/>
              <a:gd name="connsiteX121" fmla="*/ 3368438 w 3601801"/>
              <a:gd name="connsiteY121" fmla="*/ 1104900 h 1819275"/>
              <a:gd name="connsiteX122" fmla="*/ 3368438 w 3601801"/>
              <a:gd name="connsiteY122" fmla="*/ 1228725 h 1819275"/>
              <a:gd name="connsiteX123" fmla="*/ 3354151 w 3601801"/>
              <a:gd name="connsiteY123" fmla="*/ 1257300 h 1819275"/>
              <a:gd name="connsiteX124" fmla="*/ 3349388 w 3601801"/>
              <a:gd name="connsiteY124" fmla="*/ 1271588 h 1819275"/>
              <a:gd name="connsiteX125" fmla="*/ 3354151 w 3601801"/>
              <a:gd name="connsiteY125" fmla="*/ 1333500 h 1819275"/>
              <a:gd name="connsiteX126" fmla="*/ 3368438 w 3601801"/>
              <a:gd name="connsiteY126" fmla="*/ 1338263 h 1819275"/>
              <a:gd name="connsiteX127" fmla="*/ 3382726 w 3601801"/>
              <a:gd name="connsiteY127" fmla="*/ 1347788 h 1819275"/>
              <a:gd name="connsiteX128" fmla="*/ 3397013 w 3601801"/>
              <a:gd name="connsiteY128" fmla="*/ 1362075 h 1819275"/>
              <a:gd name="connsiteX129" fmla="*/ 3406538 w 3601801"/>
              <a:gd name="connsiteY129" fmla="*/ 1376363 h 1819275"/>
              <a:gd name="connsiteX130" fmla="*/ 3420826 w 3601801"/>
              <a:gd name="connsiteY130" fmla="*/ 1381125 h 1819275"/>
              <a:gd name="connsiteX131" fmla="*/ 3454163 w 3601801"/>
              <a:gd name="connsiteY131" fmla="*/ 1385888 h 1819275"/>
              <a:gd name="connsiteX132" fmla="*/ 3482738 w 3601801"/>
              <a:gd name="connsiteY132" fmla="*/ 1400175 h 1819275"/>
              <a:gd name="connsiteX133" fmla="*/ 3492263 w 3601801"/>
              <a:gd name="connsiteY133" fmla="*/ 1414463 h 1819275"/>
              <a:gd name="connsiteX134" fmla="*/ 3497026 w 3601801"/>
              <a:gd name="connsiteY134" fmla="*/ 1428750 h 1819275"/>
              <a:gd name="connsiteX135" fmla="*/ 3525601 w 3601801"/>
              <a:gd name="connsiteY135" fmla="*/ 1443038 h 1819275"/>
              <a:gd name="connsiteX136" fmla="*/ 3544651 w 3601801"/>
              <a:gd name="connsiteY136" fmla="*/ 1466850 h 1819275"/>
              <a:gd name="connsiteX137" fmla="*/ 3554176 w 3601801"/>
              <a:gd name="connsiteY137" fmla="*/ 1504950 h 1819275"/>
              <a:gd name="connsiteX138" fmla="*/ 3563701 w 3601801"/>
              <a:gd name="connsiteY138" fmla="*/ 1533525 h 1819275"/>
              <a:gd name="connsiteX139" fmla="*/ 3568463 w 3601801"/>
              <a:gd name="connsiteY139" fmla="*/ 1557338 h 1819275"/>
              <a:gd name="connsiteX140" fmla="*/ 3573226 w 3601801"/>
              <a:gd name="connsiteY140" fmla="*/ 1585913 h 1819275"/>
              <a:gd name="connsiteX141" fmla="*/ 3587513 w 3601801"/>
              <a:gd name="connsiteY141" fmla="*/ 1619250 h 1819275"/>
              <a:gd name="connsiteX142" fmla="*/ 3597038 w 3601801"/>
              <a:gd name="connsiteY142" fmla="*/ 1647825 h 1819275"/>
              <a:gd name="connsiteX143" fmla="*/ 3601801 w 3601801"/>
              <a:gd name="connsiteY143" fmla="*/ 1662113 h 1819275"/>
              <a:gd name="connsiteX144" fmla="*/ 3597038 w 3601801"/>
              <a:gd name="connsiteY144" fmla="*/ 1690688 h 1819275"/>
              <a:gd name="connsiteX145" fmla="*/ 3568463 w 3601801"/>
              <a:gd name="connsiteY145" fmla="*/ 1700213 h 1819275"/>
              <a:gd name="connsiteX146" fmla="*/ 3539888 w 3601801"/>
              <a:gd name="connsiteY146" fmla="*/ 1719263 h 1819275"/>
              <a:gd name="connsiteX147" fmla="*/ 3511313 w 3601801"/>
              <a:gd name="connsiteY147" fmla="*/ 1728788 h 1819275"/>
              <a:gd name="connsiteX148" fmla="*/ 3482738 w 3601801"/>
              <a:gd name="connsiteY148" fmla="*/ 1743075 h 1819275"/>
              <a:gd name="connsiteX149" fmla="*/ 3454163 w 3601801"/>
              <a:gd name="connsiteY149" fmla="*/ 1747838 h 1819275"/>
              <a:gd name="connsiteX150" fmla="*/ 3439876 w 3601801"/>
              <a:gd name="connsiteY150" fmla="*/ 1752600 h 1819275"/>
              <a:gd name="connsiteX151" fmla="*/ 3406538 w 3601801"/>
              <a:gd name="connsiteY151" fmla="*/ 1757363 h 1819275"/>
              <a:gd name="connsiteX152" fmla="*/ 3392251 w 3601801"/>
              <a:gd name="connsiteY152" fmla="*/ 1762125 h 1819275"/>
              <a:gd name="connsiteX153" fmla="*/ 3387488 w 3601801"/>
              <a:gd name="connsiteY153" fmla="*/ 1776413 h 1819275"/>
              <a:gd name="connsiteX154" fmla="*/ 3330338 w 3601801"/>
              <a:gd name="connsiteY154" fmla="*/ 1781175 h 1819275"/>
              <a:gd name="connsiteX155" fmla="*/ 3297001 w 3601801"/>
              <a:gd name="connsiteY155" fmla="*/ 1785938 h 1819275"/>
              <a:gd name="connsiteX156" fmla="*/ 3282713 w 3601801"/>
              <a:gd name="connsiteY156" fmla="*/ 1790700 h 1819275"/>
              <a:gd name="connsiteX157" fmla="*/ 3125551 w 3601801"/>
              <a:gd name="connsiteY157" fmla="*/ 1790700 h 1819275"/>
              <a:gd name="connsiteX158" fmla="*/ 3111263 w 3601801"/>
              <a:gd name="connsiteY158" fmla="*/ 1781175 h 1819275"/>
              <a:gd name="connsiteX159" fmla="*/ 3077926 w 3601801"/>
              <a:gd name="connsiteY159" fmla="*/ 1771650 h 1819275"/>
              <a:gd name="connsiteX160" fmla="*/ 3063638 w 3601801"/>
              <a:gd name="connsiteY160" fmla="*/ 1766888 h 1819275"/>
              <a:gd name="connsiteX161" fmla="*/ 3016013 w 3601801"/>
              <a:gd name="connsiteY161" fmla="*/ 1771650 h 1819275"/>
              <a:gd name="connsiteX162" fmla="*/ 3001726 w 3601801"/>
              <a:gd name="connsiteY162" fmla="*/ 1776413 h 1819275"/>
              <a:gd name="connsiteX163" fmla="*/ 2982676 w 3601801"/>
              <a:gd name="connsiteY163" fmla="*/ 1781175 h 1819275"/>
              <a:gd name="connsiteX164" fmla="*/ 2968388 w 3601801"/>
              <a:gd name="connsiteY164" fmla="*/ 1795463 h 1819275"/>
              <a:gd name="connsiteX165" fmla="*/ 2958863 w 3601801"/>
              <a:gd name="connsiteY165" fmla="*/ 1809750 h 1819275"/>
              <a:gd name="connsiteX166" fmla="*/ 2920763 w 3601801"/>
              <a:gd name="connsiteY166" fmla="*/ 1814513 h 1819275"/>
              <a:gd name="connsiteX167" fmla="*/ 2896951 w 3601801"/>
              <a:gd name="connsiteY167" fmla="*/ 1819275 h 1819275"/>
              <a:gd name="connsiteX168" fmla="*/ 2863613 w 3601801"/>
              <a:gd name="connsiteY168" fmla="*/ 1814513 h 1819275"/>
              <a:gd name="connsiteX169" fmla="*/ 2835038 w 3601801"/>
              <a:gd name="connsiteY169" fmla="*/ 1795463 h 1819275"/>
              <a:gd name="connsiteX170" fmla="*/ 2806463 w 3601801"/>
              <a:gd name="connsiteY170" fmla="*/ 1776413 h 1819275"/>
              <a:gd name="connsiteX171" fmla="*/ 2792176 w 3601801"/>
              <a:gd name="connsiteY171" fmla="*/ 1771650 h 1819275"/>
              <a:gd name="connsiteX172" fmla="*/ 2739788 w 3601801"/>
              <a:gd name="connsiteY172" fmla="*/ 1771650 h 1819275"/>
              <a:gd name="connsiteX173" fmla="*/ 2730263 w 3601801"/>
              <a:gd name="connsiteY173" fmla="*/ 1757363 h 1819275"/>
              <a:gd name="connsiteX174" fmla="*/ 2711213 w 3601801"/>
              <a:gd name="connsiteY174" fmla="*/ 1728788 h 1819275"/>
              <a:gd name="connsiteX175" fmla="*/ 2701688 w 3601801"/>
              <a:gd name="connsiteY175" fmla="*/ 1714500 h 1819275"/>
              <a:gd name="connsiteX176" fmla="*/ 2682638 w 3601801"/>
              <a:gd name="connsiteY176" fmla="*/ 1709738 h 1819275"/>
              <a:gd name="connsiteX177" fmla="*/ 2668351 w 3601801"/>
              <a:gd name="connsiteY177" fmla="*/ 1704975 h 1819275"/>
              <a:gd name="connsiteX178" fmla="*/ 2639776 w 3601801"/>
              <a:gd name="connsiteY178" fmla="*/ 1685925 h 1819275"/>
              <a:gd name="connsiteX179" fmla="*/ 2625488 w 3601801"/>
              <a:gd name="connsiteY179" fmla="*/ 1676400 h 1819275"/>
              <a:gd name="connsiteX180" fmla="*/ 2592151 w 3601801"/>
              <a:gd name="connsiteY180" fmla="*/ 1666875 h 1819275"/>
              <a:gd name="connsiteX181" fmla="*/ 2577863 w 3601801"/>
              <a:gd name="connsiteY181" fmla="*/ 1657350 h 1819275"/>
              <a:gd name="connsiteX182" fmla="*/ 2563576 w 3601801"/>
              <a:gd name="connsiteY182" fmla="*/ 1652588 h 1819275"/>
              <a:gd name="connsiteX183" fmla="*/ 2535001 w 3601801"/>
              <a:gd name="connsiteY183" fmla="*/ 1633538 h 1819275"/>
              <a:gd name="connsiteX184" fmla="*/ 2520713 w 3601801"/>
              <a:gd name="connsiteY184" fmla="*/ 1624013 h 1819275"/>
              <a:gd name="connsiteX185" fmla="*/ 2506426 w 3601801"/>
              <a:gd name="connsiteY185" fmla="*/ 1619250 h 1819275"/>
              <a:gd name="connsiteX186" fmla="*/ 2492138 w 3601801"/>
              <a:gd name="connsiteY186" fmla="*/ 1604963 h 1819275"/>
              <a:gd name="connsiteX187" fmla="*/ 2477851 w 3601801"/>
              <a:gd name="connsiteY187" fmla="*/ 1600200 h 1819275"/>
              <a:gd name="connsiteX188" fmla="*/ 2463563 w 3601801"/>
              <a:gd name="connsiteY188" fmla="*/ 1590675 h 1819275"/>
              <a:gd name="connsiteX189" fmla="*/ 2420701 w 3601801"/>
              <a:gd name="connsiteY189" fmla="*/ 1571625 h 1819275"/>
              <a:gd name="connsiteX190" fmla="*/ 2411176 w 3601801"/>
              <a:gd name="connsiteY190" fmla="*/ 1557338 h 1819275"/>
              <a:gd name="connsiteX191" fmla="*/ 2396888 w 3601801"/>
              <a:gd name="connsiteY191" fmla="*/ 1547813 h 1819275"/>
              <a:gd name="connsiteX192" fmla="*/ 2392126 w 3601801"/>
              <a:gd name="connsiteY192" fmla="*/ 1533525 h 1819275"/>
              <a:gd name="connsiteX193" fmla="*/ 2363551 w 3601801"/>
              <a:gd name="connsiteY193" fmla="*/ 1524000 h 1819275"/>
              <a:gd name="connsiteX194" fmla="*/ 2349263 w 3601801"/>
              <a:gd name="connsiteY194" fmla="*/ 1509713 h 1819275"/>
              <a:gd name="connsiteX195" fmla="*/ 2339738 w 3601801"/>
              <a:gd name="connsiteY195" fmla="*/ 1495425 h 1819275"/>
              <a:gd name="connsiteX196" fmla="*/ 2311163 w 3601801"/>
              <a:gd name="connsiteY196" fmla="*/ 1485900 h 1819275"/>
              <a:gd name="connsiteX197" fmla="*/ 2282588 w 3601801"/>
              <a:gd name="connsiteY197" fmla="*/ 1466850 h 1819275"/>
              <a:gd name="connsiteX198" fmla="*/ 2215913 w 3601801"/>
              <a:gd name="connsiteY198" fmla="*/ 1452563 h 1819275"/>
              <a:gd name="connsiteX199" fmla="*/ 2201626 w 3601801"/>
              <a:gd name="connsiteY199" fmla="*/ 1443038 h 1819275"/>
              <a:gd name="connsiteX200" fmla="*/ 2192101 w 3601801"/>
              <a:gd name="connsiteY200" fmla="*/ 1428750 h 1819275"/>
              <a:gd name="connsiteX201" fmla="*/ 2173051 w 3601801"/>
              <a:gd name="connsiteY201" fmla="*/ 1423988 h 1819275"/>
              <a:gd name="connsiteX202" fmla="*/ 2077801 w 3601801"/>
              <a:gd name="connsiteY202" fmla="*/ 1400175 h 1819275"/>
              <a:gd name="connsiteX203" fmla="*/ 1963501 w 3601801"/>
              <a:gd name="connsiteY203" fmla="*/ 1385888 h 1819275"/>
              <a:gd name="connsiteX204" fmla="*/ 1892063 w 3601801"/>
              <a:gd name="connsiteY204" fmla="*/ 1381125 h 1819275"/>
              <a:gd name="connsiteX205" fmla="*/ 1801576 w 3601801"/>
              <a:gd name="connsiteY205" fmla="*/ 1371600 h 1819275"/>
              <a:gd name="connsiteX206" fmla="*/ 1787288 w 3601801"/>
              <a:gd name="connsiteY206" fmla="*/ 1366838 h 1819275"/>
              <a:gd name="connsiteX207" fmla="*/ 1753951 w 3601801"/>
              <a:gd name="connsiteY207" fmla="*/ 1362075 h 1819275"/>
              <a:gd name="connsiteX208" fmla="*/ 1739663 w 3601801"/>
              <a:gd name="connsiteY208" fmla="*/ 1357313 h 1819275"/>
              <a:gd name="connsiteX209" fmla="*/ 1696801 w 3601801"/>
              <a:gd name="connsiteY209" fmla="*/ 1366838 h 1819275"/>
              <a:gd name="connsiteX210" fmla="*/ 1692038 w 3601801"/>
              <a:gd name="connsiteY210" fmla="*/ 1385888 h 1819275"/>
              <a:gd name="connsiteX211" fmla="*/ 1663463 w 3601801"/>
              <a:gd name="connsiteY211" fmla="*/ 1400175 h 1819275"/>
              <a:gd name="connsiteX212" fmla="*/ 1601551 w 3601801"/>
              <a:gd name="connsiteY212" fmla="*/ 1390650 h 1819275"/>
              <a:gd name="connsiteX213" fmla="*/ 1506301 w 3601801"/>
              <a:gd name="connsiteY213" fmla="*/ 1385888 h 1819275"/>
              <a:gd name="connsiteX214" fmla="*/ 1492013 w 3601801"/>
              <a:gd name="connsiteY214" fmla="*/ 1381125 h 1819275"/>
              <a:gd name="connsiteX215" fmla="*/ 1482488 w 3601801"/>
              <a:gd name="connsiteY215" fmla="*/ 1366838 h 1819275"/>
              <a:gd name="connsiteX216" fmla="*/ 1449151 w 3601801"/>
              <a:gd name="connsiteY216" fmla="*/ 1362075 h 1819275"/>
              <a:gd name="connsiteX217" fmla="*/ 1415813 w 3601801"/>
              <a:gd name="connsiteY217" fmla="*/ 1338263 h 1819275"/>
              <a:gd name="connsiteX218" fmla="*/ 1411051 w 3601801"/>
              <a:gd name="connsiteY218" fmla="*/ 1319213 h 1819275"/>
              <a:gd name="connsiteX219" fmla="*/ 1382476 w 3601801"/>
              <a:gd name="connsiteY219" fmla="*/ 1309688 h 1819275"/>
              <a:gd name="connsiteX220" fmla="*/ 1368188 w 3601801"/>
              <a:gd name="connsiteY220" fmla="*/ 1281113 h 1819275"/>
              <a:gd name="connsiteX221" fmla="*/ 1353901 w 3601801"/>
              <a:gd name="connsiteY221" fmla="*/ 1271588 h 1819275"/>
              <a:gd name="connsiteX222" fmla="*/ 1287226 w 3601801"/>
              <a:gd name="connsiteY222" fmla="*/ 1276350 h 1819275"/>
              <a:gd name="connsiteX223" fmla="*/ 1263413 w 3601801"/>
              <a:gd name="connsiteY223" fmla="*/ 1300163 h 1819275"/>
              <a:gd name="connsiteX224" fmla="*/ 1234838 w 3601801"/>
              <a:gd name="connsiteY224" fmla="*/ 1314450 h 1819275"/>
              <a:gd name="connsiteX225" fmla="*/ 1220551 w 3601801"/>
              <a:gd name="connsiteY225" fmla="*/ 1343025 h 1819275"/>
              <a:gd name="connsiteX226" fmla="*/ 1206263 w 3601801"/>
              <a:gd name="connsiteY226" fmla="*/ 1347788 h 1819275"/>
              <a:gd name="connsiteX227" fmla="*/ 1168163 w 3601801"/>
              <a:gd name="connsiteY227" fmla="*/ 1357313 h 1819275"/>
              <a:gd name="connsiteX228" fmla="*/ 1139588 w 3601801"/>
              <a:gd name="connsiteY228" fmla="*/ 1371600 h 1819275"/>
              <a:gd name="connsiteX229" fmla="*/ 1125301 w 3601801"/>
              <a:gd name="connsiteY229" fmla="*/ 1381125 h 1819275"/>
              <a:gd name="connsiteX230" fmla="*/ 1034813 w 3601801"/>
              <a:gd name="connsiteY230" fmla="*/ 1381125 h 1819275"/>
              <a:gd name="connsiteX231" fmla="*/ 1001476 w 3601801"/>
              <a:gd name="connsiteY231" fmla="*/ 1376363 h 1819275"/>
              <a:gd name="connsiteX232" fmla="*/ 982426 w 3601801"/>
              <a:gd name="connsiteY232" fmla="*/ 1371600 h 1819275"/>
              <a:gd name="connsiteX233" fmla="*/ 920513 w 3601801"/>
              <a:gd name="connsiteY233" fmla="*/ 1366838 h 1819275"/>
              <a:gd name="connsiteX234" fmla="*/ 858601 w 3601801"/>
              <a:gd name="connsiteY234" fmla="*/ 1333500 h 1819275"/>
              <a:gd name="connsiteX235" fmla="*/ 815738 w 3601801"/>
              <a:gd name="connsiteY235" fmla="*/ 1323975 h 1819275"/>
              <a:gd name="connsiteX236" fmla="*/ 801451 w 3601801"/>
              <a:gd name="connsiteY236" fmla="*/ 1319213 h 1819275"/>
              <a:gd name="connsiteX237" fmla="*/ 772876 w 3601801"/>
              <a:gd name="connsiteY237" fmla="*/ 1314450 h 1819275"/>
              <a:gd name="connsiteX238" fmla="*/ 753826 w 3601801"/>
              <a:gd name="connsiteY238" fmla="*/ 1271588 h 1819275"/>
              <a:gd name="connsiteX239" fmla="*/ 749063 w 3601801"/>
              <a:gd name="connsiteY239" fmla="*/ 1257300 h 1819275"/>
              <a:gd name="connsiteX240" fmla="*/ 744301 w 3601801"/>
              <a:gd name="connsiteY240" fmla="*/ 1243013 h 1819275"/>
              <a:gd name="connsiteX241" fmla="*/ 730013 w 3601801"/>
              <a:gd name="connsiteY241" fmla="*/ 1233488 h 1819275"/>
              <a:gd name="connsiteX242" fmla="*/ 706201 w 3601801"/>
              <a:gd name="connsiteY242" fmla="*/ 1238250 h 1819275"/>
              <a:gd name="connsiteX243" fmla="*/ 696676 w 3601801"/>
              <a:gd name="connsiteY243" fmla="*/ 1252538 h 1819275"/>
              <a:gd name="connsiteX244" fmla="*/ 682388 w 3601801"/>
              <a:gd name="connsiteY244" fmla="*/ 1257300 h 1819275"/>
              <a:gd name="connsiteX245" fmla="*/ 658576 w 3601801"/>
              <a:gd name="connsiteY245" fmla="*/ 1238250 h 1819275"/>
              <a:gd name="connsiteX246" fmla="*/ 653813 w 3601801"/>
              <a:gd name="connsiteY246" fmla="*/ 1223963 h 1819275"/>
              <a:gd name="connsiteX247" fmla="*/ 630001 w 3601801"/>
              <a:gd name="connsiteY247" fmla="*/ 1219200 h 1819275"/>
              <a:gd name="connsiteX248" fmla="*/ 601426 w 3601801"/>
              <a:gd name="connsiteY248" fmla="*/ 1228725 h 1819275"/>
              <a:gd name="connsiteX249" fmla="*/ 596663 w 3601801"/>
              <a:gd name="connsiteY249" fmla="*/ 1243013 h 1819275"/>
              <a:gd name="connsiteX250" fmla="*/ 582376 w 3601801"/>
              <a:gd name="connsiteY250" fmla="*/ 1252538 h 1819275"/>
              <a:gd name="connsiteX251" fmla="*/ 558563 w 3601801"/>
              <a:gd name="connsiteY251" fmla="*/ 1228725 h 1819275"/>
              <a:gd name="connsiteX252" fmla="*/ 553801 w 3601801"/>
              <a:gd name="connsiteY252" fmla="*/ 1214438 h 1819275"/>
              <a:gd name="connsiteX253" fmla="*/ 539513 w 3601801"/>
              <a:gd name="connsiteY253" fmla="*/ 1204913 h 1819275"/>
              <a:gd name="connsiteX254" fmla="*/ 529988 w 3601801"/>
              <a:gd name="connsiteY254" fmla="*/ 1190625 h 1819275"/>
              <a:gd name="connsiteX255" fmla="*/ 515701 w 3601801"/>
              <a:gd name="connsiteY255" fmla="*/ 1181100 h 1819275"/>
              <a:gd name="connsiteX256" fmla="*/ 491888 w 3601801"/>
              <a:gd name="connsiteY256" fmla="*/ 1157288 h 1819275"/>
              <a:gd name="connsiteX257" fmla="*/ 477601 w 3601801"/>
              <a:gd name="connsiteY257" fmla="*/ 1147763 h 1819275"/>
              <a:gd name="connsiteX258" fmla="*/ 458551 w 3601801"/>
              <a:gd name="connsiteY258" fmla="*/ 1119188 h 1819275"/>
              <a:gd name="connsiteX259" fmla="*/ 439501 w 3601801"/>
              <a:gd name="connsiteY259" fmla="*/ 1114425 h 1819275"/>
              <a:gd name="connsiteX260" fmla="*/ 410926 w 3601801"/>
              <a:gd name="connsiteY260" fmla="*/ 1095375 h 1819275"/>
              <a:gd name="connsiteX261" fmla="*/ 382351 w 3601801"/>
              <a:gd name="connsiteY261" fmla="*/ 1085850 h 1819275"/>
              <a:gd name="connsiteX262" fmla="*/ 368063 w 3601801"/>
              <a:gd name="connsiteY262" fmla="*/ 1076325 h 1819275"/>
              <a:gd name="connsiteX263" fmla="*/ 339488 w 3601801"/>
              <a:gd name="connsiteY263" fmla="*/ 1066800 h 1819275"/>
              <a:gd name="connsiteX264" fmla="*/ 325201 w 3601801"/>
              <a:gd name="connsiteY264" fmla="*/ 1062038 h 1819275"/>
              <a:gd name="connsiteX265" fmla="*/ 310913 w 3601801"/>
              <a:gd name="connsiteY265" fmla="*/ 1052513 h 1819275"/>
              <a:gd name="connsiteX266" fmla="*/ 296626 w 3601801"/>
              <a:gd name="connsiteY266" fmla="*/ 1038225 h 1819275"/>
              <a:gd name="connsiteX267" fmla="*/ 268051 w 3601801"/>
              <a:gd name="connsiteY267" fmla="*/ 1028700 h 1819275"/>
              <a:gd name="connsiteX268" fmla="*/ 253763 w 3601801"/>
              <a:gd name="connsiteY268" fmla="*/ 1023938 h 1819275"/>
              <a:gd name="connsiteX269" fmla="*/ 34760 w 3601801"/>
              <a:gd name="connsiteY269" fmla="*/ 923641 h 1819275"/>
              <a:gd name="connsiteX270" fmla="*/ 0 w 3601801"/>
              <a:gd name="connsiteY270" fmla="*/ 722977 h 1819275"/>
              <a:gd name="connsiteX271" fmla="*/ 28717 w 3601801"/>
              <a:gd name="connsiteY271" fmla="*/ 486912 h 1819275"/>
              <a:gd name="connsiteX272" fmla="*/ 234713 w 3601801"/>
              <a:gd name="connsiteY272" fmla="*/ 4095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</a:cxnLst>
            <a:rect l="l" t="t" r="r" b="b"/>
            <a:pathLst>
              <a:path w="3601801" h="1819275">
                <a:moveTo>
                  <a:pt x="234713" y="409575"/>
                </a:moveTo>
                <a:cubicBezTo>
                  <a:pt x="273014" y="398273"/>
                  <a:pt x="250521" y="416098"/>
                  <a:pt x="258526" y="419100"/>
                </a:cubicBezTo>
                <a:cubicBezTo>
                  <a:pt x="263226" y="420863"/>
                  <a:pt x="267793" y="423863"/>
                  <a:pt x="272813" y="423863"/>
                </a:cubicBezTo>
                <a:cubicBezTo>
                  <a:pt x="282469" y="423863"/>
                  <a:pt x="291863" y="420688"/>
                  <a:pt x="301388" y="419100"/>
                </a:cubicBezTo>
                <a:lnTo>
                  <a:pt x="329963" y="400050"/>
                </a:lnTo>
                <a:cubicBezTo>
                  <a:pt x="334726" y="396875"/>
                  <a:pt x="338638" y="391647"/>
                  <a:pt x="344251" y="390525"/>
                </a:cubicBezTo>
                <a:lnTo>
                  <a:pt x="368063" y="385763"/>
                </a:lnTo>
                <a:cubicBezTo>
                  <a:pt x="371238" y="381000"/>
                  <a:pt x="372357" y="373800"/>
                  <a:pt x="377588" y="371475"/>
                </a:cubicBezTo>
                <a:cubicBezTo>
                  <a:pt x="387846" y="366916"/>
                  <a:pt x="399721" y="367392"/>
                  <a:pt x="410926" y="366713"/>
                </a:cubicBezTo>
                <a:cubicBezTo>
                  <a:pt x="452156" y="364214"/>
                  <a:pt x="493476" y="363538"/>
                  <a:pt x="534751" y="361950"/>
                </a:cubicBezTo>
                <a:cubicBezTo>
                  <a:pt x="544276" y="360363"/>
                  <a:pt x="553900" y="359283"/>
                  <a:pt x="563326" y="357188"/>
                </a:cubicBezTo>
                <a:cubicBezTo>
                  <a:pt x="568226" y="356099"/>
                  <a:pt x="572593" y="352425"/>
                  <a:pt x="577613" y="352425"/>
                </a:cubicBezTo>
                <a:cubicBezTo>
                  <a:pt x="615746" y="352425"/>
                  <a:pt x="653813" y="355600"/>
                  <a:pt x="691913" y="357188"/>
                </a:cubicBezTo>
                <a:cubicBezTo>
                  <a:pt x="717313" y="355600"/>
                  <a:pt x="742975" y="356394"/>
                  <a:pt x="768113" y="352425"/>
                </a:cubicBezTo>
                <a:cubicBezTo>
                  <a:pt x="773767" y="351532"/>
                  <a:pt x="777281" y="345460"/>
                  <a:pt x="782401" y="342900"/>
                </a:cubicBezTo>
                <a:cubicBezTo>
                  <a:pt x="786891" y="340655"/>
                  <a:pt x="791926" y="339725"/>
                  <a:pt x="796688" y="338138"/>
                </a:cubicBezTo>
                <a:cubicBezTo>
                  <a:pt x="810976" y="328613"/>
                  <a:pt x="812563" y="330201"/>
                  <a:pt x="820501" y="314325"/>
                </a:cubicBezTo>
                <a:cubicBezTo>
                  <a:pt x="822746" y="309835"/>
                  <a:pt x="821713" y="303588"/>
                  <a:pt x="825263" y="300038"/>
                </a:cubicBezTo>
                <a:cubicBezTo>
                  <a:pt x="833358" y="291943"/>
                  <a:pt x="842978" y="284608"/>
                  <a:pt x="853838" y="280988"/>
                </a:cubicBezTo>
                <a:cubicBezTo>
                  <a:pt x="868158" y="276214"/>
                  <a:pt x="870103" y="276958"/>
                  <a:pt x="882413" y="266700"/>
                </a:cubicBezTo>
                <a:cubicBezTo>
                  <a:pt x="887587" y="262388"/>
                  <a:pt x="890193" y="254148"/>
                  <a:pt x="896701" y="252413"/>
                </a:cubicBezTo>
                <a:cubicBezTo>
                  <a:pt x="915172" y="247488"/>
                  <a:pt x="934801" y="249238"/>
                  <a:pt x="953851" y="247650"/>
                </a:cubicBezTo>
                <a:cubicBezTo>
                  <a:pt x="960201" y="246063"/>
                  <a:pt x="966432" y="243883"/>
                  <a:pt x="972901" y="242888"/>
                </a:cubicBezTo>
                <a:cubicBezTo>
                  <a:pt x="987109" y="240702"/>
                  <a:pt x="1001667" y="240944"/>
                  <a:pt x="1015763" y="238125"/>
                </a:cubicBezTo>
                <a:cubicBezTo>
                  <a:pt x="1025608" y="236156"/>
                  <a:pt x="1034813" y="231775"/>
                  <a:pt x="1044338" y="228600"/>
                </a:cubicBezTo>
                <a:lnTo>
                  <a:pt x="1058626" y="223838"/>
                </a:lnTo>
                <a:cubicBezTo>
                  <a:pt x="1063388" y="220663"/>
                  <a:pt x="1069144" y="218621"/>
                  <a:pt x="1072913" y="214313"/>
                </a:cubicBezTo>
                <a:cubicBezTo>
                  <a:pt x="1080451" y="205698"/>
                  <a:pt x="1080738" y="187983"/>
                  <a:pt x="1091963" y="185738"/>
                </a:cubicBezTo>
                <a:lnTo>
                  <a:pt x="1115776" y="180975"/>
                </a:lnTo>
                <a:cubicBezTo>
                  <a:pt x="1120940" y="165482"/>
                  <a:pt x="1117967" y="164656"/>
                  <a:pt x="1134826" y="157163"/>
                </a:cubicBezTo>
                <a:cubicBezTo>
                  <a:pt x="1144001" y="153085"/>
                  <a:pt x="1163401" y="147638"/>
                  <a:pt x="1163401" y="147638"/>
                </a:cubicBezTo>
                <a:cubicBezTo>
                  <a:pt x="1164988" y="142875"/>
                  <a:pt x="1164078" y="136268"/>
                  <a:pt x="1168163" y="133350"/>
                </a:cubicBezTo>
                <a:cubicBezTo>
                  <a:pt x="1176333" y="127514"/>
                  <a:pt x="1188384" y="129394"/>
                  <a:pt x="1196738" y="123825"/>
                </a:cubicBezTo>
                <a:lnTo>
                  <a:pt x="1211026" y="114300"/>
                </a:lnTo>
                <a:cubicBezTo>
                  <a:pt x="1212613" y="109538"/>
                  <a:pt x="1212238" y="103563"/>
                  <a:pt x="1215788" y="100013"/>
                </a:cubicBezTo>
                <a:cubicBezTo>
                  <a:pt x="1219338" y="96463"/>
                  <a:pt x="1225586" y="97495"/>
                  <a:pt x="1230076" y="95250"/>
                </a:cubicBezTo>
                <a:cubicBezTo>
                  <a:pt x="1235195" y="92690"/>
                  <a:pt x="1239601" y="88900"/>
                  <a:pt x="1244363" y="85725"/>
                </a:cubicBezTo>
                <a:cubicBezTo>
                  <a:pt x="1245951" y="80963"/>
                  <a:pt x="1244636" y="73683"/>
                  <a:pt x="1249126" y="71438"/>
                </a:cubicBezTo>
                <a:cubicBezTo>
                  <a:pt x="1259166" y="66418"/>
                  <a:pt x="1271711" y="69901"/>
                  <a:pt x="1282463" y="66675"/>
                </a:cubicBezTo>
                <a:cubicBezTo>
                  <a:pt x="1287946" y="65030"/>
                  <a:pt x="1291988" y="60325"/>
                  <a:pt x="1296751" y="57150"/>
                </a:cubicBezTo>
                <a:cubicBezTo>
                  <a:pt x="1320146" y="60075"/>
                  <a:pt x="1340550" y="62100"/>
                  <a:pt x="1363426" y="66675"/>
                </a:cubicBezTo>
                <a:cubicBezTo>
                  <a:pt x="1369844" y="67959"/>
                  <a:pt x="1376086" y="70018"/>
                  <a:pt x="1382476" y="71438"/>
                </a:cubicBezTo>
                <a:cubicBezTo>
                  <a:pt x="1390378" y="73194"/>
                  <a:pt x="1398351" y="74613"/>
                  <a:pt x="1406288" y="76200"/>
                </a:cubicBezTo>
                <a:cubicBezTo>
                  <a:pt x="1458676" y="74613"/>
                  <a:pt x="1511120" y="74345"/>
                  <a:pt x="1563451" y="71438"/>
                </a:cubicBezTo>
                <a:cubicBezTo>
                  <a:pt x="1568463" y="71160"/>
                  <a:pt x="1574188" y="70225"/>
                  <a:pt x="1577738" y="66675"/>
                </a:cubicBezTo>
                <a:cubicBezTo>
                  <a:pt x="1623745" y="20668"/>
                  <a:pt x="1533363" y="85148"/>
                  <a:pt x="1596788" y="42863"/>
                </a:cubicBezTo>
                <a:cubicBezTo>
                  <a:pt x="1614250" y="16669"/>
                  <a:pt x="1596788" y="38894"/>
                  <a:pt x="1620601" y="19050"/>
                </a:cubicBezTo>
                <a:cubicBezTo>
                  <a:pt x="1644385" y="-769"/>
                  <a:pt x="1624066" y="8371"/>
                  <a:pt x="1649176" y="0"/>
                </a:cubicBezTo>
                <a:cubicBezTo>
                  <a:pt x="1657113" y="1588"/>
                  <a:pt x="1667264" y="-961"/>
                  <a:pt x="1672988" y="4763"/>
                </a:cubicBezTo>
                <a:cubicBezTo>
                  <a:pt x="1696449" y="28225"/>
                  <a:pt x="1666813" y="35101"/>
                  <a:pt x="1696801" y="38100"/>
                </a:cubicBezTo>
                <a:cubicBezTo>
                  <a:pt x="1723701" y="40790"/>
                  <a:pt x="1750776" y="41275"/>
                  <a:pt x="1777763" y="42863"/>
                </a:cubicBezTo>
                <a:lnTo>
                  <a:pt x="1820626" y="57150"/>
                </a:lnTo>
                <a:lnTo>
                  <a:pt x="1834913" y="61913"/>
                </a:lnTo>
                <a:cubicBezTo>
                  <a:pt x="1838088" y="66675"/>
                  <a:pt x="1839584" y="73167"/>
                  <a:pt x="1844438" y="76200"/>
                </a:cubicBezTo>
                <a:cubicBezTo>
                  <a:pt x="1852952" y="81521"/>
                  <a:pt x="1873013" y="85725"/>
                  <a:pt x="1873013" y="85725"/>
                </a:cubicBezTo>
                <a:cubicBezTo>
                  <a:pt x="1877776" y="88900"/>
                  <a:pt x="1883254" y="91203"/>
                  <a:pt x="1887301" y="95250"/>
                </a:cubicBezTo>
                <a:cubicBezTo>
                  <a:pt x="1919054" y="127003"/>
                  <a:pt x="1873011" y="93661"/>
                  <a:pt x="1911113" y="119063"/>
                </a:cubicBezTo>
                <a:cubicBezTo>
                  <a:pt x="1936515" y="157165"/>
                  <a:pt x="1903173" y="111122"/>
                  <a:pt x="1934926" y="142875"/>
                </a:cubicBezTo>
                <a:cubicBezTo>
                  <a:pt x="1938973" y="146922"/>
                  <a:pt x="1941276" y="152400"/>
                  <a:pt x="1944451" y="157163"/>
                </a:cubicBezTo>
                <a:lnTo>
                  <a:pt x="1963501" y="214313"/>
                </a:lnTo>
                <a:cubicBezTo>
                  <a:pt x="1967375" y="225934"/>
                  <a:pt x="1968555" y="233655"/>
                  <a:pt x="1977788" y="242888"/>
                </a:cubicBezTo>
                <a:cubicBezTo>
                  <a:pt x="1981835" y="246935"/>
                  <a:pt x="1987313" y="249238"/>
                  <a:pt x="1992076" y="252413"/>
                </a:cubicBezTo>
                <a:lnTo>
                  <a:pt x="2030176" y="309563"/>
                </a:lnTo>
                <a:cubicBezTo>
                  <a:pt x="2033351" y="314325"/>
                  <a:pt x="2034939" y="320675"/>
                  <a:pt x="2039701" y="323850"/>
                </a:cubicBezTo>
                <a:lnTo>
                  <a:pt x="2053988" y="333375"/>
                </a:lnTo>
                <a:cubicBezTo>
                  <a:pt x="2067517" y="373958"/>
                  <a:pt x="2047976" y="311588"/>
                  <a:pt x="2063513" y="404813"/>
                </a:cubicBezTo>
                <a:cubicBezTo>
                  <a:pt x="2065164" y="414717"/>
                  <a:pt x="2069863" y="423863"/>
                  <a:pt x="2073038" y="433388"/>
                </a:cubicBezTo>
                <a:lnTo>
                  <a:pt x="2077801" y="447675"/>
                </a:lnTo>
                <a:cubicBezTo>
                  <a:pt x="2081675" y="459297"/>
                  <a:pt x="2082854" y="467016"/>
                  <a:pt x="2092088" y="476250"/>
                </a:cubicBezTo>
                <a:cubicBezTo>
                  <a:pt x="2096136" y="480297"/>
                  <a:pt x="2101613" y="482600"/>
                  <a:pt x="2106376" y="485775"/>
                </a:cubicBezTo>
                <a:cubicBezTo>
                  <a:pt x="2111338" y="500664"/>
                  <a:pt x="2116150" y="519280"/>
                  <a:pt x="2130188" y="528638"/>
                </a:cubicBezTo>
                <a:cubicBezTo>
                  <a:pt x="2134951" y="531813"/>
                  <a:pt x="2139245" y="535838"/>
                  <a:pt x="2144476" y="538163"/>
                </a:cubicBezTo>
                <a:cubicBezTo>
                  <a:pt x="2151352" y="541219"/>
                  <a:pt x="2181504" y="550820"/>
                  <a:pt x="2192101" y="552450"/>
                </a:cubicBezTo>
                <a:cubicBezTo>
                  <a:pt x="2206309" y="554636"/>
                  <a:pt x="2220676" y="555625"/>
                  <a:pt x="2234963" y="557213"/>
                </a:cubicBezTo>
                <a:cubicBezTo>
                  <a:pt x="2267243" y="567971"/>
                  <a:pt x="2227863" y="555793"/>
                  <a:pt x="2282588" y="566738"/>
                </a:cubicBezTo>
                <a:cubicBezTo>
                  <a:pt x="2287511" y="567723"/>
                  <a:pt x="2292006" y="570282"/>
                  <a:pt x="2296876" y="571500"/>
                </a:cubicBezTo>
                <a:cubicBezTo>
                  <a:pt x="2304729" y="573463"/>
                  <a:pt x="2312835" y="574300"/>
                  <a:pt x="2320688" y="576263"/>
                </a:cubicBezTo>
                <a:cubicBezTo>
                  <a:pt x="2325558" y="577481"/>
                  <a:pt x="2330024" y="580200"/>
                  <a:pt x="2334976" y="581025"/>
                </a:cubicBezTo>
                <a:cubicBezTo>
                  <a:pt x="2349156" y="583388"/>
                  <a:pt x="2363551" y="584200"/>
                  <a:pt x="2377838" y="585788"/>
                </a:cubicBezTo>
                <a:cubicBezTo>
                  <a:pt x="2383003" y="601280"/>
                  <a:pt x="2380030" y="602108"/>
                  <a:pt x="2396888" y="609600"/>
                </a:cubicBezTo>
                <a:cubicBezTo>
                  <a:pt x="2406063" y="613678"/>
                  <a:pt x="2425463" y="619125"/>
                  <a:pt x="2425463" y="619125"/>
                </a:cubicBezTo>
                <a:cubicBezTo>
                  <a:pt x="2430226" y="622300"/>
                  <a:pt x="2434047" y="628175"/>
                  <a:pt x="2439751" y="628650"/>
                </a:cubicBezTo>
                <a:cubicBezTo>
                  <a:pt x="2454077" y="629844"/>
                  <a:pt x="2468667" y="627374"/>
                  <a:pt x="2482613" y="623888"/>
                </a:cubicBezTo>
                <a:cubicBezTo>
                  <a:pt x="2488166" y="622500"/>
                  <a:pt x="2491781" y="616923"/>
                  <a:pt x="2496901" y="614363"/>
                </a:cubicBezTo>
                <a:cubicBezTo>
                  <a:pt x="2501391" y="612118"/>
                  <a:pt x="2506426" y="611188"/>
                  <a:pt x="2511188" y="609600"/>
                </a:cubicBezTo>
                <a:cubicBezTo>
                  <a:pt x="2533632" y="613341"/>
                  <a:pt x="2538927" y="613443"/>
                  <a:pt x="2558813" y="619125"/>
                </a:cubicBezTo>
                <a:cubicBezTo>
                  <a:pt x="2563640" y="620504"/>
                  <a:pt x="2568712" y="621450"/>
                  <a:pt x="2573101" y="623888"/>
                </a:cubicBezTo>
                <a:cubicBezTo>
                  <a:pt x="2620169" y="650037"/>
                  <a:pt x="2581562" y="639586"/>
                  <a:pt x="2630251" y="647700"/>
                </a:cubicBezTo>
                <a:cubicBezTo>
                  <a:pt x="2635013" y="649288"/>
                  <a:pt x="2640150" y="650025"/>
                  <a:pt x="2644538" y="652463"/>
                </a:cubicBezTo>
                <a:cubicBezTo>
                  <a:pt x="2654545" y="658023"/>
                  <a:pt x="2662253" y="667893"/>
                  <a:pt x="2673113" y="671513"/>
                </a:cubicBezTo>
                <a:cubicBezTo>
                  <a:pt x="2682638" y="674688"/>
                  <a:pt x="2693334" y="675469"/>
                  <a:pt x="2701688" y="681038"/>
                </a:cubicBezTo>
                <a:cubicBezTo>
                  <a:pt x="2720153" y="693347"/>
                  <a:pt x="2710546" y="688753"/>
                  <a:pt x="2730263" y="695325"/>
                </a:cubicBezTo>
                <a:cubicBezTo>
                  <a:pt x="2733438" y="700088"/>
                  <a:pt x="2735741" y="705566"/>
                  <a:pt x="2739788" y="709613"/>
                </a:cubicBezTo>
                <a:cubicBezTo>
                  <a:pt x="2771541" y="741366"/>
                  <a:pt x="2738199" y="695323"/>
                  <a:pt x="2763601" y="733425"/>
                </a:cubicBezTo>
                <a:cubicBezTo>
                  <a:pt x="2775570" y="769336"/>
                  <a:pt x="2758032" y="726465"/>
                  <a:pt x="2782651" y="757238"/>
                </a:cubicBezTo>
                <a:cubicBezTo>
                  <a:pt x="2785787" y="761158"/>
                  <a:pt x="2784628" y="767348"/>
                  <a:pt x="2787413" y="771525"/>
                </a:cubicBezTo>
                <a:cubicBezTo>
                  <a:pt x="2797606" y="786815"/>
                  <a:pt x="2801009" y="785582"/>
                  <a:pt x="2815988" y="790575"/>
                </a:cubicBezTo>
                <a:cubicBezTo>
                  <a:pt x="2830276" y="800100"/>
                  <a:pt x="2831863" y="798512"/>
                  <a:pt x="2839801" y="814388"/>
                </a:cubicBezTo>
                <a:cubicBezTo>
                  <a:pt x="2842046" y="818878"/>
                  <a:pt x="2841427" y="824755"/>
                  <a:pt x="2844563" y="828675"/>
                </a:cubicBezTo>
                <a:cubicBezTo>
                  <a:pt x="2848139" y="833145"/>
                  <a:pt x="2854088" y="835025"/>
                  <a:pt x="2858851" y="838200"/>
                </a:cubicBezTo>
                <a:lnTo>
                  <a:pt x="2887426" y="881063"/>
                </a:lnTo>
                <a:cubicBezTo>
                  <a:pt x="2890601" y="885825"/>
                  <a:pt x="2892189" y="892175"/>
                  <a:pt x="2896951" y="895350"/>
                </a:cubicBezTo>
                <a:lnTo>
                  <a:pt x="2925526" y="914400"/>
                </a:lnTo>
                <a:cubicBezTo>
                  <a:pt x="2928701" y="919163"/>
                  <a:pt x="2930743" y="924919"/>
                  <a:pt x="2935051" y="928688"/>
                </a:cubicBezTo>
                <a:cubicBezTo>
                  <a:pt x="2955206" y="946324"/>
                  <a:pt x="2958290" y="945959"/>
                  <a:pt x="2977913" y="952500"/>
                </a:cubicBezTo>
                <a:cubicBezTo>
                  <a:pt x="3010665" y="974335"/>
                  <a:pt x="2995628" y="967930"/>
                  <a:pt x="3020776" y="976313"/>
                </a:cubicBezTo>
                <a:cubicBezTo>
                  <a:pt x="3028713" y="974725"/>
                  <a:pt x="3038370" y="976732"/>
                  <a:pt x="3044588" y="971550"/>
                </a:cubicBezTo>
                <a:cubicBezTo>
                  <a:pt x="3049616" y="967360"/>
                  <a:pt x="3047553" y="958794"/>
                  <a:pt x="3049351" y="952500"/>
                </a:cubicBezTo>
                <a:cubicBezTo>
                  <a:pt x="3050730" y="947673"/>
                  <a:pt x="3050563" y="941763"/>
                  <a:pt x="3054113" y="938213"/>
                </a:cubicBezTo>
                <a:cubicBezTo>
                  <a:pt x="3057663" y="934663"/>
                  <a:pt x="3063638" y="935038"/>
                  <a:pt x="3068401" y="933450"/>
                </a:cubicBezTo>
                <a:cubicBezTo>
                  <a:pt x="3081530" y="935091"/>
                  <a:pt x="3106107" y="935635"/>
                  <a:pt x="3120788" y="942975"/>
                </a:cubicBezTo>
                <a:cubicBezTo>
                  <a:pt x="3137241" y="951201"/>
                  <a:pt x="3131411" y="954271"/>
                  <a:pt x="3149363" y="957263"/>
                </a:cubicBezTo>
                <a:cubicBezTo>
                  <a:pt x="3163543" y="959626"/>
                  <a:pt x="3177938" y="960438"/>
                  <a:pt x="3192226" y="962025"/>
                </a:cubicBezTo>
                <a:cubicBezTo>
                  <a:pt x="3221019" y="969224"/>
                  <a:pt x="3205063" y="964717"/>
                  <a:pt x="3239851" y="976313"/>
                </a:cubicBezTo>
                <a:lnTo>
                  <a:pt x="3254138" y="981075"/>
                </a:lnTo>
                <a:cubicBezTo>
                  <a:pt x="3258901" y="982663"/>
                  <a:pt x="3263556" y="984621"/>
                  <a:pt x="3268426" y="985838"/>
                </a:cubicBezTo>
                <a:lnTo>
                  <a:pt x="3287476" y="990600"/>
                </a:lnTo>
                <a:cubicBezTo>
                  <a:pt x="3300176" y="989013"/>
                  <a:pt x="3312984" y="988128"/>
                  <a:pt x="3325576" y="985838"/>
                </a:cubicBezTo>
                <a:cubicBezTo>
                  <a:pt x="3330515" y="984940"/>
                  <a:pt x="3335202" y="979211"/>
                  <a:pt x="3339863" y="981075"/>
                </a:cubicBezTo>
                <a:cubicBezTo>
                  <a:pt x="3345178" y="983201"/>
                  <a:pt x="3346213" y="990600"/>
                  <a:pt x="3349388" y="995363"/>
                </a:cubicBezTo>
                <a:cubicBezTo>
                  <a:pt x="3350976" y="1009650"/>
                  <a:pt x="3352721" y="1023921"/>
                  <a:pt x="3354151" y="1038225"/>
                </a:cubicBezTo>
                <a:cubicBezTo>
                  <a:pt x="3360053" y="1097246"/>
                  <a:pt x="3348983" y="1075719"/>
                  <a:pt x="3368438" y="1104900"/>
                </a:cubicBezTo>
                <a:cubicBezTo>
                  <a:pt x="3371934" y="1167822"/>
                  <a:pt x="3377635" y="1178140"/>
                  <a:pt x="3368438" y="1228725"/>
                </a:cubicBezTo>
                <a:cubicBezTo>
                  <a:pt x="3365017" y="1247540"/>
                  <a:pt x="3362868" y="1239866"/>
                  <a:pt x="3354151" y="1257300"/>
                </a:cubicBezTo>
                <a:cubicBezTo>
                  <a:pt x="3351906" y="1261790"/>
                  <a:pt x="3350976" y="1266825"/>
                  <a:pt x="3349388" y="1271588"/>
                </a:cubicBezTo>
                <a:cubicBezTo>
                  <a:pt x="3350976" y="1292225"/>
                  <a:pt x="3348465" y="1313598"/>
                  <a:pt x="3354151" y="1333500"/>
                </a:cubicBezTo>
                <a:cubicBezTo>
                  <a:pt x="3355530" y="1338327"/>
                  <a:pt x="3363948" y="1336018"/>
                  <a:pt x="3368438" y="1338263"/>
                </a:cubicBezTo>
                <a:cubicBezTo>
                  <a:pt x="3373558" y="1340823"/>
                  <a:pt x="3378329" y="1344124"/>
                  <a:pt x="3382726" y="1347788"/>
                </a:cubicBezTo>
                <a:cubicBezTo>
                  <a:pt x="3387900" y="1352100"/>
                  <a:pt x="3392701" y="1356901"/>
                  <a:pt x="3397013" y="1362075"/>
                </a:cubicBezTo>
                <a:cubicBezTo>
                  <a:pt x="3400677" y="1366472"/>
                  <a:pt x="3402068" y="1372787"/>
                  <a:pt x="3406538" y="1376363"/>
                </a:cubicBezTo>
                <a:cubicBezTo>
                  <a:pt x="3410458" y="1379499"/>
                  <a:pt x="3415903" y="1380140"/>
                  <a:pt x="3420826" y="1381125"/>
                </a:cubicBezTo>
                <a:cubicBezTo>
                  <a:pt x="3431833" y="1383326"/>
                  <a:pt x="3443051" y="1384300"/>
                  <a:pt x="3454163" y="1385888"/>
                </a:cubicBezTo>
                <a:cubicBezTo>
                  <a:pt x="3465784" y="1389761"/>
                  <a:pt x="3473505" y="1390942"/>
                  <a:pt x="3482738" y="1400175"/>
                </a:cubicBezTo>
                <a:cubicBezTo>
                  <a:pt x="3486785" y="1404223"/>
                  <a:pt x="3489703" y="1409343"/>
                  <a:pt x="3492263" y="1414463"/>
                </a:cubicBezTo>
                <a:cubicBezTo>
                  <a:pt x="3494508" y="1418953"/>
                  <a:pt x="3493890" y="1424830"/>
                  <a:pt x="3497026" y="1428750"/>
                </a:cubicBezTo>
                <a:cubicBezTo>
                  <a:pt x="3503741" y="1437143"/>
                  <a:pt x="3516189" y="1439900"/>
                  <a:pt x="3525601" y="1443038"/>
                </a:cubicBezTo>
                <a:cubicBezTo>
                  <a:pt x="3537571" y="1478950"/>
                  <a:pt x="3520031" y="1436075"/>
                  <a:pt x="3544651" y="1466850"/>
                </a:cubicBezTo>
                <a:cubicBezTo>
                  <a:pt x="3548635" y="1471830"/>
                  <a:pt x="3553809" y="1503605"/>
                  <a:pt x="3554176" y="1504950"/>
                </a:cubicBezTo>
                <a:cubicBezTo>
                  <a:pt x="3556818" y="1514636"/>
                  <a:pt x="3561732" y="1523680"/>
                  <a:pt x="3563701" y="1533525"/>
                </a:cubicBezTo>
                <a:cubicBezTo>
                  <a:pt x="3565288" y="1541463"/>
                  <a:pt x="3567015" y="1549374"/>
                  <a:pt x="3568463" y="1557338"/>
                </a:cubicBezTo>
                <a:cubicBezTo>
                  <a:pt x="3570190" y="1566839"/>
                  <a:pt x="3571332" y="1576444"/>
                  <a:pt x="3573226" y="1585913"/>
                </a:cubicBezTo>
                <a:cubicBezTo>
                  <a:pt x="3581244" y="1626002"/>
                  <a:pt x="3572724" y="1585975"/>
                  <a:pt x="3587513" y="1619250"/>
                </a:cubicBezTo>
                <a:cubicBezTo>
                  <a:pt x="3591591" y="1628425"/>
                  <a:pt x="3593863" y="1638300"/>
                  <a:pt x="3597038" y="1647825"/>
                </a:cubicBezTo>
                <a:lnTo>
                  <a:pt x="3601801" y="1662113"/>
                </a:lnTo>
                <a:cubicBezTo>
                  <a:pt x="3600213" y="1671638"/>
                  <a:pt x="3603397" y="1683421"/>
                  <a:pt x="3597038" y="1690688"/>
                </a:cubicBezTo>
                <a:cubicBezTo>
                  <a:pt x="3590426" y="1698244"/>
                  <a:pt x="3576817" y="1694644"/>
                  <a:pt x="3568463" y="1700213"/>
                </a:cubicBezTo>
                <a:cubicBezTo>
                  <a:pt x="3558938" y="1706563"/>
                  <a:pt x="3550748" y="1715643"/>
                  <a:pt x="3539888" y="1719263"/>
                </a:cubicBezTo>
                <a:cubicBezTo>
                  <a:pt x="3530363" y="1722438"/>
                  <a:pt x="3519667" y="1723219"/>
                  <a:pt x="3511313" y="1728788"/>
                </a:cubicBezTo>
                <a:cubicBezTo>
                  <a:pt x="3498467" y="1737353"/>
                  <a:pt x="3497529" y="1739788"/>
                  <a:pt x="3482738" y="1743075"/>
                </a:cubicBezTo>
                <a:cubicBezTo>
                  <a:pt x="3473312" y="1745170"/>
                  <a:pt x="3463589" y="1745743"/>
                  <a:pt x="3454163" y="1747838"/>
                </a:cubicBezTo>
                <a:cubicBezTo>
                  <a:pt x="3449263" y="1748927"/>
                  <a:pt x="3444798" y="1751616"/>
                  <a:pt x="3439876" y="1752600"/>
                </a:cubicBezTo>
                <a:cubicBezTo>
                  <a:pt x="3428868" y="1754802"/>
                  <a:pt x="3417651" y="1755775"/>
                  <a:pt x="3406538" y="1757363"/>
                </a:cubicBezTo>
                <a:cubicBezTo>
                  <a:pt x="3401776" y="1758950"/>
                  <a:pt x="3395801" y="1758575"/>
                  <a:pt x="3392251" y="1762125"/>
                </a:cubicBezTo>
                <a:cubicBezTo>
                  <a:pt x="3388701" y="1765675"/>
                  <a:pt x="3392286" y="1774937"/>
                  <a:pt x="3387488" y="1776413"/>
                </a:cubicBezTo>
                <a:cubicBezTo>
                  <a:pt x="3369217" y="1782035"/>
                  <a:pt x="3349349" y="1779174"/>
                  <a:pt x="3330338" y="1781175"/>
                </a:cubicBezTo>
                <a:cubicBezTo>
                  <a:pt x="3319174" y="1782350"/>
                  <a:pt x="3308113" y="1784350"/>
                  <a:pt x="3297001" y="1785938"/>
                </a:cubicBezTo>
                <a:cubicBezTo>
                  <a:pt x="3292238" y="1787525"/>
                  <a:pt x="3287583" y="1789482"/>
                  <a:pt x="3282713" y="1790700"/>
                </a:cubicBezTo>
                <a:cubicBezTo>
                  <a:pt x="3227080" y="1804608"/>
                  <a:pt x="3202187" y="1793437"/>
                  <a:pt x="3125551" y="1790700"/>
                </a:cubicBezTo>
                <a:cubicBezTo>
                  <a:pt x="3120788" y="1787525"/>
                  <a:pt x="3116383" y="1783735"/>
                  <a:pt x="3111263" y="1781175"/>
                </a:cubicBezTo>
                <a:cubicBezTo>
                  <a:pt x="3103655" y="1777371"/>
                  <a:pt x="3085041" y="1773683"/>
                  <a:pt x="3077926" y="1771650"/>
                </a:cubicBezTo>
                <a:cubicBezTo>
                  <a:pt x="3073099" y="1770271"/>
                  <a:pt x="3068401" y="1768475"/>
                  <a:pt x="3063638" y="1766888"/>
                </a:cubicBezTo>
                <a:cubicBezTo>
                  <a:pt x="3047763" y="1768475"/>
                  <a:pt x="3031782" y="1769224"/>
                  <a:pt x="3016013" y="1771650"/>
                </a:cubicBezTo>
                <a:cubicBezTo>
                  <a:pt x="3011051" y="1772413"/>
                  <a:pt x="3006553" y="1775034"/>
                  <a:pt x="3001726" y="1776413"/>
                </a:cubicBezTo>
                <a:cubicBezTo>
                  <a:pt x="2995432" y="1778211"/>
                  <a:pt x="2989026" y="1779588"/>
                  <a:pt x="2982676" y="1781175"/>
                </a:cubicBezTo>
                <a:cubicBezTo>
                  <a:pt x="2977913" y="1785938"/>
                  <a:pt x="2972700" y="1790289"/>
                  <a:pt x="2968388" y="1795463"/>
                </a:cubicBezTo>
                <a:cubicBezTo>
                  <a:pt x="2964724" y="1799860"/>
                  <a:pt x="2964177" y="1807624"/>
                  <a:pt x="2958863" y="1809750"/>
                </a:cubicBezTo>
                <a:cubicBezTo>
                  <a:pt x="2946980" y="1814503"/>
                  <a:pt x="2933413" y="1812567"/>
                  <a:pt x="2920763" y="1814513"/>
                </a:cubicBezTo>
                <a:cubicBezTo>
                  <a:pt x="2912763" y="1815744"/>
                  <a:pt x="2904888" y="1817688"/>
                  <a:pt x="2896951" y="1819275"/>
                </a:cubicBezTo>
                <a:cubicBezTo>
                  <a:pt x="2885838" y="1817688"/>
                  <a:pt x="2874090" y="1818543"/>
                  <a:pt x="2863613" y="1814513"/>
                </a:cubicBezTo>
                <a:cubicBezTo>
                  <a:pt x="2852928" y="1810404"/>
                  <a:pt x="2844563" y="1801813"/>
                  <a:pt x="2835038" y="1795463"/>
                </a:cubicBezTo>
                <a:lnTo>
                  <a:pt x="2806463" y="1776413"/>
                </a:lnTo>
                <a:lnTo>
                  <a:pt x="2792176" y="1771650"/>
                </a:lnTo>
                <a:cubicBezTo>
                  <a:pt x="2773487" y="1775388"/>
                  <a:pt x="2758940" y="1781226"/>
                  <a:pt x="2739788" y="1771650"/>
                </a:cubicBezTo>
                <a:cubicBezTo>
                  <a:pt x="2734669" y="1769090"/>
                  <a:pt x="2733438" y="1762125"/>
                  <a:pt x="2730263" y="1757363"/>
                </a:cubicBezTo>
                <a:cubicBezTo>
                  <a:pt x="2721894" y="1732253"/>
                  <a:pt x="2731033" y="1752571"/>
                  <a:pt x="2711213" y="1728788"/>
                </a:cubicBezTo>
                <a:cubicBezTo>
                  <a:pt x="2707549" y="1724391"/>
                  <a:pt x="2706451" y="1717675"/>
                  <a:pt x="2701688" y="1714500"/>
                </a:cubicBezTo>
                <a:cubicBezTo>
                  <a:pt x="2696242" y="1710869"/>
                  <a:pt x="2688932" y="1711536"/>
                  <a:pt x="2682638" y="1709738"/>
                </a:cubicBezTo>
                <a:cubicBezTo>
                  <a:pt x="2677811" y="1708359"/>
                  <a:pt x="2672739" y="1707413"/>
                  <a:pt x="2668351" y="1704975"/>
                </a:cubicBezTo>
                <a:cubicBezTo>
                  <a:pt x="2658344" y="1699415"/>
                  <a:pt x="2649301" y="1692275"/>
                  <a:pt x="2639776" y="1685925"/>
                </a:cubicBezTo>
                <a:cubicBezTo>
                  <a:pt x="2635013" y="1682750"/>
                  <a:pt x="2630918" y="1678210"/>
                  <a:pt x="2625488" y="1676400"/>
                </a:cubicBezTo>
                <a:cubicBezTo>
                  <a:pt x="2604991" y="1669568"/>
                  <a:pt x="2616071" y="1672856"/>
                  <a:pt x="2592151" y="1666875"/>
                </a:cubicBezTo>
                <a:cubicBezTo>
                  <a:pt x="2587388" y="1663700"/>
                  <a:pt x="2582983" y="1659910"/>
                  <a:pt x="2577863" y="1657350"/>
                </a:cubicBezTo>
                <a:cubicBezTo>
                  <a:pt x="2573373" y="1655105"/>
                  <a:pt x="2567496" y="1655724"/>
                  <a:pt x="2563576" y="1652588"/>
                </a:cubicBezTo>
                <a:cubicBezTo>
                  <a:pt x="2533677" y="1628669"/>
                  <a:pt x="2578750" y="1644474"/>
                  <a:pt x="2535001" y="1633538"/>
                </a:cubicBezTo>
                <a:cubicBezTo>
                  <a:pt x="2530238" y="1630363"/>
                  <a:pt x="2525833" y="1626573"/>
                  <a:pt x="2520713" y="1624013"/>
                </a:cubicBezTo>
                <a:cubicBezTo>
                  <a:pt x="2516223" y="1621768"/>
                  <a:pt x="2510603" y="1622035"/>
                  <a:pt x="2506426" y="1619250"/>
                </a:cubicBezTo>
                <a:cubicBezTo>
                  <a:pt x="2500822" y="1615514"/>
                  <a:pt x="2497742" y="1608699"/>
                  <a:pt x="2492138" y="1604963"/>
                </a:cubicBezTo>
                <a:cubicBezTo>
                  <a:pt x="2487961" y="1602178"/>
                  <a:pt x="2482341" y="1602445"/>
                  <a:pt x="2477851" y="1600200"/>
                </a:cubicBezTo>
                <a:cubicBezTo>
                  <a:pt x="2472731" y="1597640"/>
                  <a:pt x="2468794" y="1593000"/>
                  <a:pt x="2463563" y="1590675"/>
                </a:cubicBezTo>
                <a:cubicBezTo>
                  <a:pt x="2412559" y="1568007"/>
                  <a:pt x="2453033" y="1593180"/>
                  <a:pt x="2420701" y="1571625"/>
                </a:cubicBezTo>
                <a:cubicBezTo>
                  <a:pt x="2417526" y="1566863"/>
                  <a:pt x="2415223" y="1561385"/>
                  <a:pt x="2411176" y="1557338"/>
                </a:cubicBezTo>
                <a:cubicBezTo>
                  <a:pt x="2407128" y="1553291"/>
                  <a:pt x="2400464" y="1552283"/>
                  <a:pt x="2396888" y="1547813"/>
                </a:cubicBezTo>
                <a:cubicBezTo>
                  <a:pt x="2393752" y="1543893"/>
                  <a:pt x="2396211" y="1536443"/>
                  <a:pt x="2392126" y="1533525"/>
                </a:cubicBezTo>
                <a:cubicBezTo>
                  <a:pt x="2383956" y="1527689"/>
                  <a:pt x="2363551" y="1524000"/>
                  <a:pt x="2363551" y="1524000"/>
                </a:cubicBezTo>
                <a:cubicBezTo>
                  <a:pt x="2358788" y="1519238"/>
                  <a:pt x="2353575" y="1514887"/>
                  <a:pt x="2349263" y="1509713"/>
                </a:cubicBezTo>
                <a:cubicBezTo>
                  <a:pt x="2345599" y="1505316"/>
                  <a:pt x="2344592" y="1498459"/>
                  <a:pt x="2339738" y="1495425"/>
                </a:cubicBezTo>
                <a:cubicBezTo>
                  <a:pt x="2331224" y="1490104"/>
                  <a:pt x="2319517" y="1491469"/>
                  <a:pt x="2311163" y="1485900"/>
                </a:cubicBezTo>
                <a:cubicBezTo>
                  <a:pt x="2301638" y="1479550"/>
                  <a:pt x="2293448" y="1470470"/>
                  <a:pt x="2282588" y="1466850"/>
                </a:cubicBezTo>
                <a:cubicBezTo>
                  <a:pt x="2241871" y="1453278"/>
                  <a:pt x="2263976" y="1458570"/>
                  <a:pt x="2215913" y="1452563"/>
                </a:cubicBezTo>
                <a:cubicBezTo>
                  <a:pt x="2211151" y="1449388"/>
                  <a:pt x="2205673" y="1447085"/>
                  <a:pt x="2201626" y="1443038"/>
                </a:cubicBezTo>
                <a:cubicBezTo>
                  <a:pt x="2197579" y="1438990"/>
                  <a:pt x="2196864" y="1431925"/>
                  <a:pt x="2192101" y="1428750"/>
                </a:cubicBezTo>
                <a:cubicBezTo>
                  <a:pt x="2186655" y="1425119"/>
                  <a:pt x="2179401" y="1425575"/>
                  <a:pt x="2173051" y="1423988"/>
                </a:cubicBezTo>
                <a:cubicBezTo>
                  <a:pt x="2125937" y="1392578"/>
                  <a:pt x="2155895" y="1405754"/>
                  <a:pt x="2077801" y="1400175"/>
                </a:cubicBezTo>
                <a:cubicBezTo>
                  <a:pt x="2033429" y="1385387"/>
                  <a:pt x="2057260" y="1392139"/>
                  <a:pt x="1963501" y="1385888"/>
                </a:cubicBezTo>
                <a:lnTo>
                  <a:pt x="1892063" y="1381125"/>
                </a:lnTo>
                <a:cubicBezTo>
                  <a:pt x="1850629" y="1367315"/>
                  <a:pt x="1898012" y="1381751"/>
                  <a:pt x="1801576" y="1371600"/>
                </a:cubicBezTo>
                <a:cubicBezTo>
                  <a:pt x="1796583" y="1371074"/>
                  <a:pt x="1792211" y="1367823"/>
                  <a:pt x="1787288" y="1366838"/>
                </a:cubicBezTo>
                <a:cubicBezTo>
                  <a:pt x="1776281" y="1364637"/>
                  <a:pt x="1765063" y="1363663"/>
                  <a:pt x="1753951" y="1362075"/>
                </a:cubicBezTo>
                <a:cubicBezTo>
                  <a:pt x="1749188" y="1360488"/>
                  <a:pt x="1744683" y="1357313"/>
                  <a:pt x="1739663" y="1357313"/>
                </a:cubicBezTo>
                <a:cubicBezTo>
                  <a:pt x="1722896" y="1357313"/>
                  <a:pt x="1711536" y="1361926"/>
                  <a:pt x="1696801" y="1366838"/>
                </a:cubicBezTo>
                <a:cubicBezTo>
                  <a:pt x="1695213" y="1373188"/>
                  <a:pt x="1695669" y="1380442"/>
                  <a:pt x="1692038" y="1385888"/>
                </a:cubicBezTo>
                <a:cubicBezTo>
                  <a:pt x="1686762" y="1393803"/>
                  <a:pt x="1671614" y="1397458"/>
                  <a:pt x="1663463" y="1400175"/>
                </a:cubicBezTo>
                <a:cubicBezTo>
                  <a:pt x="1651240" y="1398138"/>
                  <a:pt x="1612568" y="1391466"/>
                  <a:pt x="1601551" y="1390650"/>
                </a:cubicBezTo>
                <a:cubicBezTo>
                  <a:pt x="1569848" y="1388302"/>
                  <a:pt x="1538051" y="1387475"/>
                  <a:pt x="1506301" y="1385888"/>
                </a:cubicBezTo>
                <a:cubicBezTo>
                  <a:pt x="1501538" y="1384300"/>
                  <a:pt x="1495933" y="1384261"/>
                  <a:pt x="1492013" y="1381125"/>
                </a:cubicBezTo>
                <a:cubicBezTo>
                  <a:pt x="1487544" y="1377549"/>
                  <a:pt x="1487718" y="1369163"/>
                  <a:pt x="1482488" y="1366838"/>
                </a:cubicBezTo>
                <a:cubicBezTo>
                  <a:pt x="1472230" y="1362279"/>
                  <a:pt x="1460263" y="1363663"/>
                  <a:pt x="1449151" y="1362075"/>
                </a:cubicBezTo>
                <a:cubicBezTo>
                  <a:pt x="1418322" y="1351799"/>
                  <a:pt x="1422497" y="1361657"/>
                  <a:pt x="1415813" y="1338263"/>
                </a:cubicBezTo>
                <a:cubicBezTo>
                  <a:pt x="1414015" y="1331969"/>
                  <a:pt x="1416021" y="1323473"/>
                  <a:pt x="1411051" y="1319213"/>
                </a:cubicBezTo>
                <a:cubicBezTo>
                  <a:pt x="1403428" y="1312679"/>
                  <a:pt x="1382476" y="1309688"/>
                  <a:pt x="1382476" y="1309688"/>
                </a:cubicBezTo>
                <a:cubicBezTo>
                  <a:pt x="1378602" y="1298067"/>
                  <a:pt x="1377420" y="1290345"/>
                  <a:pt x="1368188" y="1281113"/>
                </a:cubicBezTo>
                <a:cubicBezTo>
                  <a:pt x="1364141" y="1277066"/>
                  <a:pt x="1358663" y="1274763"/>
                  <a:pt x="1353901" y="1271588"/>
                </a:cubicBezTo>
                <a:cubicBezTo>
                  <a:pt x="1331676" y="1273175"/>
                  <a:pt x="1309169" y="1272478"/>
                  <a:pt x="1287226" y="1276350"/>
                </a:cubicBezTo>
                <a:cubicBezTo>
                  <a:pt x="1271804" y="1279071"/>
                  <a:pt x="1272485" y="1291091"/>
                  <a:pt x="1263413" y="1300163"/>
                </a:cubicBezTo>
                <a:cubicBezTo>
                  <a:pt x="1254180" y="1309396"/>
                  <a:pt x="1246459" y="1310577"/>
                  <a:pt x="1234838" y="1314450"/>
                </a:cubicBezTo>
                <a:cubicBezTo>
                  <a:pt x="1231701" y="1323863"/>
                  <a:pt x="1228945" y="1336310"/>
                  <a:pt x="1220551" y="1343025"/>
                </a:cubicBezTo>
                <a:cubicBezTo>
                  <a:pt x="1216631" y="1346161"/>
                  <a:pt x="1211133" y="1346570"/>
                  <a:pt x="1206263" y="1347788"/>
                </a:cubicBezTo>
                <a:cubicBezTo>
                  <a:pt x="1195389" y="1350506"/>
                  <a:pt x="1179052" y="1351868"/>
                  <a:pt x="1168163" y="1357313"/>
                </a:cubicBezTo>
                <a:cubicBezTo>
                  <a:pt x="1131241" y="1375774"/>
                  <a:pt x="1175495" y="1359633"/>
                  <a:pt x="1139588" y="1371600"/>
                </a:cubicBezTo>
                <a:cubicBezTo>
                  <a:pt x="1134826" y="1374775"/>
                  <a:pt x="1130854" y="1379737"/>
                  <a:pt x="1125301" y="1381125"/>
                </a:cubicBezTo>
                <a:cubicBezTo>
                  <a:pt x="1091440" y="1389590"/>
                  <a:pt x="1069153" y="1385165"/>
                  <a:pt x="1034813" y="1381125"/>
                </a:cubicBezTo>
                <a:cubicBezTo>
                  <a:pt x="1023665" y="1379813"/>
                  <a:pt x="1012520" y="1378371"/>
                  <a:pt x="1001476" y="1376363"/>
                </a:cubicBezTo>
                <a:cubicBezTo>
                  <a:pt x="995036" y="1375192"/>
                  <a:pt x="988927" y="1372365"/>
                  <a:pt x="982426" y="1371600"/>
                </a:cubicBezTo>
                <a:cubicBezTo>
                  <a:pt x="961869" y="1369182"/>
                  <a:pt x="941151" y="1368425"/>
                  <a:pt x="920513" y="1366838"/>
                </a:cubicBezTo>
                <a:cubicBezTo>
                  <a:pt x="893489" y="1326302"/>
                  <a:pt x="912841" y="1339527"/>
                  <a:pt x="858601" y="1333500"/>
                </a:cubicBezTo>
                <a:cubicBezTo>
                  <a:pt x="826435" y="1322780"/>
                  <a:pt x="866031" y="1335151"/>
                  <a:pt x="815738" y="1323975"/>
                </a:cubicBezTo>
                <a:cubicBezTo>
                  <a:pt x="810838" y="1322886"/>
                  <a:pt x="806351" y="1320302"/>
                  <a:pt x="801451" y="1319213"/>
                </a:cubicBezTo>
                <a:cubicBezTo>
                  <a:pt x="792025" y="1317118"/>
                  <a:pt x="782401" y="1316038"/>
                  <a:pt x="772876" y="1314450"/>
                </a:cubicBezTo>
                <a:cubicBezTo>
                  <a:pt x="757781" y="1291809"/>
                  <a:pt x="765162" y="1305594"/>
                  <a:pt x="753826" y="1271588"/>
                </a:cubicBezTo>
                <a:lnTo>
                  <a:pt x="749063" y="1257300"/>
                </a:lnTo>
                <a:cubicBezTo>
                  <a:pt x="747476" y="1252538"/>
                  <a:pt x="748478" y="1245797"/>
                  <a:pt x="744301" y="1243013"/>
                </a:cubicBezTo>
                <a:lnTo>
                  <a:pt x="730013" y="1233488"/>
                </a:lnTo>
                <a:cubicBezTo>
                  <a:pt x="722076" y="1235075"/>
                  <a:pt x="713229" y="1234234"/>
                  <a:pt x="706201" y="1238250"/>
                </a:cubicBezTo>
                <a:cubicBezTo>
                  <a:pt x="701231" y="1241090"/>
                  <a:pt x="701146" y="1248962"/>
                  <a:pt x="696676" y="1252538"/>
                </a:cubicBezTo>
                <a:cubicBezTo>
                  <a:pt x="692756" y="1255674"/>
                  <a:pt x="687151" y="1255713"/>
                  <a:pt x="682388" y="1257300"/>
                </a:cubicBezTo>
                <a:cubicBezTo>
                  <a:pt x="665909" y="1251807"/>
                  <a:pt x="667193" y="1255484"/>
                  <a:pt x="658576" y="1238250"/>
                </a:cubicBezTo>
                <a:cubicBezTo>
                  <a:pt x="656331" y="1233760"/>
                  <a:pt x="657990" y="1226748"/>
                  <a:pt x="653813" y="1223963"/>
                </a:cubicBezTo>
                <a:cubicBezTo>
                  <a:pt x="647078" y="1219473"/>
                  <a:pt x="637938" y="1220788"/>
                  <a:pt x="630001" y="1219200"/>
                </a:cubicBezTo>
                <a:cubicBezTo>
                  <a:pt x="620476" y="1222375"/>
                  <a:pt x="609596" y="1222889"/>
                  <a:pt x="601426" y="1228725"/>
                </a:cubicBezTo>
                <a:cubicBezTo>
                  <a:pt x="597341" y="1231643"/>
                  <a:pt x="599799" y="1239093"/>
                  <a:pt x="596663" y="1243013"/>
                </a:cubicBezTo>
                <a:cubicBezTo>
                  <a:pt x="593087" y="1247482"/>
                  <a:pt x="587138" y="1249363"/>
                  <a:pt x="582376" y="1252538"/>
                </a:cubicBezTo>
                <a:cubicBezTo>
                  <a:pt x="568088" y="1243013"/>
                  <a:pt x="566501" y="1244601"/>
                  <a:pt x="558563" y="1228725"/>
                </a:cubicBezTo>
                <a:cubicBezTo>
                  <a:pt x="556318" y="1224235"/>
                  <a:pt x="556937" y="1218358"/>
                  <a:pt x="553801" y="1214438"/>
                </a:cubicBezTo>
                <a:cubicBezTo>
                  <a:pt x="550225" y="1209968"/>
                  <a:pt x="544276" y="1208088"/>
                  <a:pt x="539513" y="1204913"/>
                </a:cubicBezTo>
                <a:cubicBezTo>
                  <a:pt x="536338" y="1200150"/>
                  <a:pt x="534035" y="1194673"/>
                  <a:pt x="529988" y="1190625"/>
                </a:cubicBezTo>
                <a:cubicBezTo>
                  <a:pt x="525941" y="1186578"/>
                  <a:pt x="519365" y="1185497"/>
                  <a:pt x="515701" y="1181100"/>
                </a:cubicBezTo>
                <a:cubicBezTo>
                  <a:pt x="493067" y="1153939"/>
                  <a:pt x="520593" y="1166855"/>
                  <a:pt x="491888" y="1157288"/>
                </a:cubicBezTo>
                <a:cubicBezTo>
                  <a:pt x="487126" y="1154113"/>
                  <a:pt x="481370" y="1152071"/>
                  <a:pt x="477601" y="1147763"/>
                </a:cubicBezTo>
                <a:cubicBezTo>
                  <a:pt x="470063" y="1139148"/>
                  <a:pt x="469657" y="1121965"/>
                  <a:pt x="458551" y="1119188"/>
                </a:cubicBezTo>
                <a:lnTo>
                  <a:pt x="439501" y="1114425"/>
                </a:lnTo>
                <a:cubicBezTo>
                  <a:pt x="429976" y="1108075"/>
                  <a:pt x="421786" y="1098995"/>
                  <a:pt x="410926" y="1095375"/>
                </a:cubicBezTo>
                <a:cubicBezTo>
                  <a:pt x="401401" y="1092200"/>
                  <a:pt x="390705" y="1091419"/>
                  <a:pt x="382351" y="1085850"/>
                </a:cubicBezTo>
                <a:cubicBezTo>
                  <a:pt x="377588" y="1082675"/>
                  <a:pt x="373294" y="1078650"/>
                  <a:pt x="368063" y="1076325"/>
                </a:cubicBezTo>
                <a:cubicBezTo>
                  <a:pt x="358888" y="1072247"/>
                  <a:pt x="349013" y="1069975"/>
                  <a:pt x="339488" y="1066800"/>
                </a:cubicBezTo>
                <a:lnTo>
                  <a:pt x="325201" y="1062038"/>
                </a:lnTo>
                <a:cubicBezTo>
                  <a:pt x="320438" y="1058863"/>
                  <a:pt x="315310" y="1056177"/>
                  <a:pt x="310913" y="1052513"/>
                </a:cubicBezTo>
                <a:cubicBezTo>
                  <a:pt x="305739" y="1048201"/>
                  <a:pt x="302514" y="1041496"/>
                  <a:pt x="296626" y="1038225"/>
                </a:cubicBezTo>
                <a:cubicBezTo>
                  <a:pt x="287849" y="1033349"/>
                  <a:pt x="277576" y="1031875"/>
                  <a:pt x="268051" y="1028700"/>
                </a:cubicBezTo>
                <a:cubicBezTo>
                  <a:pt x="263288" y="1027113"/>
                  <a:pt x="292645" y="1041448"/>
                  <a:pt x="253763" y="1023938"/>
                </a:cubicBezTo>
                <a:lnTo>
                  <a:pt x="34760" y="923641"/>
                </a:lnTo>
                <a:cubicBezTo>
                  <a:pt x="5650" y="836311"/>
                  <a:pt x="5020" y="918751"/>
                  <a:pt x="0" y="722977"/>
                </a:cubicBezTo>
                <a:cubicBezTo>
                  <a:pt x="10366" y="654738"/>
                  <a:pt x="-4715" y="539146"/>
                  <a:pt x="28717" y="486912"/>
                </a:cubicBezTo>
                <a:cubicBezTo>
                  <a:pt x="62149" y="434678"/>
                  <a:pt x="196412" y="420877"/>
                  <a:pt x="234713" y="40957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 18"/>
          <p:cNvSpPr/>
          <p:nvPr/>
        </p:nvSpPr>
        <p:spPr>
          <a:xfrm>
            <a:off x="8640034" y="4730075"/>
            <a:ext cx="1947996" cy="1624633"/>
          </a:xfrm>
          <a:custGeom>
            <a:avLst/>
            <a:gdLst>
              <a:gd name="connsiteX0" fmla="*/ 162059 w 1947996"/>
              <a:gd name="connsiteY0" fmla="*/ 995363 h 1662113"/>
              <a:gd name="connsiteX1" fmla="*/ 171584 w 1947996"/>
              <a:gd name="connsiteY1" fmla="*/ 971550 h 1662113"/>
              <a:gd name="connsiteX2" fmla="*/ 143009 w 1947996"/>
              <a:gd name="connsiteY2" fmla="*/ 957263 h 1662113"/>
              <a:gd name="connsiteX3" fmla="*/ 147771 w 1947996"/>
              <a:gd name="connsiteY3" fmla="*/ 933450 h 1662113"/>
              <a:gd name="connsiteX4" fmla="*/ 162059 w 1947996"/>
              <a:gd name="connsiteY4" fmla="*/ 919163 h 1662113"/>
              <a:gd name="connsiteX5" fmla="*/ 185871 w 1947996"/>
              <a:gd name="connsiteY5" fmla="*/ 895350 h 1662113"/>
              <a:gd name="connsiteX6" fmla="*/ 185871 w 1947996"/>
              <a:gd name="connsiteY6" fmla="*/ 842963 h 1662113"/>
              <a:gd name="connsiteX7" fmla="*/ 176346 w 1947996"/>
              <a:gd name="connsiteY7" fmla="*/ 828675 h 1662113"/>
              <a:gd name="connsiteX8" fmla="*/ 162059 w 1947996"/>
              <a:gd name="connsiteY8" fmla="*/ 823913 h 1662113"/>
              <a:gd name="connsiteX9" fmla="*/ 71571 w 1947996"/>
              <a:gd name="connsiteY9" fmla="*/ 828675 h 1662113"/>
              <a:gd name="connsiteX10" fmla="*/ 47759 w 1947996"/>
              <a:gd name="connsiteY10" fmla="*/ 833438 h 1662113"/>
              <a:gd name="connsiteX11" fmla="*/ 4896 w 1947996"/>
              <a:gd name="connsiteY11" fmla="*/ 828675 h 1662113"/>
              <a:gd name="connsiteX12" fmla="*/ 4896 w 1947996"/>
              <a:gd name="connsiteY12" fmla="*/ 742950 h 1662113"/>
              <a:gd name="connsiteX13" fmla="*/ 19184 w 1947996"/>
              <a:gd name="connsiteY13" fmla="*/ 709613 h 1662113"/>
              <a:gd name="connsiteX14" fmla="*/ 47759 w 1947996"/>
              <a:gd name="connsiteY14" fmla="*/ 695325 h 1662113"/>
              <a:gd name="connsiteX15" fmla="*/ 62046 w 1947996"/>
              <a:gd name="connsiteY15" fmla="*/ 666750 h 1662113"/>
              <a:gd name="connsiteX16" fmla="*/ 76334 w 1947996"/>
              <a:gd name="connsiteY16" fmla="*/ 661988 h 1662113"/>
              <a:gd name="connsiteX17" fmla="*/ 100146 w 1947996"/>
              <a:gd name="connsiteY17" fmla="*/ 642938 h 1662113"/>
              <a:gd name="connsiteX18" fmla="*/ 109671 w 1947996"/>
              <a:gd name="connsiteY18" fmla="*/ 628650 h 1662113"/>
              <a:gd name="connsiteX19" fmla="*/ 157296 w 1947996"/>
              <a:gd name="connsiteY19" fmla="*/ 614363 h 1662113"/>
              <a:gd name="connsiteX20" fmla="*/ 166821 w 1947996"/>
              <a:gd name="connsiteY20" fmla="*/ 600075 h 1662113"/>
              <a:gd name="connsiteX21" fmla="*/ 171584 w 1947996"/>
              <a:gd name="connsiteY21" fmla="*/ 566738 h 1662113"/>
              <a:gd name="connsiteX22" fmla="*/ 185871 w 1947996"/>
              <a:gd name="connsiteY22" fmla="*/ 557213 h 1662113"/>
              <a:gd name="connsiteX23" fmla="*/ 209684 w 1947996"/>
              <a:gd name="connsiteY23" fmla="*/ 538163 h 1662113"/>
              <a:gd name="connsiteX24" fmla="*/ 219209 w 1947996"/>
              <a:gd name="connsiteY24" fmla="*/ 523875 h 1662113"/>
              <a:gd name="connsiteX25" fmla="*/ 233496 w 1947996"/>
              <a:gd name="connsiteY25" fmla="*/ 514350 h 1662113"/>
              <a:gd name="connsiteX26" fmla="*/ 238259 w 1947996"/>
              <a:gd name="connsiteY26" fmla="*/ 466725 h 1662113"/>
              <a:gd name="connsiteX27" fmla="*/ 243021 w 1947996"/>
              <a:gd name="connsiteY27" fmla="*/ 452438 h 1662113"/>
              <a:gd name="connsiteX28" fmla="*/ 257309 w 1947996"/>
              <a:gd name="connsiteY28" fmla="*/ 357188 h 1662113"/>
              <a:gd name="connsiteX29" fmla="*/ 271596 w 1947996"/>
              <a:gd name="connsiteY29" fmla="*/ 352425 h 1662113"/>
              <a:gd name="connsiteX30" fmla="*/ 290646 w 1947996"/>
              <a:gd name="connsiteY30" fmla="*/ 328613 h 1662113"/>
              <a:gd name="connsiteX31" fmla="*/ 295409 w 1947996"/>
              <a:gd name="connsiteY31" fmla="*/ 314325 h 1662113"/>
              <a:gd name="connsiteX32" fmla="*/ 300171 w 1947996"/>
              <a:gd name="connsiteY32" fmla="*/ 200025 h 1662113"/>
              <a:gd name="connsiteX33" fmla="*/ 309696 w 1947996"/>
              <a:gd name="connsiteY33" fmla="*/ 185738 h 1662113"/>
              <a:gd name="connsiteX34" fmla="*/ 333509 w 1947996"/>
              <a:gd name="connsiteY34" fmla="*/ 152400 h 1662113"/>
              <a:gd name="connsiteX35" fmla="*/ 338271 w 1947996"/>
              <a:gd name="connsiteY35" fmla="*/ 138113 h 1662113"/>
              <a:gd name="connsiteX36" fmla="*/ 366846 w 1947996"/>
              <a:gd name="connsiteY36" fmla="*/ 128588 h 1662113"/>
              <a:gd name="connsiteX37" fmla="*/ 385896 w 1947996"/>
              <a:gd name="connsiteY37" fmla="*/ 133350 h 1662113"/>
              <a:gd name="connsiteX38" fmla="*/ 419234 w 1947996"/>
              <a:gd name="connsiteY38" fmla="*/ 138113 h 1662113"/>
              <a:gd name="connsiteX39" fmla="*/ 433521 w 1947996"/>
              <a:gd name="connsiteY39" fmla="*/ 147638 h 1662113"/>
              <a:gd name="connsiteX40" fmla="*/ 447809 w 1947996"/>
              <a:gd name="connsiteY40" fmla="*/ 152400 h 1662113"/>
              <a:gd name="connsiteX41" fmla="*/ 462096 w 1947996"/>
              <a:gd name="connsiteY41" fmla="*/ 147638 h 1662113"/>
              <a:gd name="connsiteX42" fmla="*/ 471621 w 1947996"/>
              <a:gd name="connsiteY42" fmla="*/ 114300 h 1662113"/>
              <a:gd name="connsiteX43" fmla="*/ 485909 w 1947996"/>
              <a:gd name="connsiteY43" fmla="*/ 109538 h 1662113"/>
              <a:gd name="connsiteX44" fmla="*/ 566871 w 1947996"/>
              <a:gd name="connsiteY44" fmla="*/ 104775 h 1662113"/>
              <a:gd name="connsiteX45" fmla="*/ 581159 w 1947996"/>
              <a:gd name="connsiteY45" fmla="*/ 95250 h 1662113"/>
              <a:gd name="connsiteX46" fmla="*/ 595446 w 1947996"/>
              <a:gd name="connsiteY46" fmla="*/ 90488 h 1662113"/>
              <a:gd name="connsiteX47" fmla="*/ 614496 w 1947996"/>
              <a:gd name="connsiteY47" fmla="*/ 61913 h 1662113"/>
              <a:gd name="connsiteX48" fmla="*/ 619259 w 1947996"/>
              <a:gd name="connsiteY48" fmla="*/ 47625 h 1662113"/>
              <a:gd name="connsiteX49" fmla="*/ 647834 w 1947996"/>
              <a:gd name="connsiteY49" fmla="*/ 23813 h 1662113"/>
              <a:gd name="connsiteX50" fmla="*/ 690696 w 1947996"/>
              <a:gd name="connsiteY50" fmla="*/ 28575 h 1662113"/>
              <a:gd name="connsiteX51" fmla="*/ 704984 w 1947996"/>
              <a:gd name="connsiteY51" fmla="*/ 33338 h 1662113"/>
              <a:gd name="connsiteX52" fmla="*/ 747846 w 1947996"/>
              <a:gd name="connsiteY52" fmla="*/ 28575 h 1662113"/>
              <a:gd name="connsiteX53" fmla="*/ 752609 w 1947996"/>
              <a:gd name="connsiteY53" fmla="*/ 14288 h 1662113"/>
              <a:gd name="connsiteX54" fmla="*/ 781184 w 1947996"/>
              <a:gd name="connsiteY54" fmla="*/ 0 h 1662113"/>
              <a:gd name="connsiteX55" fmla="*/ 843096 w 1947996"/>
              <a:gd name="connsiteY55" fmla="*/ 14288 h 1662113"/>
              <a:gd name="connsiteX56" fmla="*/ 857384 w 1947996"/>
              <a:gd name="connsiteY56" fmla="*/ 19050 h 1662113"/>
              <a:gd name="connsiteX57" fmla="*/ 976446 w 1947996"/>
              <a:gd name="connsiteY57" fmla="*/ 19050 h 1662113"/>
              <a:gd name="connsiteX58" fmla="*/ 1024071 w 1947996"/>
              <a:gd name="connsiteY58" fmla="*/ 9525 h 1662113"/>
              <a:gd name="connsiteX59" fmla="*/ 1038359 w 1947996"/>
              <a:gd name="connsiteY59" fmla="*/ 4763 h 1662113"/>
              <a:gd name="connsiteX60" fmla="*/ 1090746 w 1947996"/>
              <a:gd name="connsiteY60" fmla="*/ 14288 h 1662113"/>
              <a:gd name="connsiteX61" fmla="*/ 1105034 w 1947996"/>
              <a:gd name="connsiteY61" fmla="*/ 23813 h 1662113"/>
              <a:gd name="connsiteX62" fmla="*/ 1162184 w 1947996"/>
              <a:gd name="connsiteY62" fmla="*/ 57150 h 1662113"/>
              <a:gd name="connsiteX63" fmla="*/ 1171709 w 1947996"/>
              <a:gd name="connsiteY63" fmla="*/ 71438 h 1662113"/>
              <a:gd name="connsiteX64" fmla="*/ 1200284 w 1947996"/>
              <a:gd name="connsiteY64" fmla="*/ 85725 h 1662113"/>
              <a:gd name="connsiteX65" fmla="*/ 1228859 w 1947996"/>
              <a:gd name="connsiteY65" fmla="*/ 90488 h 1662113"/>
              <a:gd name="connsiteX66" fmla="*/ 1243146 w 1947996"/>
              <a:gd name="connsiteY66" fmla="*/ 95250 h 1662113"/>
              <a:gd name="connsiteX67" fmla="*/ 1247909 w 1947996"/>
              <a:gd name="connsiteY67" fmla="*/ 109538 h 1662113"/>
              <a:gd name="connsiteX68" fmla="*/ 1295534 w 1947996"/>
              <a:gd name="connsiteY68" fmla="*/ 114300 h 1662113"/>
              <a:gd name="connsiteX69" fmla="*/ 1324109 w 1947996"/>
              <a:gd name="connsiteY69" fmla="*/ 119063 h 1662113"/>
              <a:gd name="connsiteX70" fmla="*/ 1433646 w 1947996"/>
              <a:gd name="connsiteY70" fmla="*/ 119063 h 1662113"/>
              <a:gd name="connsiteX71" fmla="*/ 1443171 w 1947996"/>
              <a:gd name="connsiteY71" fmla="*/ 133350 h 1662113"/>
              <a:gd name="connsiteX72" fmla="*/ 1500321 w 1947996"/>
              <a:gd name="connsiteY72" fmla="*/ 138113 h 1662113"/>
              <a:gd name="connsiteX73" fmla="*/ 1519371 w 1947996"/>
              <a:gd name="connsiteY73" fmla="*/ 166688 h 1662113"/>
              <a:gd name="connsiteX74" fmla="*/ 1528896 w 1947996"/>
              <a:gd name="connsiteY74" fmla="*/ 180975 h 1662113"/>
              <a:gd name="connsiteX75" fmla="*/ 1528896 w 1947996"/>
              <a:gd name="connsiteY75" fmla="*/ 261938 h 1662113"/>
              <a:gd name="connsiteX76" fmla="*/ 1557471 w 1947996"/>
              <a:gd name="connsiteY76" fmla="*/ 280988 h 1662113"/>
              <a:gd name="connsiteX77" fmla="*/ 1571759 w 1947996"/>
              <a:gd name="connsiteY77" fmla="*/ 309563 h 1662113"/>
              <a:gd name="connsiteX78" fmla="*/ 1576521 w 1947996"/>
              <a:gd name="connsiteY78" fmla="*/ 323850 h 1662113"/>
              <a:gd name="connsiteX79" fmla="*/ 1609859 w 1947996"/>
              <a:gd name="connsiteY79" fmla="*/ 338138 h 1662113"/>
              <a:gd name="connsiteX80" fmla="*/ 1633671 w 1947996"/>
              <a:gd name="connsiteY80" fmla="*/ 342900 h 1662113"/>
              <a:gd name="connsiteX81" fmla="*/ 1695584 w 1947996"/>
              <a:gd name="connsiteY81" fmla="*/ 352425 h 1662113"/>
              <a:gd name="connsiteX82" fmla="*/ 1738446 w 1947996"/>
              <a:gd name="connsiteY82" fmla="*/ 366713 h 1662113"/>
              <a:gd name="connsiteX83" fmla="*/ 1752734 w 1947996"/>
              <a:gd name="connsiteY83" fmla="*/ 371475 h 1662113"/>
              <a:gd name="connsiteX84" fmla="*/ 1781309 w 1947996"/>
              <a:gd name="connsiteY84" fmla="*/ 390525 h 1662113"/>
              <a:gd name="connsiteX85" fmla="*/ 1795596 w 1947996"/>
              <a:gd name="connsiteY85" fmla="*/ 400050 h 1662113"/>
              <a:gd name="connsiteX86" fmla="*/ 1824171 w 1947996"/>
              <a:gd name="connsiteY86" fmla="*/ 409575 h 1662113"/>
              <a:gd name="connsiteX87" fmla="*/ 1833696 w 1947996"/>
              <a:gd name="connsiteY87" fmla="*/ 423863 h 1662113"/>
              <a:gd name="connsiteX88" fmla="*/ 1838459 w 1947996"/>
              <a:gd name="connsiteY88" fmla="*/ 438150 h 1662113"/>
              <a:gd name="connsiteX89" fmla="*/ 1843221 w 1947996"/>
              <a:gd name="connsiteY89" fmla="*/ 528638 h 1662113"/>
              <a:gd name="connsiteX90" fmla="*/ 1871796 w 1947996"/>
              <a:gd name="connsiteY90" fmla="*/ 571500 h 1662113"/>
              <a:gd name="connsiteX91" fmla="*/ 1881321 w 1947996"/>
              <a:gd name="connsiteY91" fmla="*/ 585788 h 1662113"/>
              <a:gd name="connsiteX92" fmla="*/ 1876559 w 1947996"/>
              <a:gd name="connsiteY92" fmla="*/ 638175 h 1662113"/>
              <a:gd name="connsiteX93" fmla="*/ 1862271 w 1947996"/>
              <a:gd name="connsiteY93" fmla="*/ 647700 h 1662113"/>
              <a:gd name="connsiteX94" fmla="*/ 1838459 w 1947996"/>
              <a:gd name="connsiteY94" fmla="*/ 671513 h 1662113"/>
              <a:gd name="connsiteX95" fmla="*/ 1833696 w 1947996"/>
              <a:gd name="connsiteY95" fmla="*/ 685800 h 1662113"/>
              <a:gd name="connsiteX96" fmla="*/ 1828934 w 1947996"/>
              <a:gd name="connsiteY96" fmla="*/ 704850 h 1662113"/>
              <a:gd name="connsiteX97" fmla="*/ 1819409 w 1947996"/>
              <a:gd name="connsiteY97" fmla="*/ 719138 h 1662113"/>
              <a:gd name="connsiteX98" fmla="*/ 1814646 w 1947996"/>
              <a:gd name="connsiteY98" fmla="*/ 733425 h 1662113"/>
              <a:gd name="connsiteX99" fmla="*/ 1819409 w 1947996"/>
              <a:gd name="connsiteY99" fmla="*/ 795338 h 1662113"/>
              <a:gd name="connsiteX100" fmla="*/ 1847984 w 1947996"/>
              <a:gd name="connsiteY100" fmla="*/ 804863 h 1662113"/>
              <a:gd name="connsiteX101" fmla="*/ 1890846 w 1947996"/>
              <a:gd name="connsiteY101" fmla="*/ 838200 h 1662113"/>
              <a:gd name="connsiteX102" fmla="*/ 1900371 w 1947996"/>
              <a:gd name="connsiteY102" fmla="*/ 852488 h 1662113"/>
              <a:gd name="connsiteX103" fmla="*/ 1914659 w 1947996"/>
              <a:gd name="connsiteY103" fmla="*/ 866775 h 1662113"/>
              <a:gd name="connsiteX104" fmla="*/ 1933709 w 1947996"/>
              <a:gd name="connsiteY104" fmla="*/ 895350 h 1662113"/>
              <a:gd name="connsiteX105" fmla="*/ 1943234 w 1947996"/>
              <a:gd name="connsiteY105" fmla="*/ 923925 h 1662113"/>
              <a:gd name="connsiteX106" fmla="*/ 1947996 w 1947996"/>
              <a:gd name="connsiteY106" fmla="*/ 938213 h 1662113"/>
              <a:gd name="connsiteX107" fmla="*/ 1943234 w 1947996"/>
              <a:gd name="connsiteY107" fmla="*/ 952500 h 1662113"/>
              <a:gd name="connsiteX108" fmla="*/ 1928946 w 1947996"/>
              <a:gd name="connsiteY108" fmla="*/ 962025 h 1662113"/>
              <a:gd name="connsiteX109" fmla="*/ 1919421 w 1947996"/>
              <a:gd name="connsiteY109" fmla="*/ 976313 h 1662113"/>
              <a:gd name="connsiteX110" fmla="*/ 1905134 w 1947996"/>
              <a:gd name="connsiteY110" fmla="*/ 1019175 h 1662113"/>
              <a:gd name="connsiteX111" fmla="*/ 1900371 w 1947996"/>
              <a:gd name="connsiteY111" fmla="*/ 1033463 h 1662113"/>
              <a:gd name="connsiteX112" fmla="*/ 1895609 w 1947996"/>
              <a:gd name="connsiteY112" fmla="*/ 1047750 h 1662113"/>
              <a:gd name="connsiteX113" fmla="*/ 1900371 w 1947996"/>
              <a:gd name="connsiteY113" fmla="*/ 1066800 h 1662113"/>
              <a:gd name="connsiteX114" fmla="*/ 1905134 w 1947996"/>
              <a:gd name="connsiteY114" fmla="*/ 1081088 h 1662113"/>
              <a:gd name="connsiteX115" fmla="*/ 1909896 w 1947996"/>
              <a:gd name="connsiteY115" fmla="*/ 1133475 h 1662113"/>
              <a:gd name="connsiteX116" fmla="*/ 1919421 w 1947996"/>
              <a:gd name="connsiteY116" fmla="*/ 1162050 h 1662113"/>
              <a:gd name="connsiteX117" fmla="*/ 1924184 w 1947996"/>
              <a:gd name="connsiteY117" fmla="*/ 1176338 h 1662113"/>
              <a:gd name="connsiteX118" fmla="*/ 1919421 w 1947996"/>
              <a:gd name="connsiteY118" fmla="*/ 1204913 h 1662113"/>
              <a:gd name="connsiteX119" fmla="*/ 1914659 w 1947996"/>
              <a:gd name="connsiteY119" fmla="*/ 1219200 h 1662113"/>
              <a:gd name="connsiteX120" fmla="*/ 1862271 w 1947996"/>
              <a:gd name="connsiteY120" fmla="*/ 1223963 h 1662113"/>
              <a:gd name="connsiteX121" fmla="*/ 1847984 w 1947996"/>
              <a:gd name="connsiteY121" fmla="*/ 1233488 h 1662113"/>
              <a:gd name="connsiteX122" fmla="*/ 1828934 w 1947996"/>
              <a:gd name="connsiteY122" fmla="*/ 1262063 h 1662113"/>
              <a:gd name="connsiteX123" fmla="*/ 1824171 w 1947996"/>
              <a:gd name="connsiteY123" fmla="*/ 1295400 h 1662113"/>
              <a:gd name="connsiteX124" fmla="*/ 1795596 w 1947996"/>
              <a:gd name="connsiteY124" fmla="*/ 1314450 h 1662113"/>
              <a:gd name="connsiteX125" fmla="*/ 1781309 w 1947996"/>
              <a:gd name="connsiteY125" fmla="*/ 1385888 h 1662113"/>
              <a:gd name="connsiteX126" fmla="*/ 1762259 w 1947996"/>
              <a:gd name="connsiteY126" fmla="*/ 1452563 h 1662113"/>
              <a:gd name="connsiteX127" fmla="*/ 1747971 w 1947996"/>
              <a:gd name="connsiteY127" fmla="*/ 1481138 h 1662113"/>
              <a:gd name="connsiteX128" fmla="*/ 1719396 w 1947996"/>
              <a:gd name="connsiteY128" fmla="*/ 1500188 h 1662113"/>
              <a:gd name="connsiteX129" fmla="*/ 1709871 w 1947996"/>
              <a:gd name="connsiteY129" fmla="*/ 1514475 h 1662113"/>
              <a:gd name="connsiteX130" fmla="*/ 1667009 w 1947996"/>
              <a:gd name="connsiteY130" fmla="*/ 1538288 h 1662113"/>
              <a:gd name="connsiteX131" fmla="*/ 1647959 w 1947996"/>
              <a:gd name="connsiteY131" fmla="*/ 1533525 h 1662113"/>
              <a:gd name="connsiteX132" fmla="*/ 1643196 w 1947996"/>
              <a:gd name="connsiteY132" fmla="*/ 1519238 h 1662113"/>
              <a:gd name="connsiteX133" fmla="*/ 1628909 w 1947996"/>
              <a:gd name="connsiteY133" fmla="*/ 1514475 h 1662113"/>
              <a:gd name="connsiteX134" fmla="*/ 1576521 w 1947996"/>
              <a:gd name="connsiteY134" fmla="*/ 1519238 h 1662113"/>
              <a:gd name="connsiteX135" fmla="*/ 1557471 w 1947996"/>
              <a:gd name="connsiteY135" fmla="*/ 1543050 h 1662113"/>
              <a:gd name="connsiteX136" fmla="*/ 1547946 w 1947996"/>
              <a:gd name="connsiteY136" fmla="*/ 1576388 h 1662113"/>
              <a:gd name="connsiteX137" fmla="*/ 1524134 w 1947996"/>
              <a:gd name="connsiteY137" fmla="*/ 1604963 h 1662113"/>
              <a:gd name="connsiteX138" fmla="*/ 1519371 w 1947996"/>
              <a:gd name="connsiteY138" fmla="*/ 1619250 h 1662113"/>
              <a:gd name="connsiteX139" fmla="*/ 1505084 w 1947996"/>
              <a:gd name="connsiteY139" fmla="*/ 1628775 h 1662113"/>
              <a:gd name="connsiteX140" fmla="*/ 1481271 w 1947996"/>
              <a:gd name="connsiteY140" fmla="*/ 1662113 h 1662113"/>
              <a:gd name="connsiteX141" fmla="*/ 1414596 w 1947996"/>
              <a:gd name="connsiteY141" fmla="*/ 1647825 h 1662113"/>
              <a:gd name="connsiteX142" fmla="*/ 1405071 w 1947996"/>
              <a:gd name="connsiteY142" fmla="*/ 1633538 h 1662113"/>
              <a:gd name="connsiteX143" fmla="*/ 1376496 w 1947996"/>
              <a:gd name="connsiteY143" fmla="*/ 1624013 h 1662113"/>
              <a:gd name="connsiteX144" fmla="*/ 1362209 w 1947996"/>
              <a:gd name="connsiteY144" fmla="*/ 1614488 h 1662113"/>
              <a:gd name="connsiteX145" fmla="*/ 1314584 w 1947996"/>
              <a:gd name="connsiteY145" fmla="*/ 1614488 h 1662113"/>
              <a:gd name="connsiteX146" fmla="*/ 1300296 w 1947996"/>
              <a:gd name="connsiteY146" fmla="*/ 1624013 h 1662113"/>
              <a:gd name="connsiteX147" fmla="*/ 1262196 w 1947996"/>
              <a:gd name="connsiteY147" fmla="*/ 1619250 h 1662113"/>
              <a:gd name="connsiteX148" fmla="*/ 1257434 w 1947996"/>
              <a:gd name="connsiteY148" fmla="*/ 1604963 h 1662113"/>
              <a:gd name="connsiteX149" fmla="*/ 1247909 w 1947996"/>
              <a:gd name="connsiteY149" fmla="*/ 1590675 h 1662113"/>
              <a:gd name="connsiteX150" fmla="*/ 1243146 w 1947996"/>
              <a:gd name="connsiteY150" fmla="*/ 1576388 h 1662113"/>
              <a:gd name="connsiteX151" fmla="*/ 1228859 w 1947996"/>
              <a:gd name="connsiteY151" fmla="*/ 1566863 h 1662113"/>
              <a:gd name="connsiteX152" fmla="*/ 1205046 w 1947996"/>
              <a:gd name="connsiteY152" fmla="*/ 1538288 h 1662113"/>
              <a:gd name="connsiteX153" fmla="*/ 1185996 w 1947996"/>
              <a:gd name="connsiteY153" fmla="*/ 1533525 h 1662113"/>
              <a:gd name="connsiteX154" fmla="*/ 1171709 w 1947996"/>
              <a:gd name="connsiteY154" fmla="*/ 1528763 h 1662113"/>
              <a:gd name="connsiteX155" fmla="*/ 1143134 w 1947996"/>
              <a:gd name="connsiteY155" fmla="*/ 1509713 h 1662113"/>
              <a:gd name="connsiteX156" fmla="*/ 1081221 w 1947996"/>
              <a:gd name="connsiteY156" fmla="*/ 1495425 h 1662113"/>
              <a:gd name="connsiteX157" fmla="*/ 1066934 w 1947996"/>
              <a:gd name="connsiteY157" fmla="*/ 1485900 h 1662113"/>
              <a:gd name="connsiteX158" fmla="*/ 1052646 w 1947996"/>
              <a:gd name="connsiteY158" fmla="*/ 1481138 h 1662113"/>
              <a:gd name="connsiteX159" fmla="*/ 995496 w 1947996"/>
              <a:gd name="connsiteY159" fmla="*/ 1471613 h 1662113"/>
              <a:gd name="connsiteX160" fmla="*/ 966921 w 1947996"/>
              <a:gd name="connsiteY160" fmla="*/ 1452563 h 1662113"/>
              <a:gd name="connsiteX161" fmla="*/ 952634 w 1947996"/>
              <a:gd name="connsiteY161" fmla="*/ 1443038 h 1662113"/>
              <a:gd name="connsiteX162" fmla="*/ 924059 w 1947996"/>
              <a:gd name="connsiteY162" fmla="*/ 1433513 h 1662113"/>
              <a:gd name="connsiteX163" fmla="*/ 909771 w 1947996"/>
              <a:gd name="connsiteY163" fmla="*/ 1404938 h 1662113"/>
              <a:gd name="connsiteX164" fmla="*/ 881196 w 1947996"/>
              <a:gd name="connsiteY164" fmla="*/ 1390650 h 1662113"/>
              <a:gd name="connsiteX165" fmla="*/ 862146 w 1947996"/>
              <a:gd name="connsiteY165" fmla="*/ 1385888 h 1662113"/>
              <a:gd name="connsiteX166" fmla="*/ 847859 w 1947996"/>
              <a:gd name="connsiteY166" fmla="*/ 1381125 h 1662113"/>
              <a:gd name="connsiteX167" fmla="*/ 800234 w 1947996"/>
              <a:gd name="connsiteY167" fmla="*/ 1376363 h 1662113"/>
              <a:gd name="connsiteX168" fmla="*/ 776421 w 1947996"/>
              <a:gd name="connsiteY168" fmla="*/ 1352550 h 1662113"/>
              <a:gd name="connsiteX169" fmla="*/ 762134 w 1947996"/>
              <a:gd name="connsiteY169" fmla="*/ 1343025 h 1662113"/>
              <a:gd name="connsiteX170" fmla="*/ 733559 w 1947996"/>
              <a:gd name="connsiteY170" fmla="*/ 1319213 h 1662113"/>
              <a:gd name="connsiteX171" fmla="*/ 728796 w 1947996"/>
              <a:gd name="connsiteY171" fmla="*/ 1304925 h 1662113"/>
              <a:gd name="connsiteX172" fmla="*/ 724034 w 1947996"/>
              <a:gd name="connsiteY172" fmla="*/ 1214438 h 1662113"/>
              <a:gd name="connsiteX173" fmla="*/ 695459 w 1947996"/>
              <a:gd name="connsiteY173" fmla="*/ 1195388 h 1662113"/>
              <a:gd name="connsiteX174" fmla="*/ 666884 w 1947996"/>
              <a:gd name="connsiteY174" fmla="*/ 1185863 h 1662113"/>
              <a:gd name="connsiteX175" fmla="*/ 652596 w 1947996"/>
              <a:gd name="connsiteY175" fmla="*/ 1171575 h 1662113"/>
              <a:gd name="connsiteX176" fmla="*/ 638309 w 1947996"/>
              <a:gd name="connsiteY176" fmla="*/ 1166813 h 1662113"/>
              <a:gd name="connsiteX177" fmla="*/ 590684 w 1947996"/>
              <a:gd name="connsiteY177" fmla="*/ 1162050 h 1662113"/>
              <a:gd name="connsiteX178" fmla="*/ 576396 w 1947996"/>
              <a:gd name="connsiteY178" fmla="*/ 1157288 h 1662113"/>
              <a:gd name="connsiteX179" fmla="*/ 566871 w 1947996"/>
              <a:gd name="connsiteY179" fmla="*/ 1143000 h 1662113"/>
              <a:gd name="connsiteX180" fmla="*/ 538296 w 1947996"/>
              <a:gd name="connsiteY180" fmla="*/ 1133475 h 1662113"/>
              <a:gd name="connsiteX181" fmla="*/ 524009 w 1947996"/>
              <a:gd name="connsiteY181" fmla="*/ 1128713 h 1662113"/>
              <a:gd name="connsiteX182" fmla="*/ 509721 w 1947996"/>
              <a:gd name="connsiteY182" fmla="*/ 1123950 h 1662113"/>
              <a:gd name="connsiteX183" fmla="*/ 476384 w 1947996"/>
              <a:gd name="connsiteY183" fmla="*/ 1090613 h 1662113"/>
              <a:gd name="connsiteX184" fmla="*/ 428759 w 1947996"/>
              <a:gd name="connsiteY184" fmla="*/ 1085850 h 1662113"/>
              <a:gd name="connsiteX185" fmla="*/ 409709 w 1947996"/>
              <a:gd name="connsiteY185" fmla="*/ 1057275 h 1662113"/>
              <a:gd name="connsiteX186" fmla="*/ 404946 w 1947996"/>
              <a:gd name="connsiteY186" fmla="*/ 1042988 h 1662113"/>
              <a:gd name="connsiteX187" fmla="*/ 385896 w 1947996"/>
              <a:gd name="connsiteY187" fmla="*/ 1014413 h 1662113"/>
              <a:gd name="connsiteX188" fmla="*/ 366846 w 1947996"/>
              <a:gd name="connsiteY188" fmla="*/ 985838 h 1662113"/>
              <a:gd name="connsiteX189" fmla="*/ 352559 w 1947996"/>
              <a:gd name="connsiteY189" fmla="*/ 981075 h 1662113"/>
              <a:gd name="connsiteX190" fmla="*/ 290646 w 1947996"/>
              <a:gd name="connsiteY190" fmla="*/ 990600 h 1662113"/>
              <a:gd name="connsiteX191" fmla="*/ 257309 w 1947996"/>
              <a:gd name="connsiteY191" fmla="*/ 1000125 h 1662113"/>
              <a:gd name="connsiteX192" fmla="*/ 162059 w 1947996"/>
              <a:gd name="connsiteY192" fmla="*/ 995363 h 166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947996" h="1662113">
                <a:moveTo>
                  <a:pt x="162059" y="995363"/>
                </a:moveTo>
                <a:cubicBezTo>
                  <a:pt x="147771" y="990600"/>
                  <a:pt x="172793" y="980013"/>
                  <a:pt x="171584" y="971550"/>
                </a:cubicBezTo>
                <a:cubicBezTo>
                  <a:pt x="170661" y="965087"/>
                  <a:pt x="147342" y="958707"/>
                  <a:pt x="143009" y="957263"/>
                </a:cubicBezTo>
                <a:cubicBezTo>
                  <a:pt x="144596" y="949325"/>
                  <a:pt x="144151" y="940690"/>
                  <a:pt x="147771" y="933450"/>
                </a:cubicBezTo>
                <a:cubicBezTo>
                  <a:pt x="150783" y="927426"/>
                  <a:pt x="157747" y="924337"/>
                  <a:pt x="162059" y="919163"/>
                </a:cubicBezTo>
                <a:cubicBezTo>
                  <a:pt x="181905" y="895348"/>
                  <a:pt x="159676" y="912814"/>
                  <a:pt x="185871" y="895350"/>
                </a:cubicBezTo>
                <a:cubicBezTo>
                  <a:pt x="193309" y="873039"/>
                  <a:pt x="194757" y="875545"/>
                  <a:pt x="185871" y="842963"/>
                </a:cubicBezTo>
                <a:cubicBezTo>
                  <a:pt x="184365" y="837441"/>
                  <a:pt x="180816" y="832251"/>
                  <a:pt x="176346" y="828675"/>
                </a:cubicBezTo>
                <a:cubicBezTo>
                  <a:pt x="172426" y="825539"/>
                  <a:pt x="166821" y="825500"/>
                  <a:pt x="162059" y="823913"/>
                </a:cubicBezTo>
                <a:cubicBezTo>
                  <a:pt x="131896" y="825500"/>
                  <a:pt x="101671" y="826167"/>
                  <a:pt x="71571" y="828675"/>
                </a:cubicBezTo>
                <a:cubicBezTo>
                  <a:pt x="63504" y="829347"/>
                  <a:pt x="55854" y="833438"/>
                  <a:pt x="47759" y="833438"/>
                </a:cubicBezTo>
                <a:cubicBezTo>
                  <a:pt x="33383" y="833438"/>
                  <a:pt x="19184" y="830263"/>
                  <a:pt x="4896" y="828675"/>
                </a:cubicBezTo>
                <a:cubicBezTo>
                  <a:pt x="-876" y="782494"/>
                  <a:pt x="-2347" y="793650"/>
                  <a:pt x="4896" y="742950"/>
                </a:cubicBezTo>
                <a:cubicBezTo>
                  <a:pt x="6718" y="730199"/>
                  <a:pt x="9814" y="718983"/>
                  <a:pt x="19184" y="709613"/>
                </a:cubicBezTo>
                <a:cubicBezTo>
                  <a:pt x="28416" y="700381"/>
                  <a:pt x="36138" y="699199"/>
                  <a:pt x="47759" y="695325"/>
                </a:cubicBezTo>
                <a:cubicBezTo>
                  <a:pt x="50896" y="685913"/>
                  <a:pt x="53653" y="673464"/>
                  <a:pt x="62046" y="666750"/>
                </a:cubicBezTo>
                <a:cubicBezTo>
                  <a:pt x="65966" y="663614"/>
                  <a:pt x="71571" y="663575"/>
                  <a:pt x="76334" y="661988"/>
                </a:cubicBezTo>
                <a:cubicBezTo>
                  <a:pt x="103632" y="621039"/>
                  <a:pt x="67283" y="669229"/>
                  <a:pt x="100146" y="642938"/>
                </a:cubicBezTo>
                <a:cubicBezTo>
                  <a:pt x="104616" y="639362"/>
                  <a:pt x="105624" y="632697"/>
                  <a:pt x="109671" y="628650"/>
                </a:cubicBezTo>
                <a:cubicBezTo>
                  <a:pt x="124110" y="614211"/>
                  <a:pt x="136313" y="617360"/>
                  <a:pt x="157296" y="614363"/>
                </a:cubicBezTo>
                <a:cubicBezTo>
                  <a:pt x="160471" y="609600"/>
                  <a:pt x="165176" y="605558"/>
                  <a:pt x="166821" y="600075"/>
                </a:cubicBezTo>
                <a:cubicBezTo>
                  <a:pt x="170047" y="589323"/>
                  <a:pt x="167025" y="576996"/>
                  <a:pt x="171584" y="566738"/>
                </a:cubicBezTo>
                <a:cubicBezTo>
                  <a:pt x="173909" y="561508"/>
                  <a:pt x="181109" y="560388"/>
                  <a:pt x="185871" y="557213"/>
                </a:cubicBezTo>
                <a:cubicBezTo>
                  <a:pt x="213168" y="516265"/>
                  <a:pt x="176821" y="564453"/>
                  <a:pt x="209684" y="538163"/>
                </a:cubicBezTo>
                <a:cubicBezTo>
                  <a:pt x="214154" y="534587"/>
                  <a:pt x="215162" y="527923"/>
                  <a:pt x="219209" y="523875"/>
                </a:cubicBezTo>
                <a:cubicBezTo>
                  <a:pt x="223256" y="519828"/>
                  <a:pt x="228734" y="517525"/>
                  <a:pt x="233496" y="514350"/>
                </a:cubicBezTo>
                <a:cubicBezTo>
                  <a:pt x="235084" y="498475"/>
                  <a:pt x="235833" y="482494"/>
                  <a:pt x="238259" y="466725"/>
                </a:cubicBezTo>
                <a:cubicBezTo>
                  <a:pt x="239022" y="461763"/>
                  <a:pt x="242522" y="457433"/>
                  <a:pt x="243021" y="452438"/>
                </a:cubicBezTo>
                <a:cubicBezTo>
                  <a:pt x="243187" y="450774"/>
                  <a:pt x="233832" y="375970"/>
                  <a:pt x="257309" y="357188"/>
                </a:cubicBezTo>
                <a:cubicBezTo>
                  <a:pt x="261229" y="354052"/>
                  <a:pt x="266834" y="354013"/>
                  <a:pt x="271596" y="352425"/>
                </a:cubicBezTo>
                <a:cubicBezTo>
                  <a:pt x="283569" y="316512"/>
                  <a:pt x="266026" y="359389"/>
                  <a:pt x="290646" y="328613"/>
                </a:cubicBezTo>
                <a:cubicBezTo>
                  <a:pt x="293782" y="324693"/>
                  <a:pt x="293821" y="319088"/>
                  <a:pt x="295409" y="314325"/>
                </a:cubicBezTo>
                <a:cubicBezTo>
                  <a:pt x="296996" y="276225"/>
                  <a:pt x="295960" y="237925"/>
                  <a:pt x="300171" y="200025"/>
                </a:cubicBezTo>
                <a:cubicBezTo>
                  <a:pt x="300803" y="194336"/>
                  <a:pt x="307371" y="190968"/>
                  <a:pt x="309696" y="185738"/>
                </a:cubicBezTo>
                <a:cubicBezTo>
                  <a:pt x="325157" y="150951"/>
                  <a:pt x="307522" y="161063"/>
                  <a:pt x="333509" y="152400"/>
                </a:cubicBezTo>
                <a:cubicBezTo>
                  <a:pt x="335096" y="147638"/>
                  <a:pt x="334186" y="141031"/>
                  <a:pt x="338271" y="138113"/>
                </a:cubicBezTo>
                <a:cubicBezTo>
                  <a:pt x="346441" y="132277"/>
                  <a:pt x="366846" y="128588"/>
                  <a:pt x="366846" y="128588"/>
                </a:cubicBezTo>
                <a:cubicBezTo>
                  <a:pt x="373196" y="130175"/>
                  <a:pt x="379456" y="132179"/>
                  <a:pt x="385896" y="133350"/>
                </a:cubicBezTo>
                <a:cubicBezTo>
                  <a:pt x="396940" y="135358"/>
                  <a:pt x="408482" y="134887"/>
                  <a:pt x="419234" y="138113"/>
                </a:cubicBezTo>
                <a:cubicBezTo>
                  <a:pt x="424716" y="139758"/>
                  <a:pt x="428402" y="145078"/>
                  <a:pt x="433521" y="147638"/>
                </a:cubicBezTo>
                <a:cubicBezTo>
                  <a:pt x="438011" y="149883"/>
                  <a:pt x="443046" y="150813"/>
                  <a:pt x="447809" y="152400"/>
                </a:cubicBezTo>
                <a:cubicBezTo>
                  <a:pt x="452571" y="150813"/>
                  <a:pt x="458546" y="151188"/>
                  <a:pt x="462096" y="147638"/>
                </a:cubicBezTo>
                <a:cubicBezTo>
                  <a:pt x="464728" y="145006"/>
                  <a:pt x="471119" y="114928"/>
                  <a:pt x="471621" y="114300"/>
                </a:cubicBezTo>
                <a:cubicBezTo>
                  <a:pt x="474757" y="110380"/>
                  <a:pt x="480914" y="110038"/>
                  <a:pt x="485909" y="109538"/>
                </a:cubicBezTo>
                <a:cubicBezTo>
                  <a:pt x="512809" y="106848"/>
                  <a:pt x="539884" y="106363"/>
                  <a:pt x="566871" y="104775"/>
                </a:cubicBezTo>
                <a:cubicBezTo>
                  <a:pt x="571634" y="101600"/>
                  <a:pt x="576039" y="97810"/>
                  <a:pt x="581159" y="95250"/>
                </a:cubicBezTo>
                <a:cubicBezTo>
                  <a:pt x="585649" y="93005"/>
                  <a:pt x="591896" y="94038"/>
                  <a:pt x="595446" y="90488"/>
                </a:cubicBezTo>
                <a:cubicBezTo>
                  <a:pt x="603541" y="82393"/>
                  <a:pt x="608146" y="71438"/>
                  <a:pt x="614496" y="61913"/>
                </a:cubicBezTo>
                <a:cubicBezTo>
                  <a:pt x="617281" y="57736"/>
                  <a:pt x="616474" y="51802"/>
                  <a:pt x="619259" y="47625"/>
                </a:cubicBezTo>
                <a:cubicBezTo>
                  <a:pt x="626593" y="36624"/>
                  <a:pt x="637291" y="30841"/>
                  <a:pt x="647834" y="23813"/>
                </a:cubicBezTo>
                <a:cubicBezTo>
                  <a:pt x="662121" y="25400"/>
                  <a:pt x="676516" y="26212"/>
                  <a:pt x="690696" y="28575"/>
                </a:cubicBezTo>
                <a:cubicBezTo>
                  <a:pt x="695648" y="29400"/>
                  <a:pt x="699964" y="33338"/>
                  <a:pt x="704984" y="33338"/>
                </a:cubicBezTo>
                <a:cubicBezTo>
                  <a:pt x="719359" y="33338"/>
                  <a:pt x="733559" y="30163"/>
                  <a:pt x="747846" y="28575"/>
                </a:cubicBezTo>
                <a:cubicBezTo>
                  <a:pt x="749434" y="23813"/>
                  <a:pt x="749473" y="18208"/>
                  <a:pt x="752609" y="14288"/>
                </a:cubicBezTo>
                <a:cubicBezTo>
                  <a:pt x="759324" y="5895"/>
                  <a:pt x="771772" y="3138"/>
                  <a:pt x="781184" y="0"/>
                </a:cubicBezTo>
                <a:cubicBezTo>
                  <a:pt x="820408" y="13075"/>
                  <a:pt x="799820" y="8105"/>
                  <a:pt x="843096" y="14288"/>
                </a:cubicBezTo>
                <a:cubicBezTo>
                  <a:pt x="847859" y="15875"/>
                  <a:pt x="852414" y="18340"/>
                  <a:pt x="857384" y="19050"/>
                </a:cubicBezTo>
                <a:cubicBezTo>
                  <a:pt x="913886" y="27122"/>
                  <a:pt x="915250" y="23422"/>
                  <a:pt x="976446" y="19050"/>
                </a:cubicBezTo>
                <a:cubicBezTo>
                  <a:pt x="1008726" y="8292"/>
                  <a:pt x="969346" y="20470"/>
                  <a:pt x="1024071" y="9525"/>
                </a:cubicBezTo>
                <a:cubicBezTo>
                  <a:pt x="1028994" y="8540"/>
                  <a:pt x="1033596" y="6350"/>
                  <a:pt x="1038359" y="4763"/>
                </a:cubicBezTo>
                <a:cubicBezTo>
                  <a:pt x="1051500" y="6406"/>
                  <a:pt x="1076060" y="6945"/>
                  <a:pt x="1090746" y="14288"/>
                </a:cubicBezTo>
                <a:cubicBezTo>
                  <a:pt x="1095866" y="16848"/>
                  <a:pt x="1100271" y="20638"/>
                  <a:pt x="1105034" y="23813"/>
                </a:cubicBezTo>
                <a:cubicBezTo>
                  <a:pt x="1131184" y="63037"/>
                  <a:pt x="1112725" y="50968"/>
                  <a:pt x="1162184" y="57150"/>
                </a:cubicBezTo>
                <a:cubicBezTo>
                  <a:pt x="1165359" y="61913"/>
                  <a:pt x="1167662" y="67390"/>
                  <a:pt x="1171709" y="71438"/>
                </a:cubicBezTo>
                <a:cubicBezTo>
                  <a:pt x="1179050" y="78779"/>
                  <a:pt x="1190322" y="83511"/>
                  <a:pt x="1200284" y="85725"/>
                </a:cubicBezTo>
                <a:cubicBezTo>
                  <a:pt x="1209710" y="87820"/>
                  <a:pt x="1219433" y="88393"/>
                  <a:pt x="1228859" y="90488"/>
                </a:cubicBezTo>
                <a:cubicBezTo>
                  <a:pt x="1233759" y="91577"/>
                  <a:pt x="1238384" y="93663"/>
                  <a:pt x="1243146" y="95250"/>
                </a:cubicBezTo>
                <a:cubicBezTo>
                  <a:pt x="1244734" y="100013"/>
                  <a:pt x="1243191" y="107822"/>
                  <a:pt x="1247909" y="109538"/>
                </a:cubicBezTo>
                <a:cubicBezTo>
                  <a:pt x="1262903" y="114990"/>
                  <a:pt x="1279703" y="112321"/>
                  <a:pt x="1295534" y="114300"/>
                </a:cubicBezTo>
                <a:cubicBezTo>
                  <a:pt x="1305116" y="115498"/>
                  <a:pt x="1314584" y="117475"/>
                  <a:pt x="1324109" y="119063"/>
                </a:cubicBezTo>
                <a:cubicBezTo>
                  <a:pt x="1340436" y="117974"/>
                  <a:pt x="1408269" y="108912"/>
                  <a:pt x="1433646" y="119063"/>
                </a:cubicBezTo>
                <a:cubicBezTo>
                  <a:pt x="1438960" y="121189"/>
                  <a:pt x="1437668" y="131778"/>
                  <a:pt x="1443171" y="133350"/>
                </a:cubicBezTo>
                <a:cubicBezTo>
                  <a:pt x="1461552" y="138602"/>
                  <a:pt x="1481271" y="136525"/>
                  <a:pt x="1500321" y="138113"/>
                </a:cubicBezTo>
                <a:lnTo>
                  <a:pt x="1519371" y="166688"/>
                </a:lnTo>
                <a:lnTo>
                  <a:pt x="1528896" y="180975"/>
                </a:lnTo>
                <a:cubicBezTo>
                  <a:pt x="1521852" y="209155"/>
                  <a:pt x="1514975" y="228130"/>
                  <a:pt x="1528896" y="261938"/>
                </a:cubicBezTo>
                <a:cubicBezTo>
                  <a:pt x="1533255" y="272523"/>
                  <a:pt x="1557471" y="280988"/>
                  <a:pt x="1557471" y="280988"/>
                </a:cubicBezTo>
                <a:cubicBezTo>
                  <a:pt x="1569445" y="316905"/>
                  <a:pt x="1553291" y="272627"/>
                  <a:pt x="1571759" y="309563"/>
                </a:cubicBezTo>
                <a:cubicBezTo>
                  <a:pt x="1574004" y="314053"/>
                  <a:pt x="1573385" y="319930"/>
                  <a:pt x="1576521" y="323850"/>
                </a:cubicBezTo>
                <a:cubicBezTo>
                  <a:pt x="1584472" y="333789"/>
                  <a:pt x="1598730" y="335665"/>
                  <a:pt x="1609859" y="338138"/>
                </a:cubicBezTo>
                <a:cubicBezTo>
                  <a:pt x="1617761" y="339894"/>
                  <a:pt x="1625671" y="341669"/>
                  <a:pt x="1633671" y="342900"/>
                </a:cubicBezTo>
                <a:cubicBezTo>
                  <a:pt x="1655810" y="346306"/>
                  <a:pt x="1674395" y="346647"/>
                  <a:pt x="1695584" y="352425"/>
                </a:cubicBezTo>
                <a:cubicBezTo>
                  <a:pt x="1695621" y="352435"/>
                  <a:pt x="1731284" y="364326"/>
                  <a:pt x="1738446" y="366713"/>
                </a:cubicBezTo>
                <a:lnTo>
                  <a:pt x="1752734" y="371475"/>
                </a:lnTo>
                <a:lnTo>
                  <a:pt x="1781309" y="390525"/>
                </a:lnTo>
                <a:cubicBezTo>
                  <a:pt x="1786071" y="393700"/>
                  <a:pt x="1790166" y="398240"/>
                  <a:pt x="1795596" y="400050"/>
                </a:cubicBezTo>
                <a:lnTo>
                  <a:pt x="1824171" y="409575"/>
                </a:lnTo>
                <a:cubicBezTo>
                  <a:pt x="1827346" y="414338"/>
                  <a:pt x="1831136" y="418743"/>
                  <a:pt x="1833696" y="423863"/>
                </a:cubicBezTo>
                <a:cubicBezTo>
                  <a:pt x="1835941" y="428353"/>
                  <a:pt x="1838005" y="433151"/>
                  <a:pt x="1838459" y="438150"/>
                </a:cubicBezTo>
                <a:cubicBezTo>
                  <a:pt x="1841194" y="468230"/>
                  <a:pt x="1837298" y="499020"/>
                  <a:pt x="1843221" y="528638"/>
                </a:cubicBezTo>
                <a:cubicBezTo>
                  <a:pt x="1843221" y="528640"/>
                  <a:pt x="1867033" y="564355"/>
                  <a:pt x="1871796" y="571500"/>
                </a:cubicBezTo>
                <a:lnTo>
                  <a:pt x="1881321" y="585788"/>
                </a:lnTo>
                <a:cubicBezTo>
                  <a:pt x="1879734" y="603250"/>
                  <a:pt x="1881716" y="621416"/>
                  <a:pt x="1876559" y="638175"/>
                </a:cubicBezTo>
                <a:cubicBezTo>
                  <a:pt x="1874876" y="643646"/>
                  <a:pt x="1866318" y="643653"/>
                  <a:pt x="1862271" y="647700"/>
                </a:cubicBezTo>
                <a:cubicBezTo>
                  <a:pt x="1830518" y="679453"/>
                  <a:pt x="1876561" y="646111"/>
                  <a:pt x="1838459" y="671513"/>
                </a:cubicBezTo>
                <a:cubicBezTo>
                  <a:pt x="1836871" y="676275"/>
                  <a:pt x="1835075" y="680973"/>
                  <a:pt x="1833696" y="685800"/>
                </a:cubicBezTo>
                <a:cubicBezTo>
                  <a:pt x="1831898" y="692094"/>
                  <a:pt x="1831512" y="698834"/>
                  <a:pt x="1828934" y="704850"/>
                </a:cubicBezTo>
                <a:cubicBezTo>
                  <a:pt x="1826679" y="710111"/>
                  <a:pt x="1821969" y="714018"/>
                  <a:pt x="1819409" y="719138"/>
                </a:cubicBezTo>
                <a:cubicBezTo>
                  <a:pt x="1817164" y="723628"/>
                  <a:pt x="1816234" y="728663"/>
                  <a:pt x="1814646" y="733425"/>
                </a:cubicBezTo>
                <a:cubicBezTo>
                  <a:pt x="1816234" y="754063"/>
                  <a:pt x="1810656" y="776581"/>
                  <a:pt x="1819409" y="795338"/>
                </a:cubicBezTo>
                <a:cubicBezTo>
                  <a:pt x="1823655" y="804436"/>
                  <a:pt x="1839630" y="799294"/>
                  <a:pt x="1847984" y="804863"/>
                </a:cubicBezTo>
                <a:cubicBezTo>
                  <a:pt x="1867896" y="818137"/>
                  <a:pt x="1876858" y="821414"/>
                  <a:pt x="1890846" y="838200"/>
                </a:cubicBezTo>
                <a:cubicBezTo>
                  <a:pt x="1894510" y="842597"/>
                  <a:pt x="1896707" y="848091"/>
                  <a:pt x="1900371" y="852488"/>
                </a:cubicBezTo>
                <a:cubicBezTo>
                  <a:pt x="1904683" y="857662"/>
                  <a:pt x="1910524" y="861459"/>
                  <a:pt x="1914659" y="866775"/>
                </a:cubicBezTo>
                <a:cubicBezTo>
                  <a:pt x="1921687" y="875811"/>
                  <a:pt x="1933709" y="895350"/>
                  <a:pt x="1933709" y="895350"/>
                </a:cubicBezTo>
                <a:lnTo>
                  <a:pt x="1943234" y="923925"/>
                </a:lnTo>
                <a:lnTo>
                  <a:pt x="1947996" y="938213"/>
                </a:lnTo>
                <a:cubicBezTo>
                  <a:pt x="1946409" y="942975"/>
                  <a:pt x="1946370" y="948580"/>
                  <a:pt x="1943234" y="952500"/>
                </a:cubicBezTo>
                <a:cubicBezTo>
                  <a:pt x="1939658" y="956970"/>
                  <a:pt x="1932993" y="957978"/>
                  <a:pt x="1928946" y="962025"/>
                </a:cubicBezTo>
                <a:cubicBezTo>
                  <a:pt x="1924899" y="966072"/>
                  <a:pt x="1922596" y="971550"/>
                  <a:pt x="1919421" y="976313"/>
                </a:cubicBezTo>
                <a:lnTo>
                  <a:pt x="1905134" y="1019175"/>
                </a:lnTo>
                <a:lnTo>
                  <a:pt x="1900371" y="1033463"/>
                </a:lnTo>
                <a:lnTo>
                  <a:pt x="1895609" y="1047750"/>
                </a:lnTo>
                <a:cubicBezTo>
                  <a:pt x="1897196" y="1054100"/>
                  <a:pt x="1898573" y="1060506"/>
                  <a:pt x="1900371" y="1066800"/>
                </a:cubicBezTo>
                <a:cubicBezTo>
                  <a:pt x="1901750" y="1071627"/>
                  <a:pt x="1904424" y="1076118"/>
                  <a:pt x="1905134" y="1081088"/>
                </a:cubicBezTo>
                <a:cubicBezTo>
                  <a:pt x="1907614" y="1098446"/>
                  <a:pt x="1906849" y="1116207"/>
                  <a:pt x="1909896" y="1133475"/>
                </a:cubicBezTo>
                <a:cubicBezTo>
                  <a:pt x="1911641" y="1143362"/>
                  <a:pt x="1916246" y="1152525"/>
                  <a:pt x="1919421" y="1162050"/>
                </a:cubicBezTo>
                <a:lnTo>
                  <a:pt x="1924184" y="1176338"/>
                </a:lnTo>
                <a:cubicBezTo>
                  <a:pt x="1922596" y="1185863"/>
                  <a:pt x="1921516" y="1195487"/>
                  <a:pt x="1919421" y="1204913"/>
                </a:cubicBezTo>
                <a:cubicBezTo>
                  <a:pt x="1918332" y="1209813"/>
                  <a:pt x="1919421" y="1217613"/>
                  <a:pt x="1914659" y="1219200"/>
                </a:cubicBezTo>
                <a:cubicBezTo>
                  <a:pt x="1898024" y="1224745"/>
                  <a:pt x="1879734" y="1222375"/>
                  <a:pt x="1862271" y="1223963"/>
                </a:cubicBezTo>
                <a:cubicBezTo>
                  <a:pt x="1857509" y="1227138"/>
                  <a:pt x="1851753" y="1229180"/>
                  <a:pt x="1847984" y="1233488"/>
                </a:cubicBezTo>
                <a:cubicBezTo>
                  <a:pt x="1840446" y="1242103"/>
                  <a:pt x="1828934" y="1262063"/>
                  <a:pt x="1828934" y="1262063"/>
                </a:cubicBezTo>
                <a:cubicBezTo>
                  <a:pt x="1827346" y="1273175"/>
                  <a:pt x="1830198" y="1285930"/>
                  <a:pt x="1824171" y="1295400"/>
                </a:cubicBezTo>
                <a:cubicBezTo>
                  <a:pt x="1818025" y="1305058"/>
                  <a:pt x="1795596" y="1314450"/>
                  <a:pt x="1795596" y="1314450"/>
                </a:cubicBezTo>
                <a:cubicBezTo>
                  <a:pt x="1782345" y="1354204"/>
                  <a:pt x="1786006" y="1336566"/>
                  <a:pt x="1781309" y="1385888"/>
                </a:cubicBezTo>
                <a:cubicBezTo>
                  <a:pt x="1775272" y="1449274"/>
                  <a:pt x="1792690" y="1432275"/>
                  <a:pt x="1762259" y="1452563"/>
                </a:cubicBezTo>
                <a:cubicBezTo>
                  <a:pt x="1758862" y="1462753"/>
                  <a:pt x="1756659" y="1473536"/>
                  <a:pt x="1747971" y="1481138"/>
                </a:cubicBezTo>
                <a:cubicBezTo>
                  <a:pt x="1739356" y="1488676"/>
                  <a:pt x="1719396" y="1500188"/>
                  <a:pt x="1719396" y="1500188"/>
                </a:cubicBezTo>
                <a:cubicBezTo>
                  <a:pt x="1716221" y="1504950"/>
                  <a:pt x="1714179" y="1510706"/>
                  <a:pt x="1709871" y="1514475"/>
                </a:cubicBezTo>
                <a:cubicBezTo>
                  <a:pt x="1689717" y="1532110"/>
                  <a:pt x="1686632" y="1531746"/>
                  <a:pt x="1667009" y="1538288"/>
                </a:cubicBezTo>
                <a:cubicBezTo>
                  <a:pt x="1660659" y="1536700"/>
                  <a:pt x="1653070" y="1537614"/>
                  <a:pt x="1647959" y="1533525"/>
                </a:cubicBezTo>
                <a:cubicBezTo>
                  <a:pt x="1644039" y="1530389"/>
                  <a:pt x="1646746" y="1522788"/>
                  <a:pt x="1643196" y="1519238"/>
                </a:cubicBezTo>
                <a:cubicBezTo>
                  <a:pt x="1639646" y="1515688"/>
                  <a:pt x="1633671" y="1516063"/>
                  <a:pt x="1628909" y="1514475"/>
                </a:cubicBezTo>
                <a:cubicBezTo>
                  <a:pt x="1611446" y="1516063"/>
                  <a:pt x="1593666" y="1515564"/>
                  <a:pt x="1576521" y="1519238"/>
                </a:cubicBezTo>
                <a:cubicBezTo>
                  <a:pt x="1561741" y="1522405"/>
                  <a:pt x="1560813" y="1531352"/>
                  <a:pt x="1557471" y="1543050"/>
                </a:cubicBezTo>
                <a:cubicBezTo>
                  <a:pt x="1555435" y="1550177"/>
                  <a:pt x="1551755" y="1568771"/>
                  <a:pt x="1547946" y="1576388"/>
                </a:cubicBezTo>
                <a:cubicBezTo>
                  <a:pt x="1541316" y="1589647"/>
                  <a:pt x="1534665" y="1594431"/>
                  <a:pt x="1524134" y="1604963"/>
                </a:cubicBezTo>
                <a:cubicBezTo>
                  <a:pt x="1522546" y="1609725"/>
                  <a:pt x="1522507" y="1615330"/>
                  <a:pt x="1519371" y="1619250"/>
                </a:cubicBezTo>
                <a:cubicBezTo>
                  <a:pt x="1515795" y="1623719"/>
                  <a:pt x="1508117" y="1623921"/>
                  <a:pt x="1505084" y="1628775"/>
                </a:cubicBezTo>
                <a:cubicBezTo>
                  <a:pt x="1481690" y="1666207"/>
                  <a:pt x="1511225" y="1652128"/>
                  <a:pt x="1481271" y="1662113"/>
                </a:cubicBezTo>
                <a:cubicBezTo>
                  <a:pt x="1455620" y="1659781"/>
                  <a:pt x="1432885" y="1666113"/>
                  <a:pt x="1414596" y="1647825"/>
                </a:cubicBezTo>
                <a:cubicBezTo>
                  <a:pt x="1410549" y="1643778"/>
                  <a:pt x="1409925" y="1636571"/>
                  <a:pt x="1405071" y="1633538"/>
                </a:cubicBezTo>
                <a:cubicBezTo>
                  <a:pt x="1396557" y="1628217"/>
                  <a:pt x="1376496" y="1624013"/>
                  <a:pt x="1376496" y="1624013"/>
                </a:cubicBezTo>
                <a:cubicBezTo>
                  <a:pt x="1371734" y="1620838"/>
                  <a:pt x="1367328" y="1617048"/>
                  <a:pt x="1362209" y="1614488"/>
                </a:cubicBezTo>
                <a:cubicBezTo>
                  <a:pt x="1343737" y="1605251"/>
                  <a:pt x="1338436" y="1611080"/>
                  <a:pt x="1314584" y="1614488"/>
                </a:cubicBezTo>
                <a:cubicBezTo>
                  <a:pt x="1309821" y="1617663"/>
                  <a:pt x="1305996" y="1623495"/>
                  <a:pt x="1300296" y="1624013"/>
                </a:cubicBezTo>
                <a:cubicBezTo>
                  <a:pt x="1287550" y="1625172"/>
                  <a:pt x="1273892" y="1624448"/>
                  <a:pt x="1262196" y="1619250"/>
                </a:cubicBezTo>
                <a:cubicBezTo>
                  <a:pt x="1257609" y="1617211"/>
                  <a:pt x="1259679" y="1609453"/>
                  <a:pt x="1257434" y="1604963"/>
                </a:cubicBezTo>
                <a:cubicBezTo>
                  <a:pt x="1254874" y="1599843"/>
                  <a:pt x="1250469" y="1595795"/>
                  <a:pt x="1247909" y="1590675"/>
                </a:cubicBezTo>
                <a:cubicBezTo>
                  <a:pt x="1245664" y="1586185"/>
                  <a:pt x="1246282" y="1580308"/>
                  <a:pt x="1243146" y="1576388"/>
                </a:cubicBezTo>
                <a:cubicBezTo>
                  <a:pt x="1239570" y="1571919"/>
                  <a:pt x="1233621" y="1570038"/>
                  <a:pt x="1228859" y="1566863"/>
                </a:cubicBezTo>
                <a:cubicBezTo>
                  <a:pt x="1222789" y="1557757"/>
                  <a:pt x="1214921" y="1543931"/>
                  <a:pt x="1205046" y="1538288"/>
                </a:cubicBezTo>
                <a:cubicBezTo>
                  <a:pt x="1199363" y="1535041"/>
                  <a:pt x="1192290" y="1535323"/>
                  <a:pt x="1185996" y="1533525"/>
                </a:cubicBezTo>
                <a:cubicBezTo>
                  <a:pt x="1181169" y="1532146"/>
                  <a:pt x="1176471" y="1530350"/>
                  <a:pt x="1171709" y="1528763"/>
                </a:cubicBezTo>
                <a:cubicBezTo>
                  <a:pt x="1162184" y="1522413"/>
                  <a:pt x="1153994" y="1513333"/>
                  <a:pt x="1143134" y="1509713"/>
                </a:cubicBezTo>
                <a:cubicBezTo>
                  <a:pt x="1103910" y="1496638"/>
                  <a:pt x="1124498" y="1501608"/>
                  <a:pt x="1081221" y="1495425"/>
                </a:cubicBezTo>
                <a:cubicBezTo>
                  <a:pt x="1076459" y="1492250"/>
                  <a:pt x="1072053" y="1488460"/>
                  <a:pt x="1066934" y="1485900"/>
                </a:cubicBezTo>
                <a:cubicBezTo>
                  <a:pt x="1062444" y="1483655"/>
                  <a:pt x="1057516" y="1482356"/>
                  <a:pt x="1052646" y="1481138"/>
                </a:cubicBezTo>
                <a:cubicBezTo>
                  <a:pt x="1034065" y="1476493"/>
                  <a:pt x="1014328" y="1474303"/>
                  <a:pt x="995496" y="1471613"/>
                </a:cubicBezTo>
                <a:lnTo>
                  <a:pt x="966921" y="1452563"/>
                </a:lnTo>
                <a:cubicBezTo>
                  <a:pt x="962159" y="1449388"/>
                  <a:pt x="958064" y="1444848"/>
                  <a:pt x="952634" y="1443038"/>
                </a:cubicBezTo>
                <a:lnTo>
                  <a:pt x="924059" y="1433513"/>
                </a:lnTo>
                <a:cubicBezTo>
                  <a:pt x="920185" y="1421892"/>
                  <a:pt x="919003" y="1414170"/>
                  <a:pt x="909771" y="1404938"/>
                </a:cubicBezTo>
                <a:cubicBezTo>
                  <a:pt x="901422" y="1396589"/>
                  <a:pt x="892041" y="1393749"/>
                  <a:pt x="881196" y="1390650"/>
                </a:cubicBezTo>
                <a:cubicBezTo>
                  <a:pt x="874902" y="1388852"/>
                  <a:pt x="868440" y="1387686"/>
                  <a:pt x="862146" y="1385888"/>
                </a:cubicBezTo>
                <a:cubicBezTo>
                  <a:pt x="857319" y="1384509"/>
                  <a:pt x="852821" y="1381888"/>
                  <a:pt x="847859" y="1381125"/>
                </a:cubicBezTo>
                <a:cubicBezTo>
                  <a:pt x="832090" y="1378699"/>
                  <a:pt x="816109" y="1377950"/>
                  <a:pt x="800234" y="1376363"/>
                </a:cubicBezTo>
                <a:cubicBezTo>
                  <a:pt x="762137" y="1350966"/>
                  <a:pt x="808168" y="1384298"/>
                  <a:pt x="776421" y="1352550"/>
                </a:cubicBezTo>
                <a:cubicBezTo>
                  <a:pt x="772374" y="1348503"/>
                  <a:pt x="766531" y="1346689"/>
                  <a:pt x="762134" y="1343025"/>
                </a:cubicBezTo>
                <a:cubicBezTo>
                  <a:pt x="725465" y="1312468"/>
                  <a:pt x="769031" y="1342862"/>
                  <a:pt x="733559" y="1319213"/>
                </a:cubicBezTo>
                <a:cubicBezTo>
                  <a:pt x="731971" y="1314450"/>
                  <a:pt x="729251" y="1309925"/>
                  <a:pt x="728796" y="1304925"/>
                </a:cubicBezTo>
                <a:cubicBezTo>
                  <a:pt x="726061" y="1274845"/>
                  <a:pt x="732828" y="1243333"/>
                  <a:pt x="724034" y="1214438"/>
                </a:cubicBezTo>
                <a:cubicBezTo>
                  <a:pt x="720701" y="1203486"/>
                  <a:pt x="706319" y="1199008"/>
                  <a:pt x="695459" y="1195388"/>
                </a:cubicBezTo>
                <a:lnTo>
                  <a:pt x="666884" y="1185863"/>
                </a:lnTo>
                <a:cubicBezTo>
                  <a:pt x="662121" y="1181100"/>
                  <a:pt x="658200" y="1175311"/>
                  <a:pt x="652596" y="1171575"/>
                </a:cubicBezTo>
                <a:cubicBezTo>
                  <a:pt x="648419" y="1168790"/>
                  <a:pt x="643271" y="1167576"/>
                  <a:pt x="638309" y="1166813"/>
                </a:cubicBezTo>
                <a:cubicBezTo>
                  <a:pt x="622540" y="1164387"/>
                  <a:pt x="606559" y="1163638"/>
                  <a:pt x="590684" y="1162050"/>
                </a:cubicBezTo>
                <a:cubicBezTo>
                  <a:pt x="585921" y="1160463"/>
                  <a:pt x="580316" y="1160424"/>
                  <a:pt x="576396" y="1157288"/>
                </a:cubicBezTo>
                <a:cubicBezTo>
                  <a:pt x="571926" y="1153712"/>
                  <a:pt x="571725" y="1146034"/>
                  <a:pt x="566871" y="1143000"/>
                </a:cubicBezTo>
                <a:cubicBezTo>
                  <a:pt x="558357" y="1137679"/>
                  <a:pt x="547821" y="1136650"/>
                  <a:pt x="538296" y="1133475"/>
                </a:cubicBezTo>
                <a:lnTo>
                  <a:pt x="524009" y="1128713"/>
                </a:lnTo>
                <a:lnTo>
                  <a:pt x="509721" y="1123950"/>
                </a:lnTo>
                <a:cubicBezTo>
                  <a:pt x="495532" y="1102666"/>
                  <a:pt x="498179" y="1093966"/>
                  <a:pt x="476384" y="1090613"/>
                </a:cubicBezTo>
                <a:cubicBezTo>
                  <a:pt x="460615" y="1088187"/>
                  <a:pt x="444634" y="1087438"/>
                  <a:pt x="428759" y="1085850"/>
                </a:cubicBezTo>
                <a:cubicBezTo>
                  <a:pt x="422409" y="1076325"/>
                  <a:pt x="413330" y="1068135"/>
                  <a:pt x="409709" y="1057275"/>
                </a:cubicBezTo>
                <a:cubicBezTo>
                  <a:pt x="408121" y="1052513"/>
                  <a:pt x="407384" y="1047376"/>
                  <a:pt x="404946" y="1042988"/>
                </a:cubicBezTo>
                <a:cubicBezTo>
                  <a:pt x="399386" y="1032981"/>
                  <a:pt x="392246" y="1023938"/>
                  <a:pt x="385896" y="1014413"/>
                </a:cubicBezTo>
                <a:lnTo>
                  <a:pt x="366846" y="985838"/>
                </a:lnTo>
                <a:lnTo>
                  <a:pt x="352559" y="981075"/>
                </a:lnTo>
                <a:cubicBezTo>
                  <a:pt x="329439" y="983965"/>
                  <a:pt x="312455" y="985148"/>
                  <a:pt x="290646" y="990600"/>
                </a:cubicBezTo>
                <a:cubicBezTo>
                  <a:pt x="279834" y="993303"/>
                  <a:pt x="268602" y="999531"/>
                  <a:pt x="257309" y="1000125"/>
                </a:cubicBezTo>
                <a:cubicBezTo>
                  <a:pt x="233529" y="1001376"/>
                  <a:pt x="176347" y="1000126"/>
                  <a:pt x="162059" y="99536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1" b="100000" l="28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7315"/>
          <a:stretch/>
        </p:blipFill>
        <p:spPr>
          <a:xfrm>
            <a:off x="8330272" y="585148"/>
            <a:ext cx="3857717" cy="5799899"/>
          </a:xfrm>
          <a:prstGeom prst="rect">
            <a:avLst/>
          </a:prstGeom>
        </p:spPr>
      </p:pic>
      <p:sp>
        <p:nvSpPr>
          <p:cNvPr id="16" name="Dowolny kształt 15"/>
          <p:cNvSpPr/>
          <p:nvPr/>
        </p:nvSpPr>
        <p:spPr>
          <a:xfrm>
            <a:off x="7663842" y="2180552"/>
            <a:ext cx="2324432" cy="2681288"/>
          </a:xfrm>
          <a:custGeom>
            <a:avLst/>
            <a:gdLst>
              <a:gd name="connsiteX0" fmla="*/ 71438 w 2357438"/>
              <a:gd name="connsiteY0" fmla="*/ 1462088 h 2681288"/>
              <a:gd name="connsiteX1" fmla="*/ 95250 w 2357438"/>
              <a:gd name="connsiteY1" fmla="*/ 1423988 h 2681288"/>
              <a:gd name="connsiteX2" fmla="*/ 100013 w 2357438"/>
              <a:gd name="connsiteY2" fmla="*/ 1319213 h 2681288"/>
              <a:gd name="connsiteX3" fmla="*/ 104775 w 2357438"/>
              <a:gd name="connsiteY3" fmla="*/ 1304925 h 2681288"/>
              <a:gd name="connsiteX4" fmla="*/ 119063 w 2357438"/>
              <a:gd name="connsiteY4" fmla="*/ 1295400 h 2681288"/>
              <a:gd name="connsiteX5" fmla="*/ 138113 w 2357438"/>
              <a:gd name="connsiteY5" fmla="*/ 1271588 h 2681288"/>
              <a:gd name="connsiteX6" fmla="*/ 147638 w 2357438"/>
              <a:gd name="connsiteY6" fmla="*/ 1257300 h 2681288"/>
              <a:gd name="connsiteX7" fmla="*/ 161925 w 2357438"/>
              <a:gd name="connsiteY7" fmla="*/ 1252538 h 2681288"/>
              <a:gd name="connsiteX8" fmla="*/ 204788 w 2357438"/>
              <a:gd name="connsiteY8" fmla="*/ 1247775 h 2681288"/>
              <a:gd name="connsiteX9" fmla="*/ 209550 w 2357438"/>
              <a:gd name="connsiteY9" fmla="*/ 1219200 h 2681288"/>
              <a:gd name="connsiteX10" fmla="*/ 238125 w 2357438"/>
              <a:gd name="connsiteY10" fmla="*/ 1204913 h 2681288"/>
              <a:gd name="connsiteX11" fmla="*/ 252413 w 2357438"/>
              <a:gd name="connsiteY11" fmla="*/ 1195388 h 2681288"/>
              <a:gd name="connsiteX12" fmla="*/ 280988 w 2357438"/>
              <a:gd name="connsiteY12" fmla="*/ 1185863 h 2681288"/>
              <a:gd name="connsiteX13" fmla="*/ 290513 w 2357438"/>
              <a:gd name="connsiteY13" fmla="*/ 1171575 h 2681288"/>
              <a:gd name="connsiteX14" fmla="*/ 295275 w 2357438"/>
              <a:gd name="connsiteY14" fmla="*/ 1157288 h 2681288"/>
              <a:gd name="connsiteX15" fmla="*/ 309563 w 2357438"/>
              <a:gd name="connsiteY15" fmla="*/ 1147763 h 2681288"/>
              <a:gd name="connsiteX16" fmla="*/ 319088 w 2357438"/>
              <a:gd name="connsiteY16" fmla="*/ 1119188 h 2681288"/>
              <a:gd name="connsiteX17" fmla="*/ 328613 w 2357438"/>
              <a:gd name="connsiteY17" fmla="*/ 1057275 h 2681288"/>
              <a:gd name="connsiteX18" fmla="*/ 338138 w 2357438"/>
              <a:gd name="connsiteY18" fmla="*/ 1042988 h 2681288"/>
              <a:gd name="connsiteX19" fmla="*/ 333375 w 2357438"/>
              <a:gd name="connsiteY19" fmla="*/ 1023938 h 2681288"/>
              <a:gd name="connsiteX20" fmla="*/ 319088 w 2357438"/>
              <a:gd name="connsiteY20" fmla="*/ 1019175 h 2681288"/>
              <a:gd name="connsiteX21" fmla="*/ 300038 w 2357438"/>
              <a:gd name="connsiteY21" fmla="*/ 962025 h 2681288"/>
              <a:gd name="connsiteX22" fmla="*/ 257175 w 2357438"/>
              <a:gd name="connsiteY22" fmla="*/ 947738 h 2681288"/>
              <a:gd name="connsiteX23" fmla="*/ 242888 w 2357438"/>
              <a:gd name="connsiteY23" fmla="*/ 942975 h 2681288"/>
              <a:gd name="connsiteX24" fmla="*/ 228600 w 2357438"/>
              <a:gd name="connsiteY24" fmla="*/ 938213 h 2681288"/>
              <a:gd name="connsiteX25" fmla="*/ 219075 w 2357438"/>
              <a:gd name="connsiteY25" fmla="*/ 909638 h 2681288"/>
              <a:gd name="connsiteX26" fmla="*/ 214313 w 2357438"/>
              <a:gd name="connsiteY26" fmla="*/ 890588 h 2681288"/>
              <a:gd name="connsiteX27" fmla="*/ 204788 w 2357438"/>
              <a:gd name="connsiteY27" fmla="*/ 876300 h 2681288"/>
              <a:gd name="connsiteX28" fmla="*/ 200025 w 2357438"/>
              <a:gd name="connsiteY28" fmla="*/ 862013 h 2681288"/>
              <a:gd name="connsiteX29" fmla="*/ 185738 w 2357438"/>
              <a:gd name="connsiteY29" fmla="*/ 852488 h 2681288"/>
              <a:gd name="connsiteX30" fmla="*/ 176213 w 2357438"/>
              <a:gd name="connsiteY30" fmla="*/ 819150 h 2681288"/>
              <a:gd name="connsiteX31" fmla="*/ 157163 w 2357438"/>
              <a:gd name="connsiteY31" fmla="*/ 790575 h 2681288"/>
              <a:gd name="connsiteX32" fmla="*/ 147638 w 2357438"/>
              <a:gd name="connsiteY32" fmla="*/ 776288 h 2681288"/>
              <a:gd name="connsiteX33" fmla="*/ 138113 w 2357438"/>
              <a:gd name="connsiteY33" fmla="*/ 762000 h 2681288"/>
              <a:gd name="connsiteX34" fmla="*/ 90488 w 2357438"/>
              <a:gd name="connsiteY34" fmla="*/ 752475 h 2681288"/>
              <a:gd name="connsiteX35" fmla="*/ 85725 w 2357438"/>
              <a:gd name="connsiteY35" fmla="*/ 738188 h 2681288"/>
              <a:gd name="connsiteX36" fmla="*/ 104775 w 2357438"/>
              <a:gd name="connsiteY36" fmla="*/ 714375 h 2681288"/>
              <a:gd name="connsiteX37" fmla="*/ 57150 w 2357438"/>
              <a:gd name="connsiteY37" fmla="*/ 676275 h 2681288"/>
              <a:gd name="connsiteX38" fmla="*/ 42863 w 2357438"/>
              <a:gd name="connsiteY38" fmla="*/ 666750 h 2681288"/>
              <a:gd name="connsiteX39" fmla="*/ 14288 w 2357438"/>
              <a:gd name="connsiteY39" fmla="*/ 657225 h 2681288"/>
              <a:gd name="connsiteX40" fmla="*/ 0 w 2357438"/>
              <a:gd name="connsiteY40" fmla="*/ 628650 h 2681288"/>
              <a:gd name="connsiteX41" fmla="*/ 4763 w 2357438"/>
              <a:gd name="connsiteY41" fmla="*/ 609600 h 2681288"/>
              <a:gd name="connsiteX42" fmla="*/ 19050 w 2357438"/>
              <a:gd name="connsiteY42" fmla="*/ 595313 h 2681288"/>
              <a:gd name="connsiteX43" fmla="*/ 28575 w 2357438"/>
              <a:gd name="connsiteY43" fmla="*/ 581025 h 2681288"/>
              <a:gd name="connsiteX44" fmla="*/ 147638 w 2357438"/>
              <a:gd name="connsiteY44" fmla="*/ 576263 h 2681288"/>
              <a:gd name="connsiteX45" fmla="*/ 152400 w 2357438"/>
              <a:gd name="connsiteY45" fmla="*/ 557213 h 2681288"/>
              <a:gd name="connsiteX46" fmla="*/ 157163 w 2357438"/>
              <a:gd name="connsiteY46" fmla="*/ 542925 h 2681288"/>
              <a:gd name="connsiteX47" fmla="*/ 152400 w 2357438"/>
              <a:gd name="connsiteY47" fmla="*/ 414338 h 2681288"/>
              <a:gd name="connsiteX48" fmla="*/ 138113 w 2357438"/>
              <a:gd name="connsiteY48" fmla="*/ 404813 h 2681288"/>
              <a:gd name="connsiteX49" fmla="*/ 142875 w 2357438"/>
              <a:gd name="connsiteY49" fmla="*/ 314325 h 2681288"/>
              <a:gd name="connsiteX50" fmla="*/ 147638 w 2357438"/>
              <a:gd name="connsiteY50" fmla="*/ 300038 h 2681288"/>
              <a:gd name="connsiteX51" fmla="*/ 157163 w 2357438"/>
              <a:gd name="connsiteY51" fmla="*/ 285750 h 2681288"/>
              <a:gd name="connsiteX52" fmla="*/ 152400 w 2357438"/>
              <a:gd name="connsiteY52" fmla="*/ 266700 h 2681288"/>
              <a:gd name="connsiteX53" fmla="*/ 142875 w 2357438"/>
              <a:gd name="connsiteY53" fmla="*/ 252413 h 2681288"/>
              <a:gd name="connsiteX54" fmla="*/ 138113 w 2357438"/>
              <a:gd name="connsiteY54" fmla="*/ 238125 h 2681288"/>
              <a:gd name="connsiteX55" fmla="*/ 133350 w 2357438"/>
              <a:gd name="connsiteY55" fmla="*/ 185738 h 2681288"/>
              <a:gd name="connsiteX56" fmla="*/ 119063 w 2357438"/>
              <a:gd name="connsiteY56" fmla="*/ 157163 h 2681288"/>
              <a:gd name="connsiteX57" fmla="*/ 114300 w 2357438"/>
              <a:gd name="connsiteY57" fmla="*/ 142875 h 2681288"/>
              <a:gd name="connsiteX58" fmla="*/ 119063 w 2357438"/>
              <a:gd name="connsiteY58" fmla="*/ 95250 h 2681288"/>
              <a:gd name="connsiteX59" fmla="*/ 142875 w 2357438"/>
              <a:gd name="connsiteY59" fmla="*/ 90488 h 2681288"/>
              <a:gd name="connsiteX60" fmla="*/ 152400 w 2357438"/>
              <a:gd name="connsiteY60" fmla="*/ 76200 h 2681288"/>
              <a:gd name="connsiteX61" fmla="*/ 157163 w 2357438"/>
              <a:gd name="connsiteY61" fmla="*/ 28575 h 2681288"/>
              <a:gd name="connsiteX62" fmla="*/ 185738 w 2357438"/>
              <a:gd name="connsiteY62" fmla="*/ 19050 h 2681288"/>
              <a:gd name="connsiteX63" fmla="*/ 214313 w 2357438"/>
              <a:gd name="connsiteY63" fmla="*/ 9525 h 2681288"/>
              <a:gd name="connsiteX64" fmla="*/ 228600 w 2357438"/>
              <a:gd name="connsiteY64" fmla="*/ 0 h 2681288"/>
              <a:gd name="connsiteX65" fmla="*/ 290513 w 2357438"/>
              <a:gd name="connsiteY65" fmla="*/ 4763 h 2681288"/>
              <a:gd name="connsiteX66" fmla="*/ 300038 w 2357438"/>
              <a:gd name="connsiteY66" fmla="*/ 19050 h 2681288"/>
              <a:gd name="connsiteX67" fmla="*/ 342900 w 2357438"/>
              <a:gd name="connsiteY67" fmla="*/ 42863 h 2681288"/>
              <a:gd name="connsiteX68" fmla="*/ 447675 w 2357438"/>
              <a:gd name="connsiteY68" fmla="*/ 47625 h 2681288"/>
              <a:gd name="connsiteX69" fmla="*/ 476250 w 2357438"/>
              <a:gd name="connsiteY69" fmla="*/ 61913 h 2681288"/>
              <a:gd name="connsiteX70" fmla="*/ 490538 w 2357438"/>
              <a:gd name="connsiteY70" fmla="*/ 66675 h 2681288"/>
              <a:gd name="connsiteX71" fmla="*/ 504825 w 2357438"/>
              <a:gd name="connsiteY71" fmla="*/ 80963 h 2681288"/>
              <a:gd name="connsiteX72" fmla="*/ 519113 w 2357438"/>
              <a:gd name="connsiteY72" fmla="*/ 90488 h 2681288"/>
              <a:gd name="connsiteX73" fmla="*/ 576263 w 2357438"/>
              <a:gd name="connsiteY73" fmla="*/ 100013 h 2681288"/>
              <a:gd name="connsiteX74" fmla="*/ 590550 w 2357438"/>
              <a:gd name="connsiteY74" fmla="*/ 109538 h 2681288"/>
              <a:gd name="connsiteX75" fmla="*/ 600075 w 2357438"/>
              <a:gd name="connsiteY75" fmla="*/ 123825 h 2681288"/>
              <a:gd name="connsiteX76" fmla="*/ 638175 w 2357438"/>
              <a:gd name="connsiteY76" fmla="*/ 133350 h 2681288"/>
              <a:gd name="connsiteX77" fmla="*/ 681038 w 2357438"/>
              <a:gd name="connsiteY77" fmla="*/ 147638 h 2681288"/>
              <a:gd name="connsiteX78" fmla="*/ 695325 w 2357438"/>
              <a:gd name="connsiteY78" fmla="*/ 152400 h 2681288"/>
              <a:gd name="connsiteX79" fmla="*/ 738188 w 2357438"/>
              <a:gd name="connsiteY79" fmla="*/ 157163 h 2681288"/>
              <a:gd name="connsiteX80" fmla="*/ 766763 w 2357438"/>
              <a:gd name="connsiteY80" fmla="*/ 171450 h 2681288"/>
              <a:gd name="connsiteX81" fmla="*/ 819150 w 2357438"/>
              <a:gd name="connsiteY81" fmla="*/ 185738 h 2681288"/>
              <a:gd name="connsiteX82" fmla="*/ 833438 w 2357438"/>
              <a:gd name="connsiteY82" fmla="*/ 195263 h 2681288"/>
              <a:gd name="connsiteX83" fmla="*/ 862013 w 2357438"/>
              <a:gd name="connsiteY83" fmla="*/ 204788 h 2681288"/>
              <a:gd name="connsiteX84" fmla="*/ 866775 w 2357438"/>
              <a:gd name="connsiteY84" fmla="*/ 219075 h 2681288"/>
              <a:gd name="connsiteX85" fmla="*/ 885825 w 2357438"/>
              <a:gd name="connsiteY85" fmla="*/ 247650 h 2681288"/>
              <a:gd name="connsiteX86" fmla="*/ 890588 w 2357438"/>
              <a:gd name="connsiteY86" fmla="*/ 290513 h 2681288"/>
              <a:gd name="connsiteX87" fmla="*/ 900113 w 2357438"/>
              <a:gd name="connsiteY87" fmla="*/ 304800 h 2681288"/>
              <a:gd name="connsiteX88" fmla="*/ 909638 w 2357438"/>
              <a:gd name="connsiteY88" fmla="*/ 333375 h 2681288"/>
              <a:gd name="connsiteX89" fmla="*/ 914400 w 2357438"/>
              <a:gd name="connsiteY89" fmla="*/ 347663 h 2681288"/>
              <a:gd name="connsiteX90" fmla="*/ 928688 w 2357438"/>
              <a:gd name="connsiteY90" fmla="*/ 376238 h 2681288"/>
              <a:gd name="connsiteX91" fmla="*/ 942975 w 2357438"/>
              <a:gd name="connsiteY91" fmla="*/ 385763 h 2681288"/>
              <a:gd name="connsiteX92" fmla="*/ 962025 w 2357438"/>
              <a:gd name="connsiteY92" fmla="*/ 428625 h 2681288"/>
              <a:gd name="connsiteX93" fmla="*/ 971550 w 2357438"/>
              <a:gd name="connsiteY93" fmla="*/ 471488 h 2681288"/>
              <a:gd name="connsiteX94" fmla="*/ 976313 w 2357438"/>
              <a:gd name="connsiteY94" fmla="*/ 490538 h 2681288"/>
              <a:gd name="connsiteX95" fmla="*/ 990600 w 2357438"/>
              <a:gd name="connsiteY95" fmla="*/ 495300 h 2681288"/>
              <a:gd name="connsiteX96" fmla="*/ 1004888 w 2357438"/>
              <a:gd name="connsiteY96" fmla="*/ 490538 h 2681288"/>
              <a:gd name="connsiteX97" fmla="*/ 1033463 w 2357438"/>
              <a:gd name="connsiteY97" fmla="*/ 471488 h 2681288"/>
              <a:gd name="connsiteX98" fmla="*/ 1062038 w 2357438"/>
              <a:gd name="connsiteY98" fmla="*/ 485775 h 2681288"/>
              <a:gd name="connsiteX99" fmla="*/ 1085850 w 2357438"/>
              <a:gd name="connsiteY99" fmla="*/ 504825 h 2681288"/>
              <a:gd name="connsiteX100" fmla="*/ 1090613 w 2357438"/>
              <a:gd name="connsiteY100" fmla="*/ 519113 h 2681288"/>
              <a:gd name="connsiteX101" fmla="*/ 1104900 w 2357438"/>
              <a:gd name="connsiteY101" fmla="*/ 523875 h 2681288"/>
              <a:gd name="connsiteX102" fmla="*/ 1181100 w 2357438"/>
              <a:gd name="connsiteY102" fmla="*/ 509588 h 2681288"/>
              <a:gd name="connsiteX103" fmla="*/ 1195388 w 2357438"/>
              <a:gd name="connsiteY103" fmla="*/ 504825 h 2681288"/>
              <a:gd name="connsiteX104" fmla="*/ 1204913 w 2357438"/>
              <a:gd name="connsiteY104" fmla="*/ 490538 h 2681288"/>
              <a:gd name="connsiteX105" fmla="*/ 1233488 w 2357438"/>
              <a:gd name="connsiteY105" fmla="*/ 481013 h 2681288"/>
              <a:gd name="connsiteX106" fmla="*/ 1243013 w 2357438"/>
              <a:gd name="connsiteY106" fmla="*/ 466725 h 2681288"/>
              <a:gd name="connsiteX107" fmla="*/ 1300163 w 2357438"/>
              <a:gd name="connsiteY107" fmla="*/ 466725 h 2681288"/>
              <a:gd name="connsiteX108" fmla="*/ 1328738 w 2357438"/>
              <a:gd name="connsiteY108" fmla="*/ 476250 h 2681288"/>
              <a:gd name="connsiteX109" fmla="*/ 1343025 w 2357438"/>
              <a:gd name="connsiteY109" fmla="*/ 481013 h 2681288"/>
              <a:gd name="connsiteX110" fmla="*/ 1357313 w 2357438"/>
              <a:gd name="connsiteY110" fmla="*/ 490538 h 2681288"/>
              <a:gd name="connsiteX111" fmla="*/ 1362075 w 2357438"/>
              <a:gd name="connsiteY111" fmla="*/ 504825 h 2681288"/>
              <a:gd name="connsiteX112" fmla="*/ 1390650 w 2357438"/>
              <a:gd name="connsiteY112" fmla="*/ 514350 h 2681288"/>
              <a:gd name="connsiteX113" fmla="*/ 1428750 w 2357438"/>
              <a:gd name="connsiteY113" fmla="*/ 523875 h 2681288"/>
              <a:gd name="connsiteX114" fmla="*/ 1457325 w 2357438"/>
              <a:gd name="connsiteY114" fmla="*/ 542925 h 2681288"/>
              <a:gd name="connsiteX115" fmla="*/ 1471613 w 2357438"/>
              <a:gd name="connsiteY115" fmla="*/ 552450 h 2681288"/>
              <a:gd name="connsiteX116" fmla="*/ 1476375 w 2357438"/>
              <a:gd name="connsiteY116" fmla="*/ 566738 h 2681288"/>
              <a:gd name="connsiteX117" fmla="*/ 1504950 w 2357438"/>
              <a:gd name="connsiteY117" fmla="*/ 585788 h 2681288"/>
              <a:gd name="connsiteX118" fmla="*/ 1519238 w 2357438"/>
              <a:gd name="connsiteY118" fmla="*/ 600075 h 2681288"/>
              <a:gd name="connsiteX119" fmla="*/ 1524000 w 2357438"/>
              <a:gd name="connsiteY119" fmla="*/ 614363 h 2681288"/>
              <a:gd name="connsiteX120" fmla="*/ 1519238 w 2357438"/>
              <a:gd name="connsiteY120" fmla="*/ 657225 h 2681288"/>
              <a:gd name="connsiteX121" fmla="*/ 1485900 w 2357438"/>
              <a:gd name="connsiteY121" fmla="*/ 695325 h 2681288"/>
              <a:gd name="connsiteX122" fmla="*/ 1471613 w 2357438"/>
              <a:gd name="connsiteY122" fmla="*/ 723900 h 2681288"/>
              <a:gd name="connsiteX123" fmla="*/ 1462088 w 2357438"/>
              <a:gd name="connsiteY123" fmla="*/ 738188 h 2681288"/>
              <a:gd name="connsiteX124" fmla="*/ 1457325 w 2357438"/>
              <a:gd name="connsiteY124" fmla="*/ 752475 h 2681288"/>
              <a:gd name="connsiteX125" fmla="*/ 1400175 w 2357438"/>
              <a:gd name="connsiteY125" fmla="*/ 776288 h 2681288"/>
              <a:gd name="connsiteX126" fmla="*/ 1395413 w 2357438"/>
              <a:gd name="connsiteY126" fmla="*/ 809625 h 2681288"/>
              <a:gd name="connsiteX127" fmla="*/ 1371600 w 2357438"/>
              <a:gd name="connsiteY127" fmla="*/ 814388 h 2681288"/>
              <a:gd name="connsiteX128" fmla="*/ 1309688 w 2357438"/>
              <a:gd name="connsiteY128" fmla="*/ 819150 h 2681288"/>
              <a:gd name="connsiteX129" fmla="*/ 1300163 w 2357438"/>
              <a:gd name="connsiteY129" fmla="*/ 847725 h 2681288"/>
              <a:gd name="connsiteX130" fmla="*/ 1281113 w 2357438"/>
              <a:gd name="connsiteY130" fmla="*/ 876300 h 2681288"/>
              <a:gd name="connsiteX131" fmla="*/ 1285875 w 2357438"/>
              <a:gd name="connsiteY131" fmla="*/ 909638 h 2681288"/>
              <a:gd name="connsiteX132" fmla="*/ 1328738 w 2357438"/>
              <a:gd name="connsiteY132" fmla="*/ 900113 h 2681288"/>
              <a:gd name="connsiteX133" fmla="*/ 1357313 w 2357438"/>
              <a:gd name="connsiteY133" fmla="*/ 885825 h 2681288"/>
              <a:gd name="connsiteX134" fmla="*/ 1371600 w 2357438"/>
              <a:gd name="connsiteY134" fmla="*/ 890588 h 2681288"/>
              <a:gd name="connsiteX135" fmla="*/ 1538288 w 2357438"/>
              <a:gd name="connsiteY135" fmla="*/ 895350 h 2681288"/>
              <a:gd name="connsiteX136" fmla="*/ 1576388 w 2357438"/>
              <a:gd name="connsiteY136" fmla="*/ 919163 h 2681288"/>
              <a:gd name="connsiteX137" fmla="*/ 1590675 w 2357438"/>
              <a:gd name="connsiteY137" fmla="*/ 923925 h 2681288"/>
              <a:gd name="connsiteX138" fmla="*/ 1604963 w 2357438"/>
              <a:gd name="connsiteY138" fmla="*/ 928688 h 2681288"/>
              <a:gd name="connsiteX139" fmla="*/ 1624013 w 2357438"/>
              <a:gd name="connsiteY139" fmla="*/ 923925 h 2681288"/>
              <a:gd name="connsiteX140" fmla="*/ 1638300 w 2357438"/>
              <a:gd name="connsiteY140" fmla="*/ 919163 h 2681288"/>
              <a:gd name="connsiteX141" fmla="*/ 1666875 w 2357438"/>
              <a:gd name="connsiteY141" fmla="*/ 923925 h 2681288"/>
              <a:gd name="connsiteX142" fmla="*/ 1681163 w 2357438"/>
              <a:gd name="connsiteY142" fmla="*/ 933450 h 2681288"/>
              <a:gd name="connsiteX143" fmla="*/ 1695450 w 2357438"/>
              <a:gd name="connsiteY143" fmla="*/ 947738 h 2681288"/>
              <a:gd name="connsiteX144" fmla="*/ 1733550 w 2357438"/>
              <a:gd name="connsiteY144" fmla="*/ 957263 h 2681288"/>
              <a:gd name="connsiteX145" fmla="*/ 1743075 w 2357438"/>
              <a:gd name="connsiteY145" fmla="*/ 1047750 h 2681288"/>
              <a:gd name="connsiteX146" fmla="*/ 1747838 w 2357438"/>
              <a:gd name="connsiteY146" fmla="*/ 1062038 h 2681288"/>
              <a:gd name="connsiteX147" fmla="*/ 1752600 w 2357438"/>
              <a:gd name="connsiteY147" fmla="*/ 1104900 h 2681288"/>
              <a:gd name="connsiteX148" fmla="*/ 1757363 w 2357438"/>
              <a:gd name="connsiteY148" fmla="*/ 1123950 h 2681288"/>
              <a:gd name="connsiteX149" fmla="*/ 1771650 w 2357438"/>
              <a:gd name="connsiteY149" fmla="*/ 1133475 h 2681288"/>
              <a:gd name="connsiteX150" fmla="*/ 1790700 w 2357438"/>
              <a:gd name="connsiteY150" fmla="*/ 1157288 h 2681288"/>
              <a:gd name="connsiteX151" fmla="*/ 1814513 w 2357438"/>
              <a:gd name="connsiteY151" fmla="*/ 1176338 h 2681288"/>
              <a:gd name="connsiteX152" fmla="*/ 1852613 w 2357438"/>
              <a:gd name="connsiteY152" fmla="*/ 1223963 h 2681288"/>
              <a:gd name="connsiteX153" fmla="*/ 1866900 w 2357438"/>
              <a:gd name="connsiteY153" fmla="*/ 1233488 h 2681288"/>
              <a:gd name="connsiteX154" fmla="*/ 1885950 w 2357438"/>
              <a:gd name="connsiteY154" fmla="*/ 1243013 h 2681288"/>
              <a:gd name="connsiteX155" fmla="*/ 1890713 w 2357438"/>
              <a:gd name="connsiteY155" fmla="*/ 1228725 h 2681288"/>
              <a:gd name="connsiteX156" fmla="*/ 1919288 w 2357438"/>
              <a:gd name="connsiteY156" fmla="*/ 1214438 h 2681288"/>
              <a:gd name="connsiteX157" fmla="*/ 1928813 w 2357438"/>
              <a:gd name="connsiteY157" fmla="*/ 1228725 h 2681288"/>
              <a:gd name="connsiteX158" fmla="*/ 1957388 w 2357438"/>
              <a:gd name="connsiteY158" fmla="*/ 1243013 h 2681288"/>
              <a:gd name="connsiteX159" fmla="*/ 2038350 w 2357438"/>
              <a:gd name="connsiteY159" fmla="*/ 1243013 h 2681288"/>
              <a:gd name="connsiteX160" fmla="*/ 2066925 w 2357438"/>
              <a:gd name="connsiteY160" fmla="*/ 1252538 h 2681288"/>
              <a:gd name="connsiteX161" fmla="*/ 2071688 w 2357438"/>
              <a:gd name="connsiteY161" fmla="*/ 1238250 h 2681288"/>
              <a:gd name="connsiteX162" fmla="*/ 2109788 w 2357438"/>
              <a:gd name="connsiteY162" fmla="*/ 1233488 h 2681288"/>
              <a:gd name="connsiteX163" fmla="*/ 2128838 w 2357438"/>
              <a:gd name="connsiteY163" fmla="*/ 1228725 h 2681288"/>
              <a:gd name="connsiteX164" fmla="*/ 2157413 w 2357438"/>
              <a:gd name="connsiteY164" fmla="*/ 1219200 h 2681288"/>
              <a:gd name="connsiteX165" fmla="*/ 2224088 w 2357438"/>
              <a:gd name="connsiteY165" fmla="*/ 1223963 h 2681288"/>
              <a:gd name="connsiteX166" fmla="*/ 2228850 w 2357438"/>
              <a:gd name="connsiteY166" fmla="*/ 1238250 h 2681288"/>
              <a:gd name="connsiteX167" fmla="*/ 2243138 w 2357438"/>
              <a:gd name="connsiteY167" fmla="*/ 1247775 h 2681288"/>
              <a:gd name="connsiteX168" fmla="*/ 2247900 w 2357438"/>
              <a:gd name="connsiteY168" fmla="*/ 1233488 h 2681288"/>
              <a:gd name="connsiteX169" fmla="*/ 2290763 w 2357438"/>
              <a:gd name="connsiteY169" fmla="*/ 1233488 h 2681288"/>
              <a:gd name="connsiteX170" fmla="*/ 2305050 w 2357438"/>
              <a:gd name="connsiteY170" fmla="*/ 1243013 h 2681288"/>
              <a:gd name="connsiteX171" fmla="*/ 2343150 w 2357438"/>
              <a:gd name="connsiteY171" fmla="*/ 1252538 h 2681288"/>
              <a:gd name="connsiteX172" fmla="*/ 2352675 w 2357438"/>
              <a:gd name="connsiteY172" fmla="*/ 1281113 h 2681288"/>
              <a:gd name="connsiteX173" fmla="*/ 2357438 w 2357438"/>
              <a:gd name="connsiteY173" fmla="*/ 1295400 h 2681288"/>
              <a:gd name="connsiteX174" fmla="*/ 2343150 w 2357438"/>
              <a:gd name="connsiteY174" fmla="*/ 1323975 h 2681288"/>
              <a:gd name="connsiteX175" fmla="*/ 2328863 w 2357438"/>
              <a:gd name="connsiteY175" fmla="*/ 1333500 h 2681288"/>
              <a:gd name="connsiteX176" fmla="*/ 2314575 w 2357438"/>
              <a:gd name="connsiteY176" fmla="*/ 1362075 h 2681288"/>
              <a:gd name="connsiteX177" fmla="*/ 2305050 w 2357438"/>
              <a:gd name="connsiteY177" fmla="*/ 1390650 h 2681288"/>
              <a:gd name="connsiteX178" fmla="*/ 2300288 w 2357438"/>
              <a:gd name="connsiteY178" fmla="*/ 1414463 h 2681288"/>
              <a:gd name="connsiteX179" fmla="*/ 2290763 w 2357438"/>
              <a:gd name="connsiteY179" fmla="*/ 1428750 h 2681288"/>
              <a:gd name="connsiteX180" fmla="*/ 2262188 w 2357438"/>
              <a:gd name="connsiteY180" fmla="*/ 1447800 h 2681288"/>
              <a:gd name="connsiteX181" fmla="*/ 2243138 w 2357438"/>
              <a:gd name="connsiteY181" fmla="*/ 1476375 h 2681288"/>
              <a:gd name="connsiteX182" fmla="*/ 2228850 w 2357438"/>
              <a:gd name="connsiteY182" fmla="*/ 1485900 h 2681288"/>
              <a:gd name="connsiteX183" fmla="*/ 2185988 w 2357438"/>
              <a:gd name="connsiteY183" fmla="*/ 1495425 h 2681288"/>
              <a:gd name="connsiteX184" fmla="*/ 2128838 w 2357438"/>
              <a:gd name="connsiteY184" fmla="*/ 1500188 h 2681288"/>
              <a:gd name="connsiteX185" fmla="*/ 2100263 w 2357438"/>
              <a:gd name="connsiteY185" fmla="*/ 1509713 h 2681288"/>
              <a:gd name="connsiteX186" fmla="*/ 2085975 w 2357438"/>
              <a:gd name="connsiteY186" fmla="*/ 1514475 h 2681288"/>
              <a:gd name="connsiteX187" fmla="*/ 2038350 w 2357438"/>
              <a:gd name="connsiteY187" fmla="*/ 1528763 h 2681288"/>
              <a:gd name="connsiteX188" fmla="*/ 2024063 w 2357438"/>
              <a:gd name="connsiteY188" fmla="*/ 1538288 h 2681288"/>
              <a:gd name="connsiteX189" fmla="*/ 2005013 w 2357438"/>
              <a:gd name="connsiteY189" fmla="*/ 1581150 h 2681288"/>
              <a:gd name="connsiteX190" fmla="*/ 2000250 w 2357438"/>
              <a:gd name="connsiteY190" fmla="*/ 1595438 h 2681288"/>
              <a:gd name="connsiteX191" fmla="*/ 2000250 w 2357438"/>
              <a:gd name="connsiteY191" fmla="*/ 1695450 h 2681288"/>
              <a:gd name="connsiteX192" fmla="*/ 2009775 w 2357438"/>
              <a:gd name="connsiteY192" fmla="*/ 1709738 h 2681288"/>
              <a:gd name="connsiteX193" fmla="*/ 2014538 w 2357438"/>
              <a:gd name="connsiteY193" fmla="*/ 1724025 h 2681288"/>
              <a:gd name="connsiteX194" fmla="*/ 2043113 w 2357438"/>
              <a:gd name="connsiteY194" fmla="*/ 1771650 h 2681288"/>
              <a:gd name="connsiteX195" fmla="*/ 2066925 w 2357438"/>
              <a:gd name="connsiteY195" fmla="*/ 1790700 h 2681288"/>
              <a:gd name="connsiteX196" fmla="*/ 2071688 w 2357438"/>
              <a:gd name="connsiteY196" fmla="*/ 1804988 h 2681288"/>
              <a:gd name="connsiteX197" fmla="*/ 2081213 w 2357438"/>
              <a:gd name="connsiteY197" fmla="*/ 1819275 h 2681288"/>
              <a:gd name="connsiteX198" fmla="*/ 2090738 w 2357438"/>
              <a:gd name="connsiteY198" fmla="*/ 1909763 h 2681288"/>
              <a:gd name="connsiteX199" fmla="*/ 2105025 w 2357438"/>
              <a:gd name="connsiteY199" fmla="*/ 1938338 h 2681288"/>
              <a:gd name="connsiteX200" fmla="*/ 2114550 w 2357438"/>
              <a:gd name="connsiteY200" fmla="*/ 1966913 h 2681288"/>
              <a:gd name="connsiteX201" fmla="*/ 2109788 w 2357438"/>
              <a:gd name="connsiteY201" fmla="*/ 2000250 h 2681288"/>
              <a:gd name="connsiteX202" fmla="*/ 2105025 w 2357438"/>
              <a:gd name="connsiteY202" fmla="*/ 2014538 h 2681288"/>
              <a:gd name="connsiteX203" fmla="*/ 2090738 w 2357438"/>
              <a:gd name="connsiteY203" fmla="*/ 2024063 h 2681288"/>
              <a:gd name="connsiteX204" fmla="*/ 2076450 w 2357438"/>
              <a:gd name="connsiteY204" fmla="*/ 2028825 h 2681288"/>
              <a:gd name="connsiteX205" fmla="*/ 2038350 w 2357438"/>
              <a:gd name="connsiteY205" fmla="*/ 2062163 h 2681288"/>
              <a:gd name="connsiteX206" fmla="*/ 2038350 w 2357438"/>
              <a:gd name="connsiteY206" fmla="*/ 2238375 h 2681288"/>
              <a:gd name="connsiteX207" fmla="*/ 2047875 w 2357438"/>
              <a:gd name="connsiteY207" fmla="*/ 2266950 h 2681288"/>
              <a:gd name="connsiteX208" fmla="*/ 2062163 w 2357438"/>
              <a:gd name="connsiteY208" fmla="*/ 2295525 h 2681288"/>
              <a:gd name="connsiteX209" fmla="*/ 2071688 w 2357438"/>
              <a:gd name="connsiteY209" fmla="*/ 2357438 h 2681288"/>
              <a:gd name="connsiteX210" fmla="*/ 2081213 w 2357438"/>
              <a:gd name="connsiteY210" fmla="*/ 2400300 h 2681288"/>
              <a:gd name="connsiteX211" fmla="*/ 2076450 w 2357438"/>
              <a:gd name="connsiteY211" fmla="*/ 2424113 h 2681288"/>
              <a:gd name="connsiteX212" fmla="*/ 2057400 w 2357438"/>
              <a:gd name="connsiteY212" fmla="*/ 2452688 h 2681288"/>
              <a:gd name="connsiteX213" fmla="*/ 2052638 w 2357438"/>
              <a:gd name="connsiteY213" fmla="*/ 2466975 h 2681288"/>
              <a:gd name="connsiteX214" fmla="*/ 2047875 w 2357438"/>
              <a:gd name="connsiteY214" fmla="*/ 2533650 h 2681288"/>
              <a:gd name="connsiteX215" fmla="*/ 2033588 w 2357438"/>
              <a:gd name="connsiteY215" fmla="*/ 2547938 h 2681288"/>
              <a:gd name="connsiteX216" fmla="*/ 2019300 w 2357438"/>
              <a:gd name="connsiteY216" fmla="*/ 2557463 h 2681288"/>
              <a:gd name="connsiteX217" fmla="*/ 1952625 w 2357438"/>
              <a:gd name="connsiteY217" fmla="*/ 2562225 h 2681288"/>
              <a:gd name="connsiteX218" fmla="*/ 1924050 w 2357438"/>
              <a:gd name="connsiteY218" fmla="*/ 2576513 h 2681288"/>
              <a:gd name="connsiteX219" fmla="*/ 1909763 w 2357438"/>
              <a:gd name="connsiteY219" fmla="*/ 2581275 h 2681288"/>
              <a:gd name="connsiteX220" fmla="*/ 1881188 w 2357438"/>
              <a:gd name="connsiteY220" fmla="*/ 2571750 h 2681288"/>
              <a:gd name="connsiteX221" fmla="*/ 1866900 w 2357438"/>
              <a:gd name="connsiteY221" fmla="*/ 2566988 h 2681288"/>
              <a:gd name="connsiteX222" fmla="*/ 1833563 w 2357438"/>
              <a:gd name="connsiteY222" fmla="*/ 2557463 h 2681288"/>
              <a:gd name="connsiteX223" fmla="*/ 1619250 w 2357438"/>
              <a:gd name="connsiteY223" fmla="*/ 2562225 h 2681288"/>
              <a:gd name="connsiteX224" fmla="*/ 1600200 w 2357438"/>
              <a:gd name="connsiteY224" fmla="*/ 2586038 h 2681288"/>
              <a:gd name="connsiteX225" fmla="*/ 1595438 w 2357438"/>
              <a:gd name="connsiteY225" fmla="*/ 2600325 h 2681288"/>
              <a:gd name="connsiteX226" fmla="*/ 1571625 w 2357438"/>
              <a:gd name="connsiteY226" fmla="*/ 2624138 h 2681288"/>
              <a:gd name="connsiteX227" fmla="*/ 1533525 w 2357438"/>
              <a:gd name="connsiteY227" fmla="*/ 2647950 h 2681288"/>
              <a:gd name="connsiteX228" fmla="*/ 1519238 w 2357438"/>
              <a:gd name="connsiteY228" fmla="*/ 2652713 h 2681288"/>
              <a:gd name="connsiteX229" fmla="*/ 1447800 w 2357438"/>
              <a:gd name="connsiteY229" fmla="*/ 2652713 h 2681288"/>
              <a:gd name="connsiteX230" fmla="*/ 1433513 w 2357438"/>
              <a:gd name="connsiteY230" fmla="*/ 2662238 h 2681288"/>
              <a:gd name="connsiteX231" fmla="*/ 1423988 w 2357438"/>
              <a:gd name="connsiteY231" fmla="*/ 2676525 h 2681288"/>
              <a:gd name="connsiteX232" fmla="*/ 1409700 w 2357438"/>
              <a:gd name="connsiteY232" fmla="*/ 2681288 h 2681288"/>
              <a:gd name="connsiteX233" fmla="*/ 1347788 w 2357438"/>
              <a:gd name="connsiteY233" fmla="*/ 2676525 h 2681288"/>
              <a:gd name="connsiteX234" fmla="*/ 1338263 w 2357438"/>
              <a:gd name="connsiteY234" fmla="*/ 2662238 h 2681288"/>
              <a:gd name="connsiteX235" fmla="*/ 1323975 w 2357438"/>
              <a:gd name="connsiteY235" fmla="*/ 2657475 h 2681288"/>
              <a:gd name="connsiteX236" fmla="*/ 1300163 w 2357438"/>
              <a:gd name="connsiteY236" fmla="*/ 2619375 h 2681288"/>
              <a:gd name="connsiteX237" fmla="*/ 1290638 w 2357438"/>
              <a:gd name="connsiteY237" fmla="*/ 2605088 h 2681288"/>
              <a:gd name="connsiteX238" fmla="*/ 1276350 w 2357438"/>
              <a:gd name="connsiteY238" fmla="*/ 2576513 h 2681288"/>
              <a:gd name="connsiteX239" fmla="*/ 1262063 w 2357438"/>
              <a:gd name="connsiteY239" fmla="*/ 2566988 h 2681288"/>
              <a:gd name="connsiteX240" fmla="*/ 1247775 w 2357438"/>
              <a:gd name="connsiteY240" fmla="*/ 2538413 h 2681288"/>
              <a:gd name="connsiteX241" fmla="*/ 1238250 w 2357438"/>
              <a:gd name="connsiteY241" fmla="*/ 2505075 h 2681288"/>
              <a:gd name="connsiteX242" fmla="*/ 1219200 w 2357438"/>
              <a:gd name="connsiteY242" fmla="*/ 2476500 h 2681288"/>
              <a:gd name="connsiteX243" fmla="*/ 1204913 w 2357438"/>
              <a:gd name="connsiteY243" fmla="*/ 2409825 h 2681288"/>
              <a:gd name="connsiteX244" fmla="*/ 1200150 w 2357438"/>
              <a:gd name="connsiteY244" fmla="*/ 2395538 h 2681288"/>
              <a:gd name="connsiteX245" fmla="*/ 1195388 w 2357438"/>
              <a:gd name="connsiteY245" fmla="*/ 2366963 h 2681288"/>
              <a:gd name="connsiteX246" fmla="*/ 1190625 w 2357438"/>
              <a:gd name="connsiteY246" fmla="*/ 2352675 h 2681288"/>
              <a:gd name="connsiteX247" fmla="*/ 1185863 w 2357438"/>
              <a:gd name="connsiteY247" fmla="*/ 2333625 h 2681288"/>
              <a:gd name="connsiteX248" fmla="*/ 1181100 w 2357438"/>
              <a:gd name="connsiteY248" fmla="*/ 2309813 h 2681288"/>
              <a:gd name="connsiteX249" fmla="*/ 1166813 w 2357438"/>
              <a:gd name="connsiteY249" fmla="*/ 2300288 h 2681288"/>
              <a:gd name="connsiteX250" fmla="*/ 1133475 w 2357438"/>
              <a:gd name="connsiteY250" fmla="*/ 2266950 h 2681288"/>
              <a:gd name="connsiteX251" fmla="*/ 1119188 w 2357438"/>
              <a:gd name="connsiteY251" fmla="*/ 2257425 h 2681288"/>
              <a:gd name="connsiteX252" fmla="*/ 1052513 w 2357438"/>
              <a:gd name="connsiteY252" fmla="*/ 2243138 h 2681288"/>
              <a:gd name="connsiteX253" fmla="*/ 1038225 w 2357438"/>
              <a:gd name="connsiteY253" fmla="*/ 2233613 h 2681288"/>
              <a:gd name="connsiteX254" fmla="*/ 1028700 w 2357438"/>
              <a:gd name="connsiteY254" fmla="*/ 2219325 h 2681288"/>
              <a:gd name="connsiteX255" fmla="*/ 1000125 w 2357438"/>
              <a:gd name="connsiteY255" fmla="*/ 2200275 h 2681288"/>
              <a:gd name="connsiteX256" fmla="*/ 990600 w 2357438"/>
              <a:gd name="connsiteY256" fmla="*/ 2171700 h 2681288"/>
              <a:gd name="connsiteX257" fmla="*/ 995363 w 2357438"/>
              <a:gd name="connsiteY257" fmla="*/ 2133600 h 2681288"/>
              <a:gd name="connsiteX258" fmla="*/ 1004888 w 2357438"/>
              <a:gd name="connsiteY258" fmla="*/ 2114550 h 2681288"/>
              <a:gd name="connsiteX259" fmla="*/ 1019175 w 2357438"/>
              <a:gd name="connsiteY259" fmla="*/ 2085975 h 2681288"/>
              <a:gd name="connsiteX260" fmla="*/ 1023938 w 2357438"/>
              <a:gd name="connsiteY260" fmla="*/ 2062163 h 2681288"/>
              <a:gd name="connsiteX261" fmla="*/ 1014413 w 2357438"/>
              <a:gd name="connsiteY261" fmla="*/ 2019300 h 2681288"/>
              <a:gd name="connsiteX262" fmla="*/ 1009650 w 2357438"/>
              <a:gd name="connsiteY262" fmla="*/ 1990725 h 2681288"/>
              <a:gd name="connsiteX263" fmla="*/ 995363 w 2357438"/>
              <a:gd name="connsiteY263" fmla="*/ 1928813 h 2681288"/>
              <a:gd name="connsiteX264" fmla="*/ 1000125 w 2357438"/>
              <a:gd name="connsiteY264" fmla="*/ 1905000 h 2681288"/>
              <a:gd name="connsiteX265" fmla="*/ 1009650 w 2357438"/>
              <a:gd name="connsiteY265" fmla="*/ 1876425 h 2681288"/>
              <a:gd name="connsiteX266" fmla="*/ 1004888 w 2357438"/>
              <a:gd name="connsiteY266" fmla="*/ 1857375 h 2681288"/>
              <a:gd name="connsiteX267" fmla="*/ 976313 w 2357438"/>
              <a:gd name="connsiteY267" fmla="*/ 1847850 h 2681288"/>
              <a:gd name="connsiteX268" fmla="*/ 895350 w 2357438"/>
              <a:gd name="connsiteY268" fmla="*/ 1843088 h 2681288"/>
              <a:gd name="connsiteX269" fmla="*/ 885825 w 2357438"/>
              <a:gd name="connsiteY269" fmla="*/ 1828800 h 2681288"/>
              <a:gd name="connsiteX270" fmla="*/ 866775 w 2357438"/>
              <a:gd name="connsiteY270" fmla="*/ 1824038 h 2681288"/>
              <a:gd name="connsiteX271" fmla="*/ 785813 w 2357438"/>
              <a:gd name="connsiteY271" fmla="*/ 1819275 h 2681288"/>
              <a:gd name="connsiteX272" fmla="*/ 771525 w 2357438"/>
              <a:gd name="connsiteY272" fmla="*/ 1809750 h 2681288"/>
              <a:gd name="connsiteX273" fmla="*/ 738188 w 2357438"/>
              <a:gd name="connsiteY273" fmla="*/ 1800225 h 2681288"/>
              <a:gd name="connsiteX274" fmla="*/ 723900 w 2357438"/>
              <a:gd name="connsiteY274" fmla="*/ 1790700 h 2681288"/>
              <a:gd name="connsiteX275" fmla="*/ 714375 w 2357438"/>
              <a:gd name="connsiteY275" fmla="*/ 1804988 h 2681288"/>
              <a:gd name="connsiteX276" fmla="*/ 704850 w 2357438"/>
              <a:gd name="connsiteY276" fmla="*/ 1833563 h 2681288"/>
              <a:gd name="connsiteX277" fmla="*/ 657225 w 2357438"/>
              <a:gd name="connsiteY277" fmla="*/ 1828800 h 2681288"/>
              <a:gd name="connsiteX278" fmla="*/ 614363 w 2357438"/>
              <a:gd name="connsiteY278" fmla="*/ 1809750 h 2681288"/>
              <a:gd name="connsiteX279" fmla="*/ 600075 w 2357438"/>
              <a:gd name="connsiteY279" fmla="*/ 1804988 h 2681288"/>
              <a:gd name="connsiteX280" fmla="*/ 571500 w 2357438"/>
              <a:gd name="connsiteY280" fmla="*/ 1781175 h 2681288"/>
              <a:gd name="connsiteX281" fmla="*/ 561975 w 2357438"/>
              <a:gd name="connsiteY281" fmla="*/ 1766888 h 2681288"/>
              <a:gd name="connsiteX282" fmla="*/ 547688 w 2357438"/>
              <a:gd name="connsiteY282" fmla="*/ 1738313 h 2681288"/>
              <a:gd name="connsiteX283" fmla="*/ 533400 w 2357438"/>
              <a:gd name="connsiteY283" fmla="*/ 1724025 h 2681288"/>
              <a:gd name="connsiteX284" fmla="*/ 509588 w 2357438"/>
              <a:gd name="connsiteY284" fmla="*/ 1700213 h 2681288"/>
              <a:gd name="connsiteX285" fmla="*/ 485775 w 2357438"/>
              <a:gd name="connsiteY285" fmla="*/ 1666875 h 2681288"/>
              <a:gd name="connsiteX286" fmla="*/ 457200 w 2357438"/>
              <a:gd name="connsiteY286" fmla="*/ 1662113 h 2681288"/>
              <a:gd name="connsiteX287" fmla="*/ 447675 w 2357438"/>
              <a:gd name="connsiteY287" fmla="*/ 1647825 h 2681288"/>
              <a:gd name="connsiteX288" fmla="*/ 423863 w 2357438"/>
              <a:gd name="connsiteY288" fmla="*/ 1628775 h 2681288"/>
              <a:gd name="connsiteX289" fmla="*/ 395288 w 2357438"/>
              <a:gd name="connsiteY289" fmla="*/ 1571625 h 2681288"/>
              <a:gd name="connsiteX290" fmla="*/ 381000 w 2357438"/>
              <a:gd name="connsiteY290" fmla="*/ 1566863 h 2681288"/>
              <a:gd name="connsiteX291" fmla="*/ 371475 w 2357438"/>
              <a:gd name="connsiteY291" fmla="*/ 1552575 h 2681288"/>
              <a:gd name="connsiteX292" fmla="*/ 300038 w 2357438"/>
              <a:gd name="connsiteY292" fmla="*/ 1538288 h 2681288"/>
              <a:gd name="connsiteX293" fmla="*/ 285750 w 2357438"/>
              <a:gd name="connsiteY293" fmla="*/ 1528763 h 2681288"/>
              <a:gd name="connsiteX294" fmla="*/ 271463 w 2357438"/>
              <a:gd name="connsiteY294" fmla="*/ 1524000 h 2681288"/>
              <a:gd name="connsiteX295" fmla="*/ 261938 w 2357438"/>
              <a:gd name="connsiteY295" fmla="*/ 1509713 h 2681288"/>
              <a:gd name="connsiteX296" fmla="*/ 247650 w 2357438"/>
              <a:gd name="connsiteY296" fmla="*/ 1504950 h 2681288"/>
              <a:gd name="connsiteX297" fmla="*/ 228600 w 2357438"/>
              <a:gd name="connsiteY297" fmla="*/ 1495425 h 2681288"/>
              <a:gd name="connsiteX298" fmla="*/ 214313 w 2357438"/>
              <a:gd name="connsiteY298" fmla="*/ 1485900 h 2681288"/>
              <a:gd name="connsiteX299" fmla="*/ 185738 w 2357438"/>
              <a:gd name="connsiteY299" fmla="*/ 1481138 h 2681288"/>
              <a:gd name="connsiteX300" fmla="*/ 128588 w 2357438"/>
              <a:gd name="connsiteY300" fmla="*/ 1476375 h 2681288"/>
              <a:gd name="connsiteX301" fmla="*/ 71438 w 2357438"/>
              <a:gd name="connsiteY301" fmla="*/ 1462088 h 268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2357438" h="2681288">
                <a:moveTo>
                  <a:pt x="71438" y="1462088"/>
                </a:moveTo>
                <a:cubicBezTo>
                  <a:pt x="65882" y="1453357"/>
                  <a:pt x="94009" y="1439499"/>
                  <a:pt x="95250" y="1423988"/>
                </a:cubicBezTo>
                <a:cubicBezTo>
                  <a:pt x="98038" y="1389138"/>
                  <a:pt x="97225" y="1354063"/>
                  <a:pt x="100013" y="1319213"/>
                </a:cubicBezTo>
                <a:cubicBezTo>
                  <a:pt x="100413" y="1314209"/>
                  <a:pt x="101639" y="1308845"/>
                  <a:pt x="104775" y="1304925"/>
                </a:cubicBezTo>
                <a:cubicBezTo>
                  <a:pt x="108351" y="1300455"/>
                  <a:pt x="114300" y="1298575"/>
                  <a:pt x="119063" y="1295400"/>
                </a:cubicBezTo>
                <a:cubicBezTo>
                  <a:pt x="128334" y="1267586"/>
                  <a:pt x="116571" y="1293130"/>
                  <a:pt x="138113" y="1271588"/>
                </a:cubicBezTo>
                <a:cubicBezTo>
                  <a:pt x="142160" y="1267541"/>
                  <a:pt x="143168" y="1260876"/>
                  <a:pt x="147638" y="1257300"/>
                </a:cubicBezTo>
                <a:cubicBezTo>
                  <a:pt x="151558" y="1254164"/>
                  <a:pt x="156973" y="1253363"/>
                  <a:pt x="161925" y="1252538"/>
                </a:cubicBezTo>
                <a:cubicBezTo>
                  <a:pt x="176105" y="1250175"/>
                  <a:pt x="190500" y="1249363"/>
                  <a:pt x="204788" y="1247775"/>
                </a:cubicBezTo>
                <a:cubicBezTo>
                  <a:pt x="206375" y="1238250"/>
                  <a:pt x="205232" y="1227837"/>
                  <a:pt x="209550" y="1219200"/>
                </a:cubicBezTo>
                <a:cubicBezTo>
                  <a:pt x="213243" y="1211814"/>
                  <a:pt x="231363" y="1207167"/>
                  <a:pt x="238125" y="1204913"/>
                </a:cubicBezTo>
                <a:cubicBezTo>
                  <a:pt x="242888" y="1201738"/>
                  <a:pt x="247182" y="1197713"/>
                  <a:pt x="252413" y="1195388"/>
                </a:cubicBezTo>
                <a:cubicBezTo>
                  <a:pt x="261588" y="1191310"/>
                  <a:pt x="280988" y="1185863"/>
                  <a:pt x="280988" y="1185863"/>
                </a:cubicBezTo>
                <a:cubicBezTo>
                  <a:pt x="284163" y="1181100"/>
                  <a:pt x="287953" y="1176695"/>
                  <a:pt x="290513" y="1171575"/>
                </a:cubicBezTo>
                <a:cubicBezTo>
                  <a:pt x="292758" y="1167085"/>
                  <a:pt x="292139" y="1161208"/>
                  <a:pt x="295275" y="1157288"/>
                </a:cubicBezTo>
                <a:cubicBezTo>
                  <a:pt x="298851" y="1152818"/>
                  <a:pt x="304800" y="1150938"/>
                  <a:pt x="309563" y="1147763"/>
                </a:cubicBezTo>
                <a:cubicBezTo>
                  <a:pt x="312738" y="1138238"/>
                  <a:pt x="317843" y="1129151"/>
                  <a:pt x="319088" y="1119188"/>
                </a:cubicBezTo>
                <a:cubicBezTo>
                  <a:pt x="319824" y="1113296"/>
                  <a:pt x="324521" y="1068187"/>
                  <a:pt x="328613" y="1057275"/>
                </a:cubicBezTo>
                <a:cubicBezTo>
                  <a:pt x="330623" y="1051916"/>
                  <a:pt x="334963" y="1047750"/>
                  <a:pt x="338138" y="1042988"/>
                </a:cubicBezTo>
                <a:cubicBezTo>
                  <a:pt x="336550" y="1036638"/>
                  <a:pt x="337464" y="1029049"/>
                  <a:pt x="333375" y="1023938"/>
                </a:cubicBezTo>
                <a:cubicBezTo>
                  <a:pt x="330239" y="1020018"/>
                  <a:pt x="320804" y="1023893"/>
                  <a:pt x="319088" y="1019175"/>
                </a:cubicBezTo>
                <a:cubicBezTo>
                  <a:pt x="304395" y="978768"/>
                  <a:pt x="330958" y="975767"/>
                  <a:pt x="300038" y="962025"/>
                </a:cubicBezTo>
                <a:cubicBezTo>
                  <a:pt x="300018" y="962016"/>
                  <a:pt x="264329" y="950123"/>
                  <a:pt x="257175" y="947738"/>
                </a:cubicBezTo>
                <a:lnTo>
                  <a:pt x="242888" y="942975"/>
                </a:lnTo>
                <a:lnTo>
                  <a:pt x="228600" y="938213"/>
                </a:lnTo>
                <a:cubicBezTo>
                  <a:pt x="225425" y="928688"/>
                  <a:pt x="221510" y="919379"/>
                  <a:pt x="219075" y="909638"/>
                </a:cubicBezTo>
                <a:cubicBezTo>
                  <a:pt x="217488" y="903288"/>
                  <a:pt x="216891" y="896604"/>
                  <a:pt x="214313" y="890588"/>
                </a:cubicBezTo>
                <a:cubicBezTo>
                  <a:pt x="212058" y="885327"/>
                  <a:pt x="207348" y="881420"/>
                  <a:pt x="204788" y="876300"/>
                </a:cubicBezTo>
                <a:cubicBezTo>
                  <a:pt x="202543" y="871810"/>
                  <a:pt x="203161" y="865933"/>
                  <a:pt x="200025" y="862013"/>
                </a:cubicBezTo>
                <a:cubicBezTo>
                  <a:pt x="196449" y="857544"/>
                  <a:pt x="190500" y="855663"/>
                  <a:pt x="185738" y="852488"/>
                </a:cubicBezTo>
                <a:cubicBezTo>
                  <a:pt x="184618" y="848010"/>
                  <a:pt x="179316" y="824736"/>
                  <a:pt x="176213" y="819150"/>
                </a:cubicBezTo>
                <a:cubicBezTo>
                  <a:pt x="170654" y="809143"/>
                  <a:pt x="163513" y="800100"/>
                  <a:pt x="157163" y="790575"/>
                </a:cubicBezTo>
                <a:lnTo>
                  <a:pt x="147638" y="776288"/>
                </a:lnTo>
                <a:cubicBezTo>
                  <a:pt x="144463" y="771525"/>
                  <a:pt x="143543" y="763810"/>
                  <a:pt x="138113" y="762000"/>
                </a:cubicBezTo>
                <a:cubicBezTo>
                  <a:pt x="113176" y="753689"/>
                  <a:pt x="128795" y="757948"/>
                  <a:pt x="90488" y="752475"/>
                </a:cubicBezTo>
                <a:cubicBezTo>
                  <a:pt x="88900" y="747713"/>
                  <a:pt x="85725" y="743208"/>
                  <a:pt x="85725" y="738188"/>
                </a:cubicBezTo>
                <a:cubicBezTo>
                  <a:pt x="85725" y="722852"/>
                  <a:pt x="93805" y="721689"/>
                  <a:pt x="104775" y="714375"/>
                </a:cubicBezTo>
                <a:cubicBezTo>
                  <a:pt x="97112" y="660731"/>
                  <a:pt x="112281" y="690058"/>
                  <a:pt x="57150" y="676275"/>
                </a:cubicBezTo>
                <a:cubicBezTo>
                  <a:pt x="51597" y="674887"/>
                  <a:pt x="48093" y="669075"/>
                  <a:pt x="42863" y="666750"/>
                </a:cubicBezTo>
                <a:cubicBezTo>
                  <a:pt x="33688" y="662672"/>
                  <a:pt x="14288" y="657225"/>
                  <a:pt x="14288" y="657225"/>
                </a:cubicBezTo>
                <a:cubicBezTo>
                  <a:pt x="9472" y="650001"/>
                  <a:pt x="0" y="638509"/>
                  <a:pt x="0" y="628650"/>
                </a:cubicBezTo>
                <a:cubicBezTo>
                  <a:pt x="0" y="622105"/>
                  <a:pt x="1516" y="615283"/>
                  <a:pt x="4763" y="609600"/>
                </a:cubicBezTo>
                <a:cubicBezTo>
                  <a:pt x="8105" y="603752"/>
                  <a:pt x="14738" y="600487"/>
                  <a:pt x="19050" y="595313"/>
                </a:cubicBezTo>
                <a:cubicBezTo>
                  <a:pt x="22714" y="590916"/>
                  <a:pt x="22913" y="581864"/>
                  <a:pt x="28575" y="581025"/>
                </a:cubicBezTo>
                <a:cubicBezTo>
                  <a:pt x="67866" y="575204"/>
                  <a:pt x="107950" y="577850"/>
                  <a:pt x="147638" y="576263"/>
                </a:cubicBezTo>
                <a:cubicBezTo>
                  <a:pt x="149225" y="569913"/>
                  <a:pt x="150602" y="563507"/>
                  <a:pt x="152400" y="557213"/>
                </a:cubicBezTo>
                <a:cubicBezTo>
                  <a:pt x="153779" y="552386"/>
                  <a:pt x="157163" y="547945"/>
                  <a:pt x="157163" y="542925"/>
                </a:cubicBezTo>
                <a:cubicBezTo>
                  <a:pt x="157163" y="500033"/>
                  <a:pt x="158261" y="456827"/>
                  <a:pt x="152400" y="414338"/>
                </a:cubicBezTo>
                <a:cubicBezTo>
                  <a:pt x="151618" y="408668"/>
                  <a:pt x="142875" y="407988"/>
                  <a:pt x="138113" y="404813"/>
                </a:cubicBezTo>
                <a:cubicBezTo>
                  <a:pt x="139700" y="374650"/>
                  <a:pt x="140140" y="344405"/>
                  <a:pt x="142875" y="314325"/>
                </a:cubicBezTo>
                <a:cubicBezTo>
                  <a:pt x="143329" y="309326"/>
                  <a:pt x="145393" y="304528"/>
                  <a:pt x="147638" y="300038"/>
                </a:cubicBezTo>
                <a:cubicBezTo>
                  <a:pt x="150198" y="294918"/>
                  <a:pt x="153988" y="290513"/>
                  <a:pt x="157163" y="285750"/>
                </a:cubicBezTo>
                <a:cubicBezTo>
                  <a:pt x="155575" y="279400"/>
                  <a:pt x="154978" y="272716"/>
                  <a:pt x="152400" y="266700"/>
                </a:cubicBezTo>
                <a:cubicBezTo>
                  <a:pt x="150145" y="261439"/>
                  <a:pt x="145435" y="257532"/>
                  <a:pt x="142875" y="252413"/>
                </a:cubicBezTo>
                <a:cubicBezTo>
                  <a:pt x="140630" y="247923"/>
                  <a:pt x="139700" y="242888"/>
                  <a:pt x="138113" y="238125"/>
                </a:cubicBezTo>
                <a:cubicBezTo>
                  <a:pt x="136525" y="220663"/>
                  <a:pt x="135830" y="203096"/>
                  <a:pt x="133350" y="185738"/>
                </a:cubicBezTo>
                <a:cubicBezTo>
                  <a:pt x="130955" y="168976"/>
                  <a:pt x="126610" y="172257"/>
                  <a:pt x="119063" y="157163"/>
                </a:cubicBezTo>
                <a:cubicBezTo>
                  <a:pt x="116818" y="152673"/>
                  <a:pt x="115888" y="147638"/>
                  <a:pt x="114300" y="142875"/>
                </a:cubicBezTo>
                <a:cubicBezTo>
                  <a:pt x="115888" y="127000"/>
                  <a:pt x="111423" y="109256"/>
                  <a:pt x="119063" y="95250"/>
                </a:cubicBezTo>
                <a:cubicBezTo>
                  <a:pt x="122939" y="88144"/>
                  <a:pt x="135847" y="94504"/>
                  <a:pt x="142875" y="90488"/>
                </a:cubicBezTo>
                <a:cubicBezTo>
                  <a:pt x="147845" y="87648"/>
                  <a:pt x="149225" y="80963"/>
                  <a:pt x="152400" y="76200"/>
                </a:cubicBezTo>
                <a:cubicBezTo>
                  <a:pt x="153988" y="60325"/>
                  <a:pt x="149124" y="42356"/>
                  <a:pt x="157163" y="28575"/>
                </a:cubicBezTo>
                <a:cubicBezTo>
                  <a:pt x="162222" y="19902"/>
                  <a:pt x="176213" y="22225"/>
                  <a:pt x="185738" y="19050"/>
                </a:cubicBezTo>
                <a:cubicBezTo>
                  <a:pt x="185742" y="19049"/>
                  <a:pt x="214310" y="9527"/>
                  <a:pt x="214313" y="9525"/>
                </a:cubicBezTo>
                <a:lnTo>
                  <a:pt x="228600" y="0"/>
                </a:lnTo>
                <a:cubicBezTo>
                  <a:pt x="249238" y="1588"/>
                  <a:pt x="270513" y="-570"/>
                  <a:pt x="290513" y="4763"/>
                </a:cubicBezTo>
                <a:cubicBezTo>
                  <a:pt x="296043" y="6238"/>
                  <a:pt x="295730" y="15281"/>
                  <a:pt x="300038" y="19050"/>
                </a:cubicBezTo>
                <a:cubicBezTo>
                  <a:pt x="305930" y="24206"/>
                  <a:pt x="329531" y="41794"/>
                  <a:pt x="342900" y="42863"/>
                </a:cubicBezTo>
                <a:cubicBezTo>
                  <a:pt x="377750" y="45651"/>
                  <a:pt x="412750" y="46038"/>
                  <a:pt x="447675" y="47625"/>
                </a:cubicBezTo>
                <a:cubicBezTo>
                  <a:pt x="483596" y="59600"/>
                  <a:pt x="439313" y="43445"/>
                  <a:pt x="476250" y="61913"/>
                </a:cubicBezTo>
                <a:cubicBezTo>
                  <a:pt x="480740" y="64158"/>
                  <a:pt x="485775" y="65088"/>
                  <a:pt x="490538" y="66675"/>
                </a:cubicBezTo>
                <a:cubicBezTo>
                  <a:pt x="495300" y="71438"/>
                  <a:pt x="499651" y="76651"/>
                  <a:pt x="504825" y="80963"/>
                </a:cubicBezTo>
                <a:cubicBezTo>
                  <a:pt x="509222" y="84627"/>
                  <a:pt x="513993" y="87928"/>
                  <a:pt x="519113" y="90488"/>
                </a:cubicBezTo>
                <a:cubicBezTo>
                  <a:pt x="535069" y="98466"/>
                  <a:pt x="562687" y="98504"/>
                  <a:pt x="576263" y="100013"/>
                </a:cubicBezTo>
                <a:cubicBezTo>
                  <a:pt x="581025" y="103188"/>
                  <a:pt x="586503" y="105491"/>
                  <a:pt x="590550" y="109538"/>
                </a:cubicBezTo>
                <a:cubicBezTo>
                  <a:pt x="594597" y="113585"/>
                  <a:pt x="595606" y="120249"/>
                  <a:pt x="600075" y="123825"/>
                </a:cubicBezTo>
                <a:cubicBezTo>
                  <a:pt x="605060" y="127813"/>
                  <a:pt x="636821" y="132981"/>
                  <a:pt x="638175" y="133350"/>
                </a:cubicBezTo>
                <a:cubicBezTo>
                  <a:pt x="638193" y="133355"/>
                  <a:pt x="673885" y="145254"/>
                  <a:pt x="681038" y="147638"/>
                </a:cubicBezTo>
                <a:cubicBezTo>
                  <a:pt x="685800" y="149225"/>
                  <a:pt x="690336" y="151846"/>
                  <a:pt x="695325" y="152400"/>
                </a:cubicBezTo>
                <a:lnTo>
                  <a:pt x="738188" y="157163"/>
                </a:lnTo>
                <a:cubicBezTo>
                  <a:pt x="752159" y="166477"/>
                  <a:pt x="750986" y="167506"/>
                  <a:pt x="766763" y="171450"/>
                </a:cubicBezTo>
                <a:cubicBezTo>
                  <a:pt x="781075" y="175028"/>
                  <a:pt x="806891" y="177566"/>
                  <a:pt x="819150" y="185738"/>
                </a:cubicBezTo>
                <a:cubicBezTo>
                  <a:pt x="823913" y="188913"/>
                  <a:pt x="828207" y="192938"/>
                  <a:pt x="833438" y="195263"/>
                </a:cubicBezTo>
                <a:cubicBezTo>
                  <a:pt x="842613" y="199341"/>
                  <a:pt x="862013" y="204788"/>
                  <a:pt x="862013" y="204788"/>
                </a:cubicBezTo>
                <a:cubicBezTo>
                  <a:pt x="863600" y="209550"/>
                  <a:pt x="864337" y="214687"/>
                  <a:pt x="866775" y="219075"/>
                </a:cubicBezTo>
                <a:cubicBezTo>
                  <a:pt x="872334" y="229082"/>
                  <a:pt x="885825" y="247650"/>
                  <a:pt x="885825" y="247650"/>
                </a:cubicBezTo>
                <a:cubicBezTo>
                  <a:pt x="887413" y="261938"/>
                  <a:pt x="887101" y="276567"/>
                  <a:pt x="890588" y="290513"/>
                </a:cubicBezTo>
                <a:cubicBezTo>
                  <a:pt x="891976" y="296066"/>
                  <a:pt x="897788" y="299570"/>
                  <a:pt x="900113" y="304800"/>
                </a:cubicBezTo>
                <a:cubicBezTo>
                  <a:pt x="904191" y="313975"/>
                  <a:pt x="906463" y="323850"/>
                  <a:pt x="909638" y="333375"/>
                </a:cubicBezTo>
                <a:lnTo>
                  <a:pt x="914400" y="347663"/>
                </a:lnTo>
                <a:cubicBezTo>
                  <a:pt x="918273" y="359282"/>
                  <a:pt x="919458" y="367007"/>
                  <a:pt x="928688" y="376238"/>
                </a:cubicBezTo>
                <a:cubicBezTo>
                  <a:pt x="932735" y="380285"/>
                  <a:pt x="938213" y="382588"/>
                  <a:pt x="942975" y="385763"/>
                </a:cubicBezTo>
                <a:cubicBezTo>
                  <a:pt x="954310" y="419768"/>
                  <a:pt x="946931" y="405984"/>
                  <a:pt x="962025" y="428625"/>
                </a:cubicBezTo>
                <a:cubicBezTo>
                  <a:pt x="970619" y="480181"/>
                  <a:pt x="962172" y="438666"/>
                  <a:pt x="971550" y="471488"/>
                </a:cubicBezTo>
                <a:cubicBezTo>
                  <a:pt x="973348" y="477782"/>
                  <a:pt x="972224" y="485427"/>
                  <a:pt x="976313" y="490538"/>
                </a:cubicBezTo>
                <a:cubicBezTo>
                  <a:pt x="979449" y="494458"/>
                  <a:pt x="985838" y="493713"/>
                  <a:pt x="990600" y="495300"/>
                </a:cubicBezTo>
                <a:cubicBezTo>
                  <a:pt x="995363" y="493713"/>
                  <a:pt x="1000500" y="492976"/>
                  <a:pt x="1004888" y="490538"/>
                </a:cubicBezTo>
                <a:cubicBezTo>
                  <a:pt x="1014895" y="484979"/>
                  <a:pt x="1033463" y="471488"/>
                  <a:pt x="1033463" y="471488"/>
                </a:cubicBezTo>
                <a:cubicBezTo>
                  <a:pt x="1045083" y="475361"/>
                  <a:pt x="1052806" y="476543"/>
                  <a:pt x="1062038" y="485775"/>
                </a:cubicBezTo>
                <a:cubicBezTo>
                  <a:pt x="1083580" y="507317"/>
                  <a:pt x="1058036" y="495554"/>
                  <a:pt x="1085850" y="504825"/>
                </a:cubicBezTo>
                <a:cubicBezTo>
                  <a:pt x="1087438" y="509588"/>
                  <a:pt x="1087063" y="515563"/>
                  <a:pt x="1090613" y="519113"/>
                </a:cubicBezTo>
                <a:cubicBezTo>
                  <a:pt x="1094163" y="522663"/>
                  <a:pt x="1099891" y="524209"/>
                  <a:pt x="1104900" y="523875"/>
                </a:cubicBezTo>
                <a:cubicBezTo>
                  <a:pt x="1121279" y="522783"/>
                  <a:pt x="1159320" y="515811"/>
                  <a:pt x="1181100" y="509588"/>
                </a:cubicBezTo>
                <a:cubicBezTo>
                  <a:pt x="1185927" y="508209"/>
                  <a:pt x="1190625" y="506413"/>
                  <a:pt x="1195388" y="504825"/>
                </a:cubicBezTo>
                <a:cubicBezTo>
                  <a:pt x="1198563" y="500063"/>
                  <a:pt x="1200059" y="493571"/>
                  <a:pt x="1204913" y="490538"/>
                </a:cubicBezTo>
                <a:cubicBezTo>
                  <a:pt x="1213427" y="485217"/>
                  <a:pt x="1233488" y="481013"/>
                  <a:pt x="1233488" y="481013"/>
                </a:cubicBezTo>
                <a:cubicBezTo>
                  <a:pt x="1236663" y="476250"/>
                  <a:pt x="1238043" y="469565"/>
                  <a:pt x="1243013" y="466725"/>
                </a:cubicBezTo>
                <a:cubicBezTo>
                  <a:pt x="1259725" y="457175"/>
                  <a:pt x="1283923" y="464405"/>
                  <a:pt x="1300163" y="466725"/>
                </a:cubicBezTo>
                <a:lnTo>
                  <a:pt x="1328738" y="476250"/>
                </a:lnTo>
                <a:cubicBezTo>
                  <a:pt x="1333500" y="477838"/>
                  <a:pt x="1338848" y="478228"/>
                  <a:pt x="1343025" y="481013"/>
                </a:cubicBezTo>
                <a:lnTo>
                  <a:pt x="1357313" y="490538"/>
                </a:lnTo>
                <a:cubicBezTo>
                  <a:pt x="1358900" y="495300"/>
                  <a:pt x="1357990" y="501907"/>
                  <a:pt x="1362075" y="504825"/>
                </a:cubicBezTo>
                <a:cubicBezTo>
                  <a:pt x="1370245" y="510661"/>
                  <a:pt x="1380805" y="512381"/>
                  <a:pt x="1390650" y="514350"/>
                </a:cubicBezTo>
                <a:cubicBezTo>
                  <a:pt x="1419385" y="520098"/>
                  <a:pt x="1406783" y="516553"/>
                  <a:pt x="1428750" y="523875"/>
                </a:cubicBezTo>
                <a:lnTo>
                  <a:pt x="1457325" y="542925"/>
                </a:lnTo>
                <a:lnTo>
                  <a:pt x="1471613" y="552450"/>
                </a:lnTo>
                <a:cubicBezTo>
                  <a:pt x="1473200" y="557213"/>
                  <a:pt x="1472825" y="563188"/>
                  <a:pt x="1476375" y="566738"/>
                </a:cubicBezTo>
                <a:cubicBezTo>
                  <a:pt x="1484470" y="574833"/>
                  <a:pt x="1496855" y="577694"/>
                  <a:pt x="1504950" y="585788"/>
                </a:cubicBezTo>
                <a:lnTo>
                  <a:pt x="1519238" y="600075"/>
                </a:lnTo>
                <a:cubicBezTo>
                  <a:pt x="1520825" y="604838"/>
                  <a:pt x="1524000" y="609343"/>
                  <a:pt x="1524000" y="614363"/>
                </a:cubicBezTo>
                <a:cubicBezTo>
                  <a:pt x="1524000" y="628738"/>
                  <a:pt x="1523784" y="643587"/>
                  <a:pt x="1519238" y="657225"/>
                </a:cubicBezTo>
                <a:cubicBezTo>
                  <a:pt x="1511300" y="681038"/>
                  <a:pt x="1502569" y="684213"/>
                  <a:pt x="1485900" y="695325"/>
                </a:cubicBezTo>
                <a:cubicBezTo>
                  <a:pt x="1458602" y="736274"/>
                  <a:pt x="1491330" y="684464"/>
                  <a:pt x="1471613" y="723900"/>
                </a:cubicBezTo>
                <a:cubicBezTo>
                  <a:pt x="1469053" y="729020"/>
                  <a:pt x="1464648" y="733068"/>
                  <a:pt x="1462088" y="738188"/>
                </a:cubicBezTo>
                <a:cubicBezTo>
                  <a:pt x="1459843" y="742678"/>
                  <a:pt x="1460875" y="748925"/>
                  <a:pt x="1457325" y="752475"/>
                </a:cubicBezTo>
                <a:cubicBezTo>
                  <a:pt x="1435359" y="774441"/>
                  <a:pt x="1427690" y="771702"/>
                  <a:pt x="1400175" y="776288"/>
                </a:cubicBezTo>
                <a:cubicBezTo>
                  <a:pt x="1398588" y="787400"/>
                  <a:pt x="1402148" y="800645"/>
                  <a:pt x="1395413" y="809625"/>
                </a:cubicBezTo>
                <a:cubicBezTo>
                  <a:pt x="1390556" y="816101"/>
                  <a:pt x="1379645" y="813494"/>
                  <a:pt x="1371600" y="814388"/>
                </a:cubicBezTo>
                <a:cubicBezTo>
                  <a:pt x="1351028" y="816674"/>
                  <a:pt x="1330325" y="817563"/>
                  <a:pt x="1309688" y="819150"/>
                </a:cubicBezTo>
                <a:cubicBezTo>
                  <a:pt x="1306513" y="828675"/>
                  <a:pt x="1305732" y="839371"/>
                  <a:pt x="1300163" y="847725"/>
                </a:cubicBezTo>
                <a:lnTo>
                  <a:pt x="1281113" y="876300"/>
                </a:lnTo>
                <a:cubicBezTo>
                  <a:pt x="1282700" y="887413"/>
                  <a:pt x="1277352" y="902333"/>
                  <a:pt x="1285875" y="909638"/>
                </a:cubicBezTo>
                <a:cubicBezTo>
                  <a:pt x="1290567" y="913660"/>
                  <a:pt x="1320280" y="902932"/>
                  <a:pt x="1328738" y="900113"/>
                </a:cubicBezTo>
                <a:cubicBezTo>
                  <a:pt x="1335962" y="895297"/>
                  <a:pt x="1347454" y="885825"/>
                  <a:pt x="1357313" y="885825"/>
                </a:cubicBezTo>
                <a:cubicBezTo>
                  <a:pt x="1362333" y="885825"/>
                  <a:pt x="1366587" y="890324"/>
                  <a:pt x="1371600" y="890588"/>
                </a:cubicBezTo>
                <a:cubicBezTo>
                  <a:pt x="1427109" y="893510"/>
                  <a:pt x="1482725" y="893763"/>
                  <a:pt x="1538288" y="895350"/>
                </a:cubicBezTo>
                <a:cubicBezTo>
                  <a:pt x="1553382" y="917992"/>
                  <a:pt x="1542383" y="907828"/>
                  <a:pt x="1576388" y="919163"/>
                </a:cubicBezTo>
                <a:lnTo>
                  <a:pt x="1590675" y="923925"/>
                </a:lnTo>
                <a:lnTo>
                  <a:pt x="1604963" y="928688"/>
                </a:lnTo>
                <a:cubicBezTo>
                  <a:pt x="1611313" y="927100"/>
                  <a:pt x="1617719" y="925723"/>
                  <a:pt x="1624013" y="923925"/>
                </a:cubicBezTo>
                <a:cubicBezTo>
                  <a:pt x="1628840" y="922546"/>
                  <a:pt x="1633280" y="919163"/>
                  <a:pt x="1638300" y="919163"/>
                </a:cubicBezTo>
                <a:cubicBezTo>
                  <a:pt x="1647956" y="919163"/>
                  <a:pt x="1657350" y="922338"/>
                  <a:pt x="1666875" y="923925"/>
                </a:cubicBezTo>
                <a:cubicBezTo>
                  <a:pt x="1671638" y="927100"/>
                  <a:pt x="1676766" y="929786"/>
                  <a:pt x="1681163" y="933450"/>
                </a:cubicBezTo>
                <a:cubicBezTo>
                  <a:pt x="1686337" y="937762"/>
                  <a:pt x="1689846" y="944002"/>
                  <a:pt x="1695450" y="947738"/>
                </a:cubicBezTo>
                <a:cubicBezTo>
                  <a:pt x="1701723" y="951920"/>
                  <a:pt x="1730120" y="956577"/>
                  <a:pt x="1733550" y="957263"/>
                </a:cubicBezTo>
                <a:cubicBezTo>
                  <a:pt x="1747363" y="998697"/>
                  <a:pt x="1732924" y="951314"/>
                  <a:pt x="1743075" y="1047750"/>
                </a:cubicBezTo>
                <a:cubicBezTo>
                  <a:pt x="1743601" y="1052743"/>
                  <a:pt x="1746250" y="1057275"/>
                  <a:pt x="1747838" y="1062038"/>
                </a:cubicBezTo>
                <a:cubicBezTo>
                  <a:pt x="1749425" y="1076325"/>
                  <a:pt x="1750414" y="1090692"/>
                  <a:pt x="1752600" y="1104900"/>
                </a:cubicBezTo>
                <a:cubicBezTo>
                  <a:pt x="1753595" y="1111369"/>
                  <a:pt x="1753732" y="1118504"/>
                  <a:pt x="1757363" y="1123950"/>
                </a:cubicBezTo>
                <a:cubicBezTo>
                  <a:pt x="1760538" y="1128712"/>
                  <a:pt x="1766888" y="1130300"/>
                  <a:pt x="1771650" y="1133475"/>
                </a:cubicBezTo>
                <a:cubicBezTo>
                  <a:pt x="1780922" y="1161290"/>
                  <a:pt x="1769158" y="1135746"/>
                  <a:pt x="1790700" y="1157288"/>
                </a:cubicBezTo>
                <a:cubicBezTo>
                  <a:pt x="1812242" y="1178830"/>
                  <a:pt x="1786698" y="1167066"/>
                  <a:pt x="1814513" y="1176338"/>
                </a:cubicBezTo>
                <a:cubicBezTo>
                  <a:pt x="1827658" y="1215773"/>
                  <a:pt x="1815684" y="1199343"/>
                  <a:pt x="1852613" y="1223963"/>
                </a:cubicBezTo>
                <a:lnTo>
                  <a:pt x="1866900" y="1233488"/>
                </a:lnTo>
                <a:cubicBezTo>
                  <a:pt x="1870075" y="1243012"/>
                  <a:pt x="1870076" y="1258887"/>
                  <a:pt x="1885950" y="1243013"/>
                </a:cubicBezTo>
                <a:cubicBezTo>
                  <a:pt x="1889500" y="1239463"/>
                  <a:pt x="1887577" y="1232645"/>
                  <a:pt x="1890713" y="1228725"/>
                </a:cubicBezTo>
                <a:cubicBezTo>
                  <a:pt x="1897428" y="1220331"/>
                  <a:pt x="1909875" y="1217575"/>
                  <a:pt x="1919288" y="1214438"/>
                </a:cubicBezTo>
                <a:cubicBezTo>
                  <a:pt x="1922463" y="1219200"/>
                  <a:pt x="1924766" y="1224678"/>
                  <a:pt x="1928813" y="1228725"/>
                </a:cubicBezTo>
                <a:cubicBezTo>
                  <a:pt x="1938045" y="1237957"/>
                  <a:pt x="1945767" y="1239139"/>
                  <a:pt x="1957388" y="1243013"/>
                </a:cubicBezTo>
                <a:cubicBezTo>
                  <a:pt x="1994745" y="1236786"/>
                  <a:pt x="1991805" y="1234799"/>
                  <a:pt x="2038350" y="1243013"/>
                </a:cubicBezTo>
                <a:cubicBezTo>
                  <a:pt x="2048237" y="1244758"/>
                  <a:pt x="2066925" y="1252538"/>
                  <a:pt x="2066925" y="1252538"/>
                </a:cubicBezTo>
                <a:cubicBezTo>
                  <a:pt x="2068513" y="1247775"/>
                  <a:pt x="2067100" y="1240289"/>
                  <a:pt x="2071688" y="1238250"/>
                </a:cubicBezTo>
                <a:cubicBezTo>
                  <a:pt x="2083384" y="1233052"/>
                  <a:pt x="2097163" y="1235592"/>
                  <a:pt x="2109788" y="1233488"/>
                </a:cubicBezTo>
                <a:cubicBezTo>
                  <a:pt x="2116244" y="1232412"/>
                  <a:pt x="2122569" y="1230606"/>
                  <a:pt x="2128838" y="1228725"/>
                </a:cubicBezTo>
                <a:cubicBezTo>
                  <a:pt x="2138455" y="1225840"/>
                  <a:pt x="2157413" y="1219200"/>
                  <a:pt x="2157413" y="1219200"/>
                </a:cubicBezTo>
                <a:cubicBezTo>
                  <a:pt x="2179638" y="1220788"/>
                  <a:pt x="2202559" y="1218222"/>
                  <a:pt x="2224088" y="1223963"/>
                </a:cubicBezTo>
                <a:cubicBezTo>
                  <a:pt x="2228938" y="1225256"/>
                  <a:pt x="2225714" y="1234330"/>
                  <a:pt x="2228850" y="1238250"/>
                </a:cubicBezTo>
                <a:cubicBezTo>
                  <a:pt x="2232426" y="1242720"/>
                  <a:pt x="2238375" y="1244600"/>
                  <a:pt x="2243138" y="1247775"/>
                </a:cubicBezTo>
                <a:cubicBezTo>
                  <a:pt x="2244725" y="1243013"/>
                  <a:pt x="2244350" y="1237038"/>
                  <a:pt x="2247900" y="1233488"/>
                </a:cubicBezTo>
                <a:cubicBezTo>
                  <a:pt x="2257950" y="1223438"/>
                  <a:pt x="2283008" y="1232195"/>
                  <a:pt x="2290763" y="1233488"/>
                </a:cubicBezTo>
                <a:cubicBezTo>
                  <a:pt x="2295525" y="1236663"/>
                  <a:pt x="2299931" y="1240453"/>
                  <a:pt x="2305050" y="1243013"/>
                </a:cubicBezTo>
                <a:cubicBezTo>
                  <a:pt x="2314809" y="1247893"/>
                  <a:pt x="2334099" y="1250728"/>
                  <a:pt x="2343150" y="1252538"/>
                </a:cubicBezTo>
                <a:lnTo>
                  <a:pt x="2352675" y="1281113"/>
                </a:lnTo>
                <a:lnTo>
                  <a:pt x="2357438" y="1295400"/>
                </a:lnTo>
                <a:cubicBezTo>
                  <a:pt x="2353564" y="1307021"/>
                  <a:pt x="2352382" y="1314743"/>
                  <a:pt x="2343150" y="1323975"/>
                </a:cubicBezTo>
                <a:cubicBezTo>
                  <a:pt x="2339103" y="1328022"/>
                  <a:pt x="2333625" y="1330325"/>
                  <a:pt x="2328863" y="1333500"/>
                </a:cubicBezTo>
                <a:cubicBezTo>
                  <a:pt x="2311490" y="1385616"/>
                  <a:pt x="2339198" y="1306674"/>
                  <a:pt x="2314575" y="1362075"/>
                </a:cubicBezTo>
                <a:cubicBezTo>
                  <a:pt x="2310497" y="1371250"/>
                  <a:pt x="2307019" y="1380805"/>
                  <a:pt x="2305050" y="1390650"/>
                </a:cubicBezTo>
                <a:cubicBezTo>
                  <a:pt x="2303463" y="1398588"/>
                  <a:pt x="2303130" y="1406884"/>
                  <a:pt x="2300288" y="1414463"/>
                </a:cubicBezTo>
                <a:cubicBezTo>
                  <a:pt x="2298278" y="1419822"/>
                  <a:pt x="2295071" y="1424981"/>
                  <a:pt x="2290763" y="1428750"/>
                </a:cubicBezTo>
                <a:cubicBezTo>
                  <a:pt x="2282148" y="1436288"/>
                  <a:pt x="2262188" y="1447800"/>
                  <a:pt x="2262188" y="1447800"/>
                </a:cubicBezTo>
                <a:cubicBezTo>
                  <a:pt x="2255838" y="1457325"/>
                  <a:pt x="2252663" y="1470025"/>
                  <a:pt x="2243138" y="1476375"/>
                </a:cubicBezTo>
                <a:cubicBezTo>
                  <a:pt x="2238375" y="1479550"/>
                  <a:pt x="2233970" y="1483340"/>
                  <a:pt x="2228850" y="1485900"/>
                </a:cubicBezTo>
                <a:cubicBezTo>
                  <a:pt x="2217938" y="1491356"/>
                  <a:pt x="2195401" y="1494379"/>
                  <a:pt x="2185988" y="1495425"/>
                </a:cubicBezTo>
                <a:cubicBezTo>
                  <a:pt x="2166989" y="1497536"/>
                  <a:pt x="2147888" y="1498600"/>
                  <a:pt x="2128838" y="1500188"/>
                </a:cubicBezTo>
                <a:lnTo>
                  <a:pt x="2100263" y="1509713"/>
                </a:lnTo>
                <a:cubicBezTo>
                  <a:pt x="2095500" y="1511300"/>
                  <a:pt x="2090845" y="1513257"/>
                  <a:pt x="2085975" y="1514475"/>
                </a:cubicBezTo>
                <a:cubicBezTo>
                  <a:pt x="2075328" y="1517137"/>
                  <a:pt x="2045305" y="1524126"/>
                  <a:pt x="2038350" y="1528763"/>
                </a:cubicBezTo>
                <a:lnTo>
                  <a:pt x="2024063" y="1538288"/>
                </a:lnTo>
                <a:cubicBezTo>
                  <a:pt x="2008968" y="1560929"/>
                  <a:pt x="2016349" y="1547144"/>
                  <a:pt x="2005013" y="1581150"/>
                </a:cubicBezTo>
                <a:lnTo>
                  <a:pt x="2000250" y="1595438"/>
                </a:lnTo>
                <a:cubicBezTo>
                  <a:pt x="1995617" y="1637142"/>
                  <a:pt x="1991316" y="1650779"/>
                  <a:pt x="2000250" y="1695450"/>
                </a:cubicBezTo>
                <a:cubicBezTo>
                  <a:pt x="2001373" y="1701063"/>
                  <a:pt x="2007215" y="1704618"/>
                  <a:pt x="2009775" y="1709738"/>
                </a:cubicBezTo>
                <a:cubicBezTo>
                  <a:pt x="2012020" y="1714228"/>
                  <a:pt x="2012950" y="1719263"/>
                  <a:pt x="2014538" y="1724025"/>
                </a:cubicBezTo>
                <a:cubicBezTo>
                  <a:pt x="2023160" y="1801635"/>
                  <a:pt x="2003533" y="1749033"/>
                  <a:pt x="2043113" y="1771650"/>
                </a:cubicBezTo>
                <a:cubicBezTo>
                  <a:pt x="2103430" y="1806116"/>
                  <a:pt x="2005105" y="1770095"/>
                  <a:pt x="2066925" y="1790700"/>
                </a:cubicBezTo>
                <a:cubicBezTo>
                  <a:pt x="2068513" y="1795463"/>
                  <a:pt x="2069443" y="1800498"/>
                  <a:pt x="2071688" y="1804988"/>
                </a:cubicBezTo>
                <a:cubicBezTo>
                  <a:pt x="2074248" y="1810107"/>
                  <a:pt x="2079825" y="1813722"/>
                  <a:pt x="2081213" y="1819275"/>
                </a:cubicBezTo>
                <a:cubicBezTo>
                  <a:pt x="2082497" y="1824413"/>
                  <a:pt x="2090359" y="1907300"/>
                  <a:pt x="2090738" y="1909763"/>
                </a:cubicBezTo>
                <a:cubicBezTo>
                  <a:pt x="2093803" y="1929686"/>
                  <a:pt x="2096714" y="1919639"/>
                  <a:pt x="2105025" y="1938338"/>
                </a:cubicBezTo>
                <a:cubicBezTo>
                  <a:pt x="2109103" y="1947513"/>
                  <a:pt x="2114550" y="1966913"/>
                  <a:pt x="2114550" y="1966913"/>
                </a:cubicBezTo>
                <a:cubicBezTo>
                  <a:pt x="2112963" y="1978025"/>
                  <a:pt x="2111989" y="1989243"/>
                  <a:pt x="2109788" y="2000250"/>
                </a:cubicBezTo>
                <a:cubicBezTo>
                  <a:pt x="2108803" y="2005173"/>
                  <a:pt x="2108161" y="2010618"/>
                  <a:pt x="2105025" y="2014538"/>
                </a:cubicBezTo>
                <a:cubicBezTo>
                  <a:pt x="2101449" y="2019007"/>
                  <a:pt x="2095857" y="2021503"/>
                  <a:pt x="2090738" y="2024063"/>
                </a:cubicBezTo>
                <a:cubicBezTo>
                  <a:pt x="2086248" y="2026308"/>
                  <a:pt x="2081213" y="2027238"/>
                  <a:pt x="2076450" y="2028825"/>
                </a:cubicBezTo>
                <a:cubicBezTo>
                  <a:pt x="2043112" y="2051050"/>
                  <a:pt x="2054225" y="2038350"/>
                  <a:pt x="2038350" y="2062163"/>
                </a:cubicBezTo>
                <a:cubicBezTo>
                  <a:pt x="2024495" y="2131442"/>
                  <a:pt x="2027847" y="2105329"/>
                  <a:pt x="2038350" y="2238375"/>
                </a:cubicBezTo>
                <a:cubicBezTo>
                  <a:pt x="2039140" y="2248384"/>
                  <a:pt x="2044700" y="2257425"/>
                  <a:pt x="2047875" y="2266950"/>
                </a:cubicBezTo>
                <a:cubicBezTo>
                  <a:pt x="2054447" y="2286667"/>
                  <a:pt x="2049854" y="2277062"/>
                  <a:pt x="2062163" y="2295525"/>
                </a:cubicBezTo>
                <a:cubicBezTo>
                  <a:pt x="2072178" y="2385672"/>
                  <a:pt x="2061375" y="2305874"/>
                  <a:pt x="2071688" y="2357438"/>
                </a:cubicBezTo>
                <a:cubicBezTo>
                  <a:pt x="2080070" y="2399348"/>
                  <a:pt x="2071943" y="2372494"/>
                  <a:pt x="2081213" y="2400300"/>
                </a:cubicBezTo>
                <a:cubicBezTo>
                  <a:pt x="2079625" y="2408238"/>
                  <a:pt x="2079800" y="2416744"/>
                  <a:pt x="2076450" y="2424113"/>
                </a:cubicBezTo>
                <a:cubicBezTo>
                  <a:pt x="2071713" y="2434535"/>
                  <a:pt x="2057400" y="2452688"/>
                  <a:pt x="2057400" y="2452688"/>
                </a:cubicBezTo>
                <a:cubicBezTo>
                  <a:pt x="2055813" y="2457450"/>
                  <a:pt x="2053225" y="2461989"/>
                  <a:pt x="2052638" y="2466975"/>
                </a:cubicBezTo>
                <a:cubicBezTo>
                  <a:pt x="2050035" y="2489104"/>
                  <a:pt x="2052978" y="2511961"/>
                  <a:pt x="2047875" y="2533650"/>
                </a:cubicBezTo>
                <a:cubicBezTo>
                  <a:pt x="2046332" y="2540206"/>
                  <a:pt x="2038762" y="2543626"/>
                  <a:pt x="2033588" y="2547938"/>
                </a:cubicBezTo>
                <a:cubicBezTo>
                  <a:pt x="2029191" y="2551602"/>
                  <a:pt x="2024937" y="2556468"/>
                  <a:pt x="2019300" y="2557463"/>
                </a:cubicBezTo>
                <a:cubicBezTo>
                  <a:pt x="1997357" y="2561335"/>
                  <a:pt x="1974850" y="2560638"/>
                  <a:pt x="1952625" y="2562225"/>
                </a:cubicBezTo>
                <a:cubicBezTo>
                  <a:pt x="1916708" y="2574199"/>
                  <a:pt x="1960986" y="2558045"/>
                  <a:pt x="1924050" y="2576513"/>
                </a:cubicBezTo>
                <a:cubicBezTo>
                  <a:pt x="1919560" y="2578758"/>
                  <a:pt x="1914525" y="2579688"/>
                  <a:pt x="1909763" y="2581275"/>
                </a:cubicBezTo>
                <a:lnTo>
                  <a:pt x="1881188" y="2571750"/>
                </a:lnTo>
                <a:cubicBezTo>
                  <a:pt x="1876425" y="2570163"/>
                  <a:pt x="1871770" y="2568206"/>
                  <a:pt x="1866900" y="2566988"/>
                </a:cubicBezTo>
                <a:cubicBezTo>
                  <a:pt x="1842980" y="2561007"/>
                  <a:pt x="1854060" y="2564295"/>
                  <a:pt x="1833563" y="2557463"/>
                </a:cubicBezTo>
                <a:cubicBezTo>
                  <a:pt x="1682812" y="2569523"/>
                  <a:pt x="1754265" y="2568976"/>
                  <a:pt x="1619250" y="2562225"/>
                </a:cubicBezTo>
                <a:cubicBezTo>
                  <a:pt x="1607281" y="2598136"/>
                  <a:pt x="1624819" y="2555265"/>
                  <a:pt x="1600200" y="2586038"/>
                </a:cubicBezTo>
                <a:cubicBezTo>
                  <a:pt x="1597064" y="2589958"/>
                  <a:pt x="1597683" y="2595835"/>
                  <a:pt x="1595438" y="2600325"/>
                </a:cubicBezTo>
                <a:cubicBezTo>
                  <a:pt x="1587500" y="2616201"/>
                  <a:pt x="1585913" y="2614613"/>
                  <a:pt x="1571625" y="2624138"/>
                </a:cubicBezTo>
                <a:cubicBezTo>
                  <a:pt x="1556530" y="2646779"/>
                  <a:pt x="1567530" y="2636614"/>
                  <a:pt x="1533525" y="2647950"/>
                </a:cubicBezTo>
                <a:lnTo>
                  <a:pt x="1519238" y="2652713"/>
                </a:lnTo>
                <a:cubicBezTo>
                  <a:pt x="1488580" y="2648333"/>
                  <a:pt x="1479537" y="2644057"/>
                  <a:pt x="1447800" y="2652713"/>
                </a:cubicBezTo>
                <a:cubicBezTo>
                  <a:pt x="1442278" y="2654219"/>
                  <a:pt x="1438275" y="2659063"/>
                  <a:pt x="1433513" y="2662238"/>
                </a:cubicBezTo>
                <a:cubicBezTo>
                  <a:pt x="1430338" y="2667000"/>
                  <a:pt x="1428457" y="2672949"/>
                  <a:pt x="1423988" y="2676525"/>
                </a:cubicBezTo>
                <a:cubicBezTo>
                  <a:pt x="1420068" y="2679661"/>
                  <a:pt x="1414720" y="2681288"/>
                  <a:pt x="1409700" y="2681288"/>
                </a:cubicBezTo>
                <a:cubicBezTo>
                  <a:pt x="1389002" y="2681288"/>
                  <a:pt x="1368425" y="2678113"/>
                  <a:pt x="1347788" y="2676525"/>
                </a:cubicBezTo>
                <a:cubicBezTo>
                  <a:pt x="1344613" y="2671763"/>
                  <a:pt x="1342732" y="2665814"/>
                  <a:pt x="1338263" y="2662238"/>
                </a:cubicBezTo>
                <a:cubicBezTo>
                  <a:pt x="1334343" y="2659102"/>
                  <a:pt x="1326893" y="2661560"/>
                  <a:pt x="1323975" y="2657475"/>
                </a:cubicBezTo>
                <a:cubicBezTo>
                  <a:pt x="1287908" y="2606981"/>
                  <a:pt x="1336903" y="2643869"/>
                  <a:pt x="1300163" y="2619375"/>
                </a:cubicBezTo>
                <a:cubicBezTo>
                  <a:pt x="1296988" y="2614613"/>
                  <a:pt x="1293198" y="2610207"/>
                  <a:pt x="1290638" y="2605088"/>
                </a:cubicBezTo>
                <a:cubicBezTo>
                  <a:pt x="1282891" y="2589594"/>
                  <a:pt x="1289999" y="2590162"/>
                  <a:pt x="1276350" y="2576513"/>
                </a:cubicBezTo>
                <a:cubicBezTo>
                  <a:pt x="1272303" y="2572466"/>
                  <a:pt x="1266825" y="2570163"/>
                  <a:pt x="1262063" y="2566988"/>
                </a:cubicBezTo>
                <a:cubicBezTo>
                  <a:pt x="1251629" y="2551336"/>
                  <a:pt x="1252704" y="2555663"/>
                  <a:pt x="1247775" y="2538413"/>
                </a:cubicBezTo>
                <a:cubicBezTo>
                  <a:pt x="1246323" y="2533330"/>
                  <a:pt x="1241611" y="2511124"/>
                  <a:pt x="1238250" y="2505075"/>
                </a:cubicBezTo>
                <a:cubicBezTo>
                  <a:pt x="1232691" y="2495068"/>
                  <a:pt x="1219200" y="2476500"/>
                  <a:pt x="1219200" y="2476500"/>
                </a:cubicBezTo>
                <a:cubicBezTo>
                  <a:pt x="1213193" y="2428441"/>
                  <a:pt x="1218485" y="2450539"/>
                  <a:pt x="1204913" y="2409825"/>
                </a:cubicBezTo>
                <a:lnTo>
                  <a:pt x="1200150" y="2395538"/>
                </a:lnTo>
                <a:cubicBezTo>
                  <a:pt x="1198563" y="2386013"/>
                  <a:pt x="1197483" y="2376389"/>
                  <a:pt x="1195388" y="2366963"/>
                </a:cubicBezTo>
                <a:cubicBezTo>
                  <a:pt x="1194299" y="2362062"/>
                  <a:pt x="1192004" y="2357502"/>
                  <a:pt x="1190625" y="2352675"/>
                </a:cubicBezTo>
                <a:cubicBezTo>
                  <a:pt x="1188827" y="2346381"/>
                  <a:pt x="1187283" y="2340015"/>
                  <a:pt x="1185863" y="2333625"/>
                </a:cubicBezTo>
                <a:cubicBezTo>
                  <a:pt x="1184107" y="2325723"/>
                  <a:pt x="1185116" y="2316841"/>
                  <a:pt x="1181100" y="2309813"/>
                </a:cubicBezTo>
                <a:cubicBezTo>
                  <a:pt x="1178260" y="2304843"/>
                  <a:pt x="1171575" y="2303463"/>
                  <a:pt x="1166813" y="2300288"/>
                </a:cubicBezTo>
                <a:cubicBezTo>
                  <a:pt x="1158430" y="2275140"/>
                  <a:pt x="1166227" y="2288785"/>
                  <a:pt x="1133475" y="2266950"/>
                </a:cubicBezTo>
                <a:lnTo>
                  <a:pt x="1119188" y="2257425"/>
                </a:lnTo>
                <a:cubicBezTo>
                  <a:pt x="1090312" y="2238174"/>
                  <a:pt x="1110597" y="2248418"/>
                  <a:pt x="1052513" y="2243138"/>
                </a:cubicBezTo>
                <a:cubicBezTo>
                  <a:pt x="1047750" y="2239963"/>
                  <a:pt x="1042272" y="2237660"/>
                  <a:pt x="1038225" y="2233613"/>
                </a:cubicBezTo>
                <a:cubicBezTo>
                  <a:pt x="1034178" y="2229566"/>
                  <a:pt x="1033008" y="2223094"/>
                  <a:pt x="1028700" y="2219325"/>
                </a:cubicBezTo>
                <a:cubicBezTo>
                  <a:pt x="1020085" y="2211787"/>
                  <a:pt x="1000125" y="2200275"/>
                  <a:pt x="1000125" y="2200275"/>
                </a:cubicBezTo>
                <a:cubicBezTo>
                  <a:pt x="996950" y="2190750"/>
                  <a:pt x="989355" y="2181663"/>
                  <a:pt x="990600" y="2171700"/>
                </a:cubicBezTo>
                <a:cubicBezTo>
                  <a:pt x="992188" y="2159000"/>
                  <a:pt x="992259" y="2146017"/>
                  <a:pt x="995363" y="2133600"/>
                </a:cubicBezTo>
                <a:cubicBezTo>
                  <a:pt x="997085" y="2126712"/>
                  <a:pt x="1002091" y="2121076"/>
                  <a:pt x="1004888" y="2114550"/>
                </a:cubicBezTo>
                <a:cubicBezTo>
                  <a:pt x="1016719" y="2086944"/>
                  <a:pt x="1000869" y="2113435"/>
                  <a:pt x="1019175" y="2085975"/>
                </a:cubicBezTo>
                <a:cubicBezTo>
                  <a:pt x="1020763" y="2078038"/>
                  <a:pt x="1023938" y="2070258"/>
                  <a:pt x="1023938" y="2062163"/>
                </a:cubicBezTo>
                <a:cubicBezTo>
                  <a:pt x="1023938" y="2031241"/>
                  <a:pt x="1019323" y="2041395"/>
                  <a:pt x="1014413" y="2019300"/>
                </a:cubicBezTo>
                <a:cubicBezTo>
                  <a:pt x="1012318" y="2009874"/>
                  <a:pt x="1011430" y="2000216"/>
                  <a:pt x="1009650" y="1990725"/>
                </a:cubicBezTo>
                <a:cubicBezTo>
                  <a:pt x="1000641" y="1942680"/>
                  <a:pt x="1004779" y="1957063"/>
                  <a:pt x="995363" y="1928813"/>
                </a:cubicBezTo>
                <a:cubicBezTo>
                  <a:pt x="996950" y="1920875"/>
                  <a:pt x="997995" y="1912810"/>
                  <a:pt x="1000125" y="1905000"/>
                </a:cubicBezTo>
                <a:cubicBezTo>
                  <a:pt x="1002767" y="1895314"/>
                  <a:pt x="1009650" y="1876425"/>
                  <a:pt x="1009650" y="1876425"/>
                </a:cubicBezTo>
                <a:cubicBezTo>
                  <a:pt x="1008063" y="1870075"/>
                  <a:pt x="1009858" y="1861635"/>
                  <a:pt x="1004888" y="1857375"/>
                </a:cubicBezTo>
                <a:cubicBezTo>
                  <a:pt x="997265" y="1850841"/>
                  <a:pt x="986336" y="1848440"/>
                  <a:pt x="976313" y="1847850"/>
                </a:cubicBezTo>
                <a:lnTo>
                  <a:pt x="895350" y="1843088"/>
                </a:lnTo>
                <a:cubicBezTo>
                  <a:pt x="892175" y="1838325"/>
                  <a:pt x="890588" y="1831975"/>
                  <a:pt x="885825" y="1828800"/>
                </a:cubicBezTo>
                <a:cubicBezTo>
                  <a:pt x="880379" y="1825169"/>
                  <a:pt x="873291" y="1824659"/>
                  <a:pt x="866775" y="1824038"/>
                </a:cubicBezTo>
                <a:cubicBezTo>
                  <a:pt x="839863" y="1821475"/>
                  <a:pt x="812800" y="1820863"/>
                  <a:pt x="785813" y="1819275"/>
                </a:cubicBezTo>
                <a:cubicBezTo>
                  <a:pt x="781050" y="1816100"/>
                  <a:pt x="776645" y="1812310"/>
                  <a:pt x="771525" y="1809750"/>
                </a:cubicBezTo>
                <a:cubicBezTo>
                  <a:pt x="764696" y="1806335"/>
                  <a:pt x="744287" y="1801750"/>
                  <a:pt x="738188" y="1800225"/>
                </a:cubicBezTo>
                <a:cubicBezTo>
                  <a:pt x="733425" y="1797050"/>
                  <a:pt x="729513" y="1789577"/>
                  <a:pt x="723900" y="1790700"/>
                </a:cubicBezTo>
                <a:cubicBezTo>
                  <a:pt x="718287" y="1791823"/>
                  <a:pt x="716700" y="1799757"/>
                  <a:pt x="714375" y="1804988"/>
                </a:cubicBezTo>
                <a:cubicBezTo>
                  <a:pt x="710297" y="1814163"/>
                  <a:pt x="704850" y="1833563"/>
                  <a:pt x="704850" y="1833563"/>
                </a:cubicBezTo>
                <a:cubicBezTo>
                  <a:pt x="688975" y="1831975"/>
                  <a:pt x="672906" y="1831740"/>
                  <a:pt x="657225" y="1828800"/>
                </a:cubicBezTo>
                <a:cubicBezTo>
                  <a:pt x="617901" y="1821426"/>
                  <a:pt x="640036" y="1822586"/>
                  <a:pt x="614363" y="1809750"/>
                </a:cubicBezTo>
                <a:cubicBezTo>
                  <a:pt x="609873" y="1807505"/>
                  <a:pt x="604838" y="1806575"/>
                  <a:pt x="600075" y="1804988"/>
                </a:cubicBezTo>
                <a:cubicBezTo>
                  <a:pt x="586027" y="1795622"/>
                  <a:pt x="582960" y="1794926"/>
                  <a:pt x="571500" y="1781175"/>
                </a:cubicBezTo>
                <a:cubicBezTo>
                  <a:pt x="567836" y="1776778"/>
                  <a:pt x="565150" y="1771650"/>
                  <a:pt x="561975" y="1766888"/>
                </a:cubicBezTo>
                <a:cubicBezTo>
                  <a:pt x="557202" y="1752567"/>
                  <a:pt x="557947" y="1750623"/>
                  <a:pt x="547688" y="1738313"/>
                </a:cubicBezTo>
                <a:cubicBezTo>
                  <a:pt x="543376" y="1733139"/>
                  <a:pt x="537712" y="1729199"/>
                  <a:pt x="533400" y="1724025"/>
                </a:cubicBezTo>
                <a:cubicBezTo>
                  <a:pt x="513556" y="1700213"/>
                  <a:pt x="535781" y="1717676"/>
                  <a:pt x="509588" y="1700213"/>
                </a:cubicBezTo>
                <a:cubicBezTo>
                  <a:pt x="500381" y="1672591"/>
                  <a:pt x="508635" y="1671955"/>
                  <a:pt x="485775" y="1666875"/>
                </a:cubicBezTo>
                <a:cubicBezTo>
                  <a:pt x="476349" y="1664780"/>
                  <a:pt x="466725" y="1663700"/>
                  <a:pt x="457200" y="1662113"/>
                </a:cubicBezTo>
                <a:cubicBezTo>
                  <a:pt x="454025" y="1657350"/>
                  <a:pt x="452145" y="1651401"/>
                  <a:pt x="447675" y="1647825"/>
                </a:cubicBezTo>
                <a:cubicBezTo>
                  <a:pt x="427195" y="1631441"/>
                  <a:pt x="437042" y="1658428"/>
                  <a:pt x="423863" y="1628775"/>
                </a:cubicBezTo>
                <a:cubicBezTo>
                  <a:pt x="418718" y="1617198"/>
                  <a:pt x="410786" y="1576790"/>
                  <a:pt x="395288" y="1571625"/>
                </a:cubicBezTo>
                <a:lnTo>
                  <a:pt x="381000" y="1566863"/>
                </a:lnTo>
                <a:cubicBezTo>
                  <a:pt x="377825" y="1562100"/>
                  <a:pt x="376329" y="1555609"/>
                  <a:pt x="371475" y="1552575"/>
                </a:cubicBezTo>
                <a:cubicBezTo>
                  <a:pt x="353221" y="1541166"/>
                  <a:pt x="318576" y="1540348"/>
                  <a:pt x="300038" y="1538288"/>
                </a:cubicBezTo>
                <a:cubicBezTo>
                  <a:pt x="295275" y="1535113"/>
                  <a:pt x="290870" y="1531323"/>
                  <a:pt x="285750" y="1528763"/>
                </a:cubicBezTo>
                <a:cubicBezTo>
                  <a:pt x="281260" y="1526518"/>
                  <a:pt x="275383" y="1527136"/>
                  <a:pt x="271463" y="1524000"/>
                </a:cubicBezTo>
                <a:cubicBezTo>
                  <a:pt x="266994" y="1520424"/>
                  <a:pt x="266407" y="1513289"/>
                  <a:pt x="261938" y="1509713"/>
                </a:cubicBezTo>
                <a:cubicBezTo>
                  <a:pt x="258018" y="1506577"/>
                  <a:pt x="252264" y="1506928"/>
                  <a:pt x="247650" y="1504950"/>
                </a:cubicBezTo>
                <a:cubicBezTo>
                  <a:pt x="241125" y="1502153"/>
                  <a:pt x="234764" y="1498947"/>
                  <a:pt x="228600" y="1495425"/>
                </a:cubicBezTo>
                <a:cubicBezTo>
                  <a:pt x="223630" y="1492585"/>
                  <a:pt x="219743" y="1487710"/>
                  <a:pt x="214313" y="1485900"/>
                </a:cubicBezTo>
                <a:cubicBezTo>
                  <a:pt x="205152" y="1482846"/>
                  <a:pt x="195263" y="1482725"/>
                  <a:pt x="185738" y="1481138"/>
                </a:cubicBezTo>
                <a:cubicBezTo>
                  <a:pt x="148002" y="1468559"/>
                  <a:pt x="167067" y="1469963"/>
                  <a:pt x="128588" y="1476375"/>
                </a:cubicBezTo>
                <a:cubicBezTo>
                  <a:pt x="106375" y="1491183"/>
                  <a:pt x="76994" y="1470819"/>
                  <a:pt x="71438" y="146208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7688909" y="811120"/>
            <a:ext cx="853922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Słopnice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6739464" y="2386514"/>
            <a:ext cx="736403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</a:rPr>
              <a:t>Zbludza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Picture 4" descr="Znalezione obrazy dla zapytania psg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Dowolny kształt 42"/>
          <p:cNvSpPr/>
          <p:nvPr/>
        </p:nvSpPr>
        <p:spPr>
          <a:xfrm>
            <a:off x="7531643" y="984114"/>
            <a:ext cx="168295" cy="931229"/>
          </a:xfrm>
          <a:custGeom>
            <a:avLst/>
            <a:gdLst>
              <a:gd name="connsiteX0" fmla="*/ 0 w 168295"/>
              <a:gd name="connsiteY0" fmla="*/ 0 h 931229"/>
              <a:gd name="connsiteX1" fmla="*/ 16830 w 168295"/>
              <a:gd name="connsiteY1" fmla="*/ 28049 h 931229"/>
              <a:gd name="connsiteX2" fmla="*/ 39269 w 168295"/>
              <a:gd name="connsiteY2" fmla="*/ 67318 h 931229"/>
              <a:gd name="connsiteX3" fmla="*/ 50489 w 168295"/>
              <a:gd name="connsiteY3" fmla="*/ 84147 h 931229"/>
              <a:gd name="connsiteX4" fmla="*/ 67318 w 168295"/>
              <a:gd name="connsiteY4" fmla="*/ 95367 h 931229"/>
              <a:gd name="connsiteX5" fmla="*/ 84148 w 168295"/>
              <a:gd name="connsiteY5" fmla="*/ 129025 h 931229"/>
              <a:gd name="connsiteX6" fmla="*/ 100977 w 168295"/>
              <a:gd name="connsiteY6" fmla="*/ 134635 h 931229"/>
              <a:gd name="connsiteX7" fmla="*/ 117807 w 168295"/>
              <a:gd name="connsiteY7" fmla="*/ 145855 h 931229"/>
              <a:gd name="connsiteX8" fmla="*/ 134636 w 168295"/>
              <a:gd name="connsiteY8" fmla="*/ 179514 h 931229"/>
              <a:gd name="connsiteX9" fmla="*/ 151466 w 168295"/>
              <a:gd name="connsiteY9" fmla="*/ 185124 h 931229"/>
              <a:gd name="connsiteX10" fmla="*/ 168295 w 168295"/>
              <a:gd name="connsiteY10" fmla="*/ 218783 h 931229"/>
              <a:gd name="connsiteX11" fmla="*/ 162685 w 168295"/>
              <a:gd name="connsiteY11" fmla="*/ 246832 h 931229"/>
              <a:gd name="connsiteX12" fmla="*/ 157075 w 168295"/>
              <a:gd name="connsiteY12" fmla="*/ 269271 h 931229"/>
              <a:gd name="connsiteX13" fmla="*/ 140246 w 168295"/>
              <a:gd name="connsiteY13" fmla="*/ 319759 h 931229"/>
              <a:gd name="connsiteX14" fmla="*/ 129026 w 168295"/>
              <a:gd name="connsiteY14" fmla="*/ 359028 h 931229"/>
              <a:gd name="connsiteX15" fmla="*/ 123416 w 168295"/>
              <a:gd name="connsiteY15" fmla="*/ 375857 h 931229"/>
              <a:gd name="connsiteX16" fmla="*/ 117807 w 168295"/>
              <a:gd name="connsiteY16" fmla="*/ 403906 h 931229"/>
              <a:gd name="connsiteX17" fmla="*/ 112197 w 168295"/>
              <a:gd name="connsiteY17" fmla="*/ 420736 h 931229"/>
              <a:gd name="connsiteX18" fmla="*/ 100977 w 168295"/>
              <a:gd name="connsiteY18" fmla="*/ 460005 h 931229"/>
              <a:gd name="connsiteX19" fmla="*/ 100977 w 168295"/>
              <a:gd name="connsiteY19" fmla="*/ 544152 h 931229"/>
              <a:gd name="connsiteX20" fmla="*/ 112197 w 168295"/>
              <a:gd name="connsiteY20" fmla="*/ 577811 h 931229"/>
              <a:gd name="connsiteX21" fmla="*/ 95367 w 168295"/>
              <a:gd name="connsiteY21" fmla="*/ 611470 h 931229"/>
              <a:gd name="connsiteX22" fmla="*/ 89758 w 168295"/>
              <a:gd name="connsiteY22" fmla="*/ 628299 h 931229"/>
              <a:gd name="connsiteX23" fmla="*/ 67318 w 168295"/>
              <a:gd name="connsiteY23" fmla="*/ 661958 h 931229"/>
              <a:gd name="connsiteX24" fmla="*/ 56099 w 168295"/>
              <a:gd name="connsiteY24" fmla="*/ 678787 h 931229"/>
              <a:gd name="connsiteX25" fmla="*/ 39269 w 168295"/>
              <a:gd name="connsiteY25" fmla="*/ 740495 h 931229"/>
              <a:gd name="connsiteX26" fmla="*/ 44879 w 168295"/>
              <a:gd name="connsiteY26" fmla="*/ 841472 h 931229"/>
              <a:gd name="connsiteX27" fmla="*/ 50489 w 168295"/>
              <a:gd name="connsiteY27" fmla="*/ 858302 h 931229"/>
              <a:gd name="connsiteX28" fmla="*/ 56099 w 168295"/>
              <a:gd name="connsiteY28" fmla="*/ 886351 h 931229"/>
              <a:gd name="connsiteX29" fmla="*/ 67318 w 168295"/>
              <a:gd name="connsiteY29" fmla="*/ 925619 h 931229"/>
              <a:gd name="connsiteX30" fmla="*/ 67318 w 168295"/>
              <a:gd name="connsiteY30" fmla="*/ 931229 h 9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8295" h="931229">
                <a:moveTo>
                  <a:pt x="0" y="0"/>
                </a:moveTo>
                <a:cubicBezTo>
                  <a:pt x="5610" y="9350"/>
                  <a:pt x="13104" y="17802"/>
                  <a:pt x="16830" y="28049"/>
                </a:cubicBezTo>
                <a:cubicBezTo>
                  <a:pt x="32264" y="70492"/>
                  <a:pt x="7048" y="56577"/>
                  <a:pt x="39269" y="67318"/>
                </a:cubicBezTo>
                <a:cubicBezTo>
                  <a:pt x="43009" y="72928"/>
                  <a:pt x="45722" y="79380"/>
                  <a:pt x="50489" y="84147"/>
                </a:cubicBezTo>
                <a:cubicBezTo>
                  <a:pt x="55256" y="88914"/>
                  <a:pt x="63106" y="90102"/>
                  <a:pt x="67318" y="95367"/>
                </a:cubicBezTo>
                <a:cubicBezTo>
                  <a:pt x="85385" y="117951"/>
                  <a:pt x="57876" y="108008"/>
                  <a:pt x="84148" y="129025"/>
                </a:cubicBezTo>
                <a:cubicBezTo>
                  <a:pt x="88765" y="132719"/>
                  <a:pt x="95688" y="131990"/>
                  <a:pt x="100977" y="134635"/>
                </a:cubicBezTo>
                <a:cubicBezTo>
                  <a:pt x="107008" y="137650"/>
                  <a:pt x="112197" y="142115"/>
                  <a:pt x="117807" y="145855"/>
                </a:cubicBezTo>
                <a:cubicBezTo>
                  <a:pt x="121502" y="156943"/>
                  <a:pt x="124749" y="171604"/>
                  <a:pt x="134636" y="179514"/>
                </a:cubicBezTo>
                <a:cubicBezTo>
                  <a:pt x="139254" y="183208"/>
                  <a:pt x="145856" y="183254"/>
                  <a:pt x="151466" y="185124"/>
                </a:cubicBezTo>
                <a:cubicBezTo>
                  <a:pt x="157139" y="193633"/>
                  <a:pt x="168295" y="207170"/>
                  <a:pt x="168295" y="218783"/>
                </a:cubicBezTo>
                <a:cubicBezTo>
                  <a:pt x="168295" y="228318"/>
                  <a:pt x="164753" y="237524"/>
                  <a:pt x="162685" y="246832"/>
                </a:cubicBezTo>
                <a:cubicBezTo>
                  <a:pt x="161012" y="254358"/>
                  <a:pt x="159290" y="261886"/>
                  <a:pt x="157075" y="269271"/>
                </a:cubicBezTo>
                <a:cubicBezTo>
                  <a:pt x="157060" y="269323"/>
                  <a:pt x="143060" y="311319"/>
                  <a:pt x="140246" y="319759"/>
                </a:cubicBezTo>
                <a:cubicBezTo>
                  <a:pt x="126795" y="360109"/>
                  <a:pt x="143114" y="309723"/>
                  <a:pt x="129026" y="359028"/>
                </a:cubicBezTo>
                <a:cubicBezTo>
                  <a:pt x="127401" y="364714"/>
                  <a:pt x="124850" y="370120"/>
                  <a:pt x="123416" y="375857"/>
                </a:cubicBezTo>
                <a:cubicBezTo>
                  <a:pt x="121104" y="385107"/>
                  <a:pt x="120119" y="394656"/>
                  <a:pt x="117807" y="403906"/>
                </a:cubicBezTo>
                <a:cubicBezTo>
                  <a:pt x="116373" y="409643"/>
                  <a:pt x="113822" y="415050"/>
                  <a:pt x="112197" y="420736"/>
                </a:cubicBezTo>
                <a:cubicBezTo>
                  <a:pt x="98108" y="470045"/>
                  <a:pt x="114428" y="419652"/>
                  <a:pt x="100977" y="460005"/>
                </a:cubicBezTo>
                <a:cubicBezTo>
                  <a:pt x="95635" y="502735"/>
                  <a:pt x="91561" y="503350"/>
                  <a:pt x="100977" y="544152"/>
                </a:cubicBezTo>
                <a:cubicBezTo>
                  <a:pt x="103636" y="555676"/>
                  <a:pt x="112197" y="577811"/>
                  <a:pt x="112197" y="577811"/>
                </a:cubicBezTo>
                <a:cubicBezTo>
                  <a:pt x="98094" y="620117"/>
                  <a:pt x="117120" y="567963"/>
                  <a:pt x="95367" y="611470"/>
                </a:cubicBezTo>
                <a:cubicBezTo>
                  <a:pt x="92723" y="616759"/>
                  <a:pt x="92630" y="623130"/>
                  <a:pt x="89758" y="628299"/>
                </a:cubicBezTo>
                <a:cubicBezTo>
                  <a:pt x="83209" y="640087"/>
                  <a:pt x="74798" y="650738"/>
                  <a:pt x="67318" y="661958"/>
                </a:cubicBezTo>
                <a:cubicBezTo>
                  <a:pt x="63578" y="667568"/>
                  <a:pt x="58231" y="672391"/>
                  <a:pt x="56099" y="678787"/>
                </a:cubicBezTo>
                <a:cubicBezTo>
                  <a:pt x="41864" y="721492"/>
                  <a:pt x="47198" y="700849"/>
                  <a:pt x="39269" y="740495"/>
                </a:cubicBezTo>
                <a:cubicBezTo>
                  <a:pt x="41139" y="774154"/>
                  <a:pt x="41683" y="807913"/>
                  <a:pt x="44879" y="841472"/>
                </a:cubicBezTo>
                <a:cubicBezTo>
                  <a:pt x="45440" y="847359"/>
                  <a:pt x="49055" y="852565"/>
                  <a:pt x="50489" y="858302"/>
                </a:cubicBezTo>
                <a:cubicBezTo>
                  <a:pt x="52802" y="867552"/>
                  <a:pt x="53787" y="877101"/>
                  <a:pt x="56099" y="886351"/>
                </a:cubicBezTo>
                <a:cubicBezTo>
                  <a:pt x="66790" y="929116"/>
                  <a:pt x="56827" y="873164"/>
                  <a:pt x="67318" y="925619"/>
                </a:cubicBezTo>
                <a:cubicBezTo>
                  <a:pt x="67685" y="927453"/>
                  <a:pt x="67318" y="929359"/>
                  <a:pt x="67318" y="931229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 43"/>
          <p:cNvSpPr/>
          <p:nvPr/>
        </p:nvSpPr>
        <p:spPr>
          <a:xfrm>
            <a:off x="7615790" y="1881384"/>
            <a:ext cx="76867" cy="632637"/>
          </a:xfrm>
          <a:custGeom>
            <a:avLst/>
            <a:gdLst>
              <a:gd name="connsiteX0" fmla="*/ 18239 w 76867"/>
              <a:gd name="connsiteY0" fmla="*/ 0 h 632637"/>
              <a:gd name="connsiteX1" fmla="*/ 7606 w 76867"/>
              <a:gd name="connsiteY1" fmla="*/ 26581 h 632637"/>
              <a:gd name="connsiteX2" fmla="*/ 2290 w 76867"/>
              <a:gd name="connsiteY2" fmla="*/ 42530 h 632637"/>
              <a:gd name="connsiteX3" fmla="*/ 7606 w 76867"/>
              <a:gd name="connsiteY3" fmla="*/ 90377 h 632637"/>
              <a:gd name="connsiteX4" fmla="*/ 18239 w 76867"/>
              <a:gd name="connsiteY4" fmla="*/ 122274 h 632637"/>
              <a:gd name="connsiteX5" fmla="*/ 12923 w 76867"/>
              <a:gd name="connsiteY5" fmla="*/ 138223 h 632637"/>
              <a:gd name="connsiteX6" fmla="*/ 34188 w 76867"/>
              <a:gd name="connsiteY6" fmla="*/ 170121 h 632637"/>
              <a:gd name="connsiteX7" fmla="*/ 39504 w 76867"/>
              <a:gd name="connsiteY7" fmla="*/ 217967 h 632637"/>
              <a:gd name="connsiteX8" fmla="*/ 28872 w 76867"/>
              <a:gd name="connsiteY8" fmla="*/ 233916 h 632637"/>
              <a:gd name="connsiteX9" fmla="*/ 23555 w 76867"/>
              <a:gd name="connsiteY9" fmla="*/ 255181 h 632637"/>
              <a:gd name="connsiteX10" fmla="*/ 12923 w 76867"/>
              <a:gd name="connsiteY10" fmla="*/ 287079 h 632637"/>
              <a:gd name="connsiteX11" fmla="*/ 7606 w 76867"/>
              <a:gd name="connsiteY11" fmla="*/ 361507 h 632637"/>
              <a:gd name="connsiteX12" fmla="*/ 7606 w 76867"/>
              <a:gd name="connsiteY12" fmla="*/ 404037 h 632637"/>
              <a:gd name="connsiteX13" fmla="*/ 23555 w 76867"/>
              <a:gd name="connsiteY13" fmla="*/ 409353 h 632637"/>
              <a:gd name="connsiteX14" fmla="*/ 28872 w 76867"/>
              <a:gd name="connsiteY14" fmla="*/ 425302 h 632637"/>
              <a:gd name="connsiteX15" fmla="*/ 39504 w 76867"/>
              <a:gd name="connsiteY15" fmla="*/ 441251 h 632637"/>
              <a:gd name="connsiteX16" fmla="*/ 60769 w 76867"/>
              <a:gd name="connsiteY16" fmla="*/ 489098 h 632637"/>
              <a:gd name="connsiteX17" fmla="*/ 66086 w 76867"/>
              <a:gd name="connsiteY17" fmla="*/ 579474 h 632637"/>
              <a:gd name="connsiteX18" fmla="*/ 76718 w 76867"/>
              <a:gd name="connsiteY18" fmla="*/ 632637 h 6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867" h="632637">
                <a:moveTo>
                  <a:pt x="18239" y="0"/>
                </a:moveTo>
                <a:cubicBezTo>
                  <a:pt x="14695" y="8860"/>
                  <a:pt x="10957" y="17646"/>
                  <a:pt x="7606" y="26581"/>
                </a:cubicBezTo>
                <a:cubicBezTo>
                  <a:pt x="5638" y="31828"/>
                  <a:pt x="2290" y="36926"/>
                  <a:pt x="2290" y="42530"/>
                </a:cubicBezTo>
                <a:cubicBezTo>
                  <a:pt x="2290" y="58577"/>
                  <a:pt x="4459" y="74641"/>
                  <a:pt x="7606" y="90377"/>
                </a:cubicBezTo>
                <a:cubicBezTo>
                  <a:pt x="9804" y="101367"/>
                  <a:pt x="18239" y="122274"/>
                  <a:pt x="18239" y="122274"/>
                </a:cubicBezTo>
                <a:cubicBezTo>
                  <a:pt x="16467" y="127590"/>
                  <a:pt x="11151" y="132907"/>
                  <a:pt x="12923" y="138223"/>
                </a:cubicBezTo>
                <a:cubicBezTo>
                  <a:pt x="16964" y="150346"/>
                  <a:pt x="34188" y="170121"/>
                  <a:pt x="34188" y="170121"/>
                </a:cubicBezTo>
                <a:cubicBezTo>
                  <a:pt x="43048" y="196702"/>
                  <a:pt x="50136" y="196702"/>
                  <a:pt x="39504" y="217967"/>
                </a:cubicBezTo>
                <a:cubicBezTo>
                  <a:pt x="36647" y="223682"/>
                  <a:pt x="32416" y="228600"/>
                  <a:pt x="28872" y="233916"/>
                </a:cubicBezTo>
                <a:cubicBezTo>
                  <a:pt x="27100" y="241004"/>
                  <a:pt x="25655" y="248183"/>
                  <a:pt x="23555" y="255181"/>
                </a:cubicBezTo>
                <a:cubicBezTo>
                  <a:pt x="20334" y="265916"/>
                  <a:pt x="12923" y="287079"/>
                  <a:pt x="12923" y="287079"/>
                </a:cubicBezTo>
                <a:cubicBezTo>
                  <a:pt x="11151" y="311888"/>
                  <a:pt x="10512" y="336805"/>
                  <a:pt x="7606" y="361507"/>
                </a:cubicBezTo>
                <a:cubicBezTo>
                  <a:pt x="5320" y="380934"/>
                  <a:pt x="-8302" y="380175"/>
                  <a:pt x="7606" y="404037"/>
                </a:cubicBezTo>
                <a:cubicBezTo>
                  <a:pt x="10715" y="408700"/>
                  <a:pt x="18239" y="407581"/>
                  <a:pt x="23555" y="409353"/>
                </a:cubicBezTo>
                <a:cubicBezTo>
                  <a:pt x="25327" y="414669"/>
                  <a:pt x="26366" y="420290"/>
                  <a:pt x="28872" y="425302"/>
                </a:cubicBezTo>
                <a:cubicBezTo>
                  <a:pt x="31729" y="431017"/>
                  <a:pt x="36909" y="435412"/>
                  <a:pt x="39504" y="441251"/>
                </a:cubicBezTo>
                <a:cubicBezTo>
                  <a:pt x="64810" y="498190"/>
                  <a:pt x="36707" y="453003"/>
                  <a:pt x="60769" y="489098"/>
                </a:cubicBezTo>
                <a:cubicBezTo>
                  <a:pt x="62541" y="519223"/>
                  <a:pt x="62183" y="549550"/>
                  <a:pt x="66086" y="579474"/>
                </a:cubicBezTo>
                <a:cubicBezTo>
                  <a:pt x="78959" y="678169"/>
                  <a:pt x="76718" y="562172"/>
                  <a:pt x="76718" y="632637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7474484" y="925496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Dowolny kształt 24"/>
          <p:cNvSpPr/>
          <p:nvPr/>
        </p:nvSpPr>
        <p:spPr>
          <a:xfrm>
            <a:off x="7589456" y="2536510"/>
            <a:ext cx="304378" cy="845845"/>
          </a:xfrm>
          <a:custGeom>
            <a:avLst/>
            <a:gdLst>
              <a:gd name="connsiteX0" fmla="*/ 75778 w 304378"/>
              <a:gd name="connsiteY0" fmla="*/ 0 h 845845"/>
              <a:gd name="connsiteX1" fmla="*/ 54513 w 304378"/>
              <a:gd name="connsiteY1" fmla="*/ 26582 h 845845"/>
              <a:gd name="connsiteX2" fmla="*/ 49197 w 304378"/>
              <a:gd name="connsiteY2" fmla="*/ 42531 h 845845"/>
              <a:gd name="connsiteX3" fmla="*/ 38564 w 304378"/>
              <a:gd name="connsiteY3" fmla="*/ 58480 h 845845"/>
              <a:gd name="connsiteX4" fmla="*/ 43881 w 304378"/>
              <a:gd name="connsiteY4" fmla="*/ 191386 h 845845"/>
              <a:gd name="connsiteX5" fmla="*/ 49197 w 304378"/>
              <a:gd name="connsiteY5" fmla="*/ 207335 h 845845"/>
              <a:gd name="connsiteX6" fmla="*/ 54513 w 304378"/>
              <a:gd name="connsiteY6" fmla="*/ 249866 h 845845"/>
              <a:gd name="connsiteX7" fmla="*/ 65146 w 304378"/>
              <a:gd name="connsiteY7" fmla="*/ 281763 h 845845"/>
              <a:gd name="connsiteX8" fmla="*/ 59830 w 304378"/>
              <a:gd name="connsiteY8" fmla="*/ 334926 h 845845"/>
              <a:gd name="connsiteX9" fmla="*/ 54513 w 304378"/>
              <a:gd name="connsiteY9" fmla="*/ 350875 h 845845"/>
              <a:gd name="connsiteX10" fmla="*/ 49197 w 304378"/>
              <a:gd name="connsiteY10" fmla="*/ 382773 h 845845"/>
              <a:gd name="connsiteX11" fmla="*/ 38564 w 304378"/>
              <a:gd name="connsiteY11" fmla="*/ 414670 h 845845"/>
              <a:gd name="connsiteX12" fmla="*/ 27932 w 304378"/>
              <a:gd name="connsiteY12" fmla="*/ 451884 h 845845"/>
              <a:gd name="connsiteX13" fmla="*/ 11983 w 304378"/>
              <a:gd name="connsiteY13" fmla="*/ 462517 h 845845"/>
              <a:gd name="connsiteX14" fmla="*/ 6667 w 304378"/>
              <a:gd name="connsiteY14" fmla="*/ 499731 h 845845"/>
              <a:gd name="connsiteX15" fmla="*/ 22616 w 304378"/>
              <a:gd name="connsiteY15" fmla="*/ 505047 h 845845"/>
              <a:gd name="connsiteX16" fmla="*/ 54513 w 304378"/>
              <a:gd name="connsiteY16" fmla="*/ 526312 h 845845"/>
              <a:gd name="connsiteX17" fmla="*/ 86411 w 304378"/>
              <a:gd name="connsiteY17" fmla="*/ 547577 h 845845"/>
              <a:gd name="connsiteX18" fmla="*/ 97044 w 304378"/>
              <a:gd name="connsiteY18" fmla="*/ 563526 h 845845"/>
              <a:gd name="connsiteX19" fmla="*/ 112992 w 304378"/>
              <a:gd name="connsiteY19" fmla="*/ 574159 h 845845"/>
              <a:gd name="connsiteX20" fmla="*/ 118309 w 304378"/>
              <a:gd name="connsiteY20" fmla="*/ 590107 h 845845"/>
              <a:gd name="connsiteX21" fmla="*/ 155523 w 304378"/>
              <a:gd name="connsiteY21" fmla="*/ 632638 h 845845"/>
              <a:gd name="connsiteX22" fmla="*/ 166155 w 304378"/>
              <a:gd name="connsiteY22" fmla="*/ 669852 h 845845"/>
              <a:gd name="connsiteX23" fmla="*/ 182104 w 304378"/>
              <a:gd name="connsiteY23" fmla="*/ 680484 h 845845"/>
              <a:gd name="connsiteX24" fmla="*/ 192737 w 304378"/>
              <a:gd name="connsiteY24" fmla="*/ 696433 h 845845"/>
              <a:gd name="connsiteX25" fmla="*/ 219318 w 304378"/>
              <a:gd name="connsiteY25" fmla="*/ 717698 h 845845"/>
              <a:gd name="connsiteX26" fmla="*/ 235267 w 304378"/>
              <a:gd name="connsiteY26" fmla="*/ 749596 h 845845"/>
              <a:gd name="connsiteX27" fmla="*/ 240583 w 304378"/>
              <a:gd name="connsiteY27" fmla="*/ 765545 h 845845"/>
              <a:gd name="connsiteX28" fmla="*/ 256532 w 304378"/>
              <a:gd name="connsiteY28" fmla="*/ 770861 h 845845"/>
              <a:gd name="connsiteX29" fmla="*/ 272481 w 304378"/>
              <a:gd name="connsiteY29" fmla="*/ 781493 h 845845"/>
              <a:gd name="connsiteX30" fmla="*/ 283113 w 304378"/>
              <a:gd name="connsiteY30" fmla="*/ 813391 h 845845"/>
              <a:gd name="connsiteX31" fmla="*/ 299062 w 304378"/>
              <a:gd name="connsiteY31" fmla="*/ 845289 h 845845"/>
              <a:gd name="connsiteX32" fmla="*/ 304378 w 304378"/>
              <a:gd name="connsiteY32" fmla="*/ 845289 h 84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4378" h="845845">
                <a:moveTo>
                  <a:pt x="75778" y="0"/>
                </a:moveTo>
                <a:cubicBezTo>
                  <a:pt x="68690" y="8861"/>
                  <a:pt x="60527" y="16960"/>
                  <a:pt x="54513" y="26582"/>
                </a:cubicBezTo>
                <a:cubicBezTo>
                  <a:pt x="51543" y="31334"/>
                  <a:pt x="51703" y="37519"/>
                  <a:pt x="49197" y="42531"/>
                </a:cubicBezTo>
                <a:cubicBezTo>
                  <a:pt x="46340" y="48246"/>
                  <a:pt x="42108" y="53164"/>
                  <a:pt x="38564" y="58480"/>
                </a:cubicBezTo>
                <a:cubicBezTo>
                  <a:pt x="40336" y="102782"/>
                  <a:pt x="40722" y="147161"/>
                  <a:pt x="43881" y="191386"/>
                </a:cubicBezTo>
                <a:cubicBezTo>
                  <a:pt x="44280" y="196976"/>
                  <a:pt x="48195" y="201822"/>
                  <a:pt x="49197" y="207335"/>
                </a:cubicBezTo>
                <a:cubicBezTo>
                  <a:pt x="51753" y="221392"/>
                  <a:pt x="51519" y="235896"/>
                  <a:pt x="54513" y="249866"/>
                </a:cubicBezTo>
                <a:cubicBezTo>
                  <a:pt x="56861" y="260825"/>
                  <a:pt x="65146" y="281763"/>
                  <a:pt x="65146" y="281763"/>
                </a:cubicBezTo>
                <a:cubicBezTo>
                  <a:pt x="63374" y="299484"/>
                  <a:pt x="62538" y="317324"/>
                  <a:pt x="59830" y="334926"/>
                </a:cubicBezTo>
                <a:cubicBezTo>
                  <a:pt x="58978" y="340465"/>
                  <a:pt x="55729" y="345404"/>
                  <a:pt x="54513" y="350875"/>
                </a:cubicBezTo>
                <a:cubicBezTo>
                  <a:pt x="52175" y="361398"/>
                  <a:pt x="51811" y="372316"/>
                  <a:pt x="49197" y="382773"/>
                </a:cubicBezTo>
                <a:cubicBezTo>
                  <a:pt x="46479" y="393646"/>
                  <a:pt x="41282" y="403797"/>
                  <a:pt x="38564" y="414670"/>
                </a:cubicBezTo>
                <a:cubicBezTo>
                  <a:pt x="38217" y="416059"/>
                  <a:pt x="30705" y="448418"/>
                  <a:pt x="27932" y="451884"/>
                </a:cubicBezTo>
                <a:cubicBezTo>
                  <a:pt x="23941" y="456873"/>
                  <a:pt x="17299" y="458973"/>
                  <a:pt x="11983" y="462517"/>
                </a:cubicBezTo>
                <a:cubicBezTo>
                  <a:pt x="3302" y="475539"/>
                  <a:pt x="-7064" y="482567"/>
                  <a:pt x="6667" y="499731"/>
                </a:cubicBezTo>
                <a:cubicBezTo>
                  <a:pt x="10168" y="504107"/>
                  <a:pt x="17300" y="503275"/>
                  <a:pt x="22616" y="505047"/>
                </a:cubicBezTo>
                <a:cubicBezTo>
                  <a:pt x="58007" y="540441"/>
                  <a:pt x="19892" y="507079"/>
                  <a:pt x="54513" y="526312"/>
                </a:cubicBezTo>
                <a:cubicBezTo>
                  <a:pt x="65684" y="532518"/>
                  <a:pt x="86411" y="547577"/>
                  <a:pt x="86411" y="547577"/>
                </a:cubicBezTo>
                <a:cubicBezTo>
                  <a:pt x="89955" y="552893"/>
                  <a:pt x="92526" y="559008"/>
                  <a:pt x="97044" y="563526"/>
                </a:cubicBezTo>
                <a:cubicBezTo>
                  <a:pt x="101562" y="568044"/>
                  <a:pt x="109001" y="569170"/>
                  <a:pt x="112992" y="574159"/>
                </a:cubicBezTo>
                <a:cubicBezTo>
                  <a:pt x="116493" y="578535"/>
                  <a:pt x="115588" y="585209"/>
                  <a:pt x="118309" y="590107"/>
                </a:cubicBezTo>
                <a:cubicBezTo>
                  <a:pt x="136552" y="622944"/>
                  <a:pt x="132224" y="617105"/>
                  <a:pt x="155523" y="632638"/>
                </a:cubicBezTo>
                <a:cubicBezTo>
                  <a:pt x="155870" y="634027"/>
                  <a:pt x="163382" y="666386"/>
                  <a:pt x="166155" y="669852"/>
                </a:cubicBezTo>
                <a:cubicBezTo>
                  <a:pt x="170146" y="674841"/>
                  <a:pt x="176788" y="676940"/>
                  <a:pt x="182104" y="680484"/>
                </a:cubicBezTo>
                <a:cubicBezTo>
                  <a:pt x="185648" y="685800"/>
                  <a:pt x="187748" y="692441"/>
                  <a:pt x="192737" y="696433"/>
                </a:cubicBezTo>
                <a:cubicBezTo>
                  <a:pt x="229421" y="725781"/>
                  <a:pt x="188844" y="671988"/>
                  <a:pt x="219318" y="717698"/>
                </a:cubicBezTo>
                <a:cubicBezTo>
                  <a:pt x="232680" y="757786"/>
                  <a:pt x="214655" y="708373"/>
                  <a:pt x="235267" y="749596"/>
                </a:cubicBezTo>
                <a:cubicBezTo>
                  <a:pt x="237773" y="754608"/>
                  <a:pt x="236620" y="761582"/>
                  <a:pt x="240583" y="765545"/>
                </a:cubicBezTo>
                <a:cubicBezTo>
                  <a:pt x="244546" y="769508"/>
                  <a:pt x="251520" y="768355"/>
                  <a:pt x="256532" y="770861"/>
                </a:cubicBezTo>
                <a:cubicBezTo>
                  <a:pt x="262247" y="773718"/>
                  <a:pt x="267165" y="777949"/>
                  <a:pt x="272481" y="781493"/>
                </a:cubicBezTo>
                <a:lnTo>
                  <a:pt x="283113" y="813391"/>
                </a:lnTo>
                <a:cubicBezTo>
                  <a:pt x="287436" y="826361"/>
                  <a:pt x="288759" y="834985"/>
                  <a:pt x="299062" y="845289"/>
                </a:cubicBezTo>
                <a:cubicBezTo>
                  <a:pt x="300315" y="846542"/>
                  <a:pt x="302606" y="845289"/>
                  <a:pt x="304378" y="84528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7615619" y="2469862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 28"/>
          <p:cNvSpPr/>
          <p:nvPr/>
        </p:nvSpPr>
        <p:spPr>
          <a:xfrm>
            <a:off x="7897277" y="3377705"/>
            <a:ext cx="314150" cy="89757"/>
          </a:xfrm>
          <a:custGeom>
            <a:avLst/>
            <a:gdLst>
              <a:gd name="connsiteX0" fmla="*/ 0 w 314150"/>
              <a:gd name="connsiteY0" fmla="*/ 0 h 89757"/>
              <a:gd name="connsiteX1" fmla="*/ 44879 w 314150"/>
              <a:gd name="connsiteY1" fmla="*/ 11220 h 89757"/>
              <a:gd name="connsiteX2" fmla="*/ 78537 w 314150"/>
              <a:gd name="connsiteY2" fmla="*/ 33659 h 89757"/>
              <a:gd name="connsiteX3" fmla="*/ 95367 w 314150"/>
              <a:gd name="connsiteY3" fmla="*/ 39269 h 89757"/>
              <a:gd name="connsiteX4" fmla="*/ 129026 w 314150"/>
              <a:gd name="connsiteY4" fmla="*/ 61708 h 89757"/>
              <a:gd name="connsiteX5" fmla="*/ 162685 w 314150"/>
              <a:gd name="connsiteY5" fmla="*/ 78537 h 89757"/>
              <a:gd name="connsiteX6" fmla="*/ 196344 w 314150"/>
              <a:gd name="connsiteY6" fmla="*/ 89757 h 89757"/>
              <a:gd name="connsiteX7" fmla="*/ 280491 w 314150"/>
              <a:gd name="connsiteY7" fmla="*/ 84147 h 89757"/>
              <a:gd name="connsiteX8" fmla="*/ 314150 w 314150"/>
              <a:gd name="connsiteY8" fmla="*/ 78537 h 8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50" h="89757">
                <a:moveTo>
                  <a:pt x="0" y="0"/>
                </a:moveTo>
                <a:cubicBezTo>
                  <a:pt x="7771" y="1554"/>
                  <a:pt x="35176" y="5829"/>
                  <a:pt x="44879" y="11220"/>
                </a:cubicBezTo>
                <a:cubicBezTo>
                  <a:pt x="56666" y="17768"/>
                  <a:pt x="65745" y="29395"/>
                  <a:pt x="78537" y="33659"/>
                </a:cubicBezTo>
                <a:cubicBezTo>
                  <a:pt x="84147" y="35529"/>
                  <a:pt x="90198" y="36397"/>
                  <a:pt x="95367" y="39269"/>
                </a:cubicBezTo>
                <a:cubicBezTo>
                  <a:pt x="107154" y="45817"/>
                  <a:pt x="116234" y="57444"/>
                  <a:pt x="129026" y="61708"/>
                </a:cubicBezTo>
                <a:cubicBezTo>
                  <a:pt x="190405" y="82169"/>
                  <a:pt x="97432" y="49536"/>
                  <a:pt x="162685" y="78537"/>
                </a:cubicBezTo>
                <a:cubicBezTo>
                  <a:pt x="173492" y="83340"/>
                  <a:pt x="196344" y="89757"/>
                  <a:pt x="196344" y="89757"/>
                </a:cubicBezTo>
                <a:cubicBezTo>
                  <a:pt x="224393" y="87887"/>
                  <a:pt x="252552" y="87251"/>
                  <a:pt x="280491" y="84147"/>
                </a:cubicBezTo>
                <a:cubicBezTo>
                  <a:pt x="346946" y="76763"/>
                  <a:pt x="249375" y="78537"/>
                  <a:pt x="314150" y="78537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owolny kształt 29"/>
          <p:cNvSpPr/>
          <p:nvPr/>
        </p:nvSpPr>
        <p:spPr>
          <a:xfrm>
            <a:off x="8155803" y="3411362"/>
            <a:ext cx="170457" cy="533255"/>
          </a:xfrm>
          <a:custGeom>
            <a:avLst/>
            <a:gdLst>
              <a:gd name="connsiteX0" fmla="*/ 0 w 157684"/>
              <a:gd name="connsiteY0" fmla="*/ 0 h 474126"/>
              <a:gd name="connsiteX1" fmla="*/ 11220 w 157684"/>
              <a:gd name="connsiteY1" fmla="*/ 50488 h 474126"/>
              <a:gd name="connsiteX2" fmla="*/ 22439 w 157684"/>
              <a:gd name="connsiteY2" fmla="*/ 67318 h 474126"/>
              <a:gd name="connsiteX3" fmla="*/ 28049 w 157684"/>
              <a:gd name="connsiteY3" fmla="*/ 123416 h 474126"/>
              <a:gd name="connsiteX4" fmla="*/ 39269 w 157684"/>
              <a:gd name="connsiteY4" fmla="*/ 140245 h 474126"/>
              <a:gd name="connsiteX5" fmla="*/ 28049 w 157684"/>
              <a:gd name="connsiteY5" fmla="*/ 241222 h 474126"/>
              <a:gd name="connsiteX6" fmla="*/ 33659 w 157684"/>
              <a:gd name="connsiteY6" fmla="*/ 297320 h 474126"/>
              <a:gd name="connsiteX7" fmla="*/ 50488 w 157684"/>
              <a:gd name="connsiteY7" fmla="*/ 302930 h 474126"/>
              <a:gd name="connsiteX8" fmla="*/ 84147 w 157684"/>
              <a:gd name="connsiteY8" fmla="*/ 319759 h 474126"/>
              <a:gd name="connsiteX9" fmla="*/ 95367 w 157684"/>
              <a:gd name="connsiteY9" fmla="*/ 336589 h 474126"/>
              <a:gd name="connsiteX10" fmla="*/ 112196 w 157684"/>
              <a:gd name="connsiteY10" fmla="*/ 342199 h 474126"/>
              <a:gd name="connsiteX11" fmla="*/ 129026 w 157684"/>
              <a:gd name="connsiteY11" fmla="*/ 353418 h 474126"/>
              <a:gd name="connsiteX12" fmla="*/ 140245 w 157684"/>
              <a:gd name="connsiteY12" fmla="*/ 370248 h 474126"/>
              <a:gd name="connsiteX13" fmla="*/ 151465 w 157684"/>
              <a:gd name="connsiteY13" fmla="*/ 415126 h 474126"/>
              <a:gd name="connsiteX14" fmla="*/ 157075 w 157684"/>
              <a:gd name="connsiteY14" fmla="*/ 437565 h 474126"/>
              <a:gd name="connsiteX15" fmla="*/ 151465 w 157684"/>
              <a:gd name="connsiteY15" fmla="*/ 471224 h 474126"/>
              <a:gd name="connsiteX16" fmla="*/ 61708 w 157684"/>
              <a:gd name="connsiteY16" fmla="*/ 465615 h 474126"/>
              <a:gd name="connsiteX17" fmla="*/ 39269 w 157684"/>
              <a:gd name="connsiteY17" fmla="*/ 465615 h 47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7684" h="474126">
                <a:moveTo>
                  <a:pt x="0" y="0"/>
                </a:moveTo>
                <a:cubicBezTo>
                  <a:pt x="2155" y="12931"/>
                  <a:pt x="4314" y="36676"/>
                  <a:pt x="11220" y="50488"/>
                </a:cubicBezTo>
                <a:cubicBezTo>
                  <a:pt x="14235" y="56518"/>
                  <a:pt x="18699" y="61708"/>
                  <a:pt x="22439" y="67318"/>
                </a:cubicBezTo>
                <a:cubicBezTo>
                  <a:pt x="24309" y="86017"/>
                  <a:pt x="23823" y="105105"/>
                  <a:pt x="28049" y="123416"/>
                </a:cubicBezTo>
                <a:cubicBezTo>
                  <a:pt x="29565" y="129985"/>
                  <a:pt x="38895" y="133513"/>
                  <a:pt x="39269" y="140245"/>
                </a:cubicBezTo>
                <a:cubicBezTo>
                  <a:pt x="42699" y="201991"/>
                  <a:pt x="40564" y="203677"/>
                  <a:pt x="28049" y="241222"/>
                </a:cubicBezTo>
                <a:cubicBezTo>
                  <a:pt x="29919" y="259921"/>
                  <a:pt x="27237" y="279659"/>
                  <a:pt x="33659" y="297320"/>
                </a:cubicBezTo>
                <a:cubicBezTo>
                  <a:pt x="35680" y="302877"/>
                  <a:pt x="45199" y="300286"/>
                  <a:pt x="50488" y="302930"/>
                </a:cubicBezTo>
                <a:cubicBezTo>
                  <a:pt x="93987" y="324679"/>
                  <a:pt x="41847" y="305658"/>
                  <a:pt x="84147" y="319759"/>
                </a:cubicBezTo>
                <a:cubicBezTo>
                  <a:pt x="87887" y="325369"/>
                  <a:pt x="90102" y="332377"/>
                  <a:pt x="95367" y="336589"/>
                </a:cubicBezTo>
                <a:cubicBezTo>
                  <a:pt x="99984" y="340283"/>
                  <a:pt x="106907" y="339555"/>
                  <a:pt x="112196" y="342199"/>
                </a:cubicBezTo>
                <a:cubicBezTo>
                  <a:pt x="118226" y="345214"/>
                  <a:pt x="123416" y="349678"/>
                  <a:pt x="129026" y="353418"/>
                </a:cubicBezTo>
                <a:cubicBezTo>
                  <a:pt x="132766" y="359028"/>
                  <a:pt x="137230" y="364218"/>
                  <a:pt x="140245" y="370248"/>
                </a:cubicBezTo>
                <a:cubicBezTo>
                  <a:pt x="146260" y="382279"/>
                  <a:pt x="148904" y="403601"/>
                  <a:pt x="151465" y="415126"/>
                </a:cubicBezTo>
                <a:cubicBezTo>
                  <a:pt x="153138" y="422652"/>
                  <a:pt x="155205" y="430085"/>
                  <a:pt x="157075" y="437565"/>
                </a:cubicBezTo>
                <a:cubicBezTo>
                  <a:pt x="155205" y="448785"/>
                  <a:pt x="162377" y="468014"/>
                  <a:pt x="151465" y="471224"/>
                </a:cubicBezTo>
                <a:cubicBezTo>
                  <a:pt x="122706" y="479683"/>
                  <a:pt x="91648" y="467112"/>
                  <a:pt x="61708" y="465615"/>
                </a:cubicBezTo>
                <a:cubicBezTo>
                  <a:pt x="54238" y="465242"/>
                  <a:pt x="46749" y="465615"/>
                  <a:pt x="39269" y="46561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 32"/>
          <p:cNvSpPr/>
          <p:nvPr/>
        </p:nvSpPr>
        <p:spPr>
          <a:xfrm>
            <a:off x="8004285" y="3886805"/>
            <a:ext cx="199372" cy="140586"/>
          </a:xfrm>
          <a:custGeom>
            <a:avLst/>
            <a:gdLst>
              <a:gd name="connsiteX0" fmla="*/ 199372 w 199372"/>
              <a:gd name="connsiteY0" fmla="*/ 30336 h 174460"/>
              <a:gd name="connsiteX1" fmla="*/ 121366 w 199372"/>
              <a:gd name="connsiteY1" fmla="*/ 26002 h 174460"/>
              <a:gd name="connsiteX2" fmla="*/ 108365 w 199372"/>
              <a:gd name="connsiteY2" fmla="*/ 17335 h 174460"/>
              <a:gd name="connsiteX3" fmla="*/ 82364 w 199372"/>
              <a:gd name="connsiteY3" fmla="*/ 8668 h 174460"/>
              <a:gd name="connsiteX4" fmla="*/ 69363 w 199372"/>
              <a:gd name="connsiteY4" fmla="*/ 4334 h 174460"/>
              <a:gd name="connsiteX5" fmla="*/ 56362 w 199372"/>
              <a:gd name="connsiteY5" fmla="*/ 0 h 174460"/>
              <a:gd name="connsiteX6" fmla="*/ 8692 w 199372"/>
              <a:gd name="connsiteY6" fmla="*/ 4334 h 174460"/>
              <a:gd name="connsiteX7" fmla="*/ 4358 w 199372"/>
              <a:gd name="connsiteY7" fmla="*/ 17335 h 174460"/>
              <a:gd name="connsiteX8" fmla="*/ 17359 w 199372"/>
              <a:gd name="connsiteY8" fmla="*/ 143011 h 174460"/>
              <a:gd name="connsiteX9" fmla="*/ 21692 w 199372"/>
              <a:gd name="connsiteY9" fmla="*/ 164679 h 174460"/>
              <a:gd name="connsiteX10" fmla="*/ 30360 w 199372"/>
              <a:gd name="connsiteY10" fmla="*/ 173346 h 174460"/>
              <a:gd name="connsiteX11" fmla="*/ 91031 w 199372"/>
              <a:gd name="connsiteY11" fmla="*/ 173346 h 1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372" h="174460">
                <a:moveTo>
                  <a:pt x="199372" y="30336"/>
                </a:moveTo>
                <a:cubicBezTo>
                  <a:pt x="173370" y="28891"/>
                  <a:pt x="147146" y="29685"/>
                  <a:pt x="121366" y="26002"/>
                </a:cubicBezTo>
                <a:cubicBezTo>
                  <a:pt x="116210" y="25265"/>
                  <a:pt x="113124" y="19450"/>
                  <a:pt x="108365" y="17335"/>
                </a:cubicBezTo>
                <a:cubicBezTo>
                  <a:pt x="100017" y="13625"/>
                  <a:pt x="91031" y="11557"/>
                  <a:pt x="82364" y="8668"/>
                </a:cubicBezTo>
                <a:lnTo>
                  <a:pt x="69363" y="4334"/>
                </a:lnTo>
                <a:lnTo>
                  <a:pt x="56362" y="0"/>
                </a:lnTo>
                <a:cubicBezTo>
                  <a:pt x="40472" y="1445"/>
                  <a:pt x="23829" y="-712"/>
                  <a:pt x="8692" y="4334"/>
                </a:cubicBezTo>
                <a:cubicBezTo>
                  <a:pt x="4358" y="5779"/>
                  <a:pt x="4358" y="12767"/>
                  <a:pt x="4358" y="17335"/>
                </a:cubicBezTo>
                <a:cubicBezTo>
                  <a:pt x="4358" y="128413"/>
                  <a:pt x="-11528" y="99679"/>
                  <a:pt x="17359" y="143011"/>
                </a:cubicBezTo>
                <a:cubicBezTo>
                  <a:pt x="18803" y="150234"/>
                  <a:pt x="18790" y="157909"/>
                  <a:pt x="21692" y="164679"/>
                </a:cubicBezTo>
                <a:cubicBezTo>
                  <a:pt x="23302" y="168435"/>
                  <a:pt x="26306" y="172839"/>
                  <a:pt x="30360" y="173346"/>
                </a:cubicBezTo>
                <a:cubicBezTo>
                  <a:pt x="50428" y="175854"/>
                  <a:pt x="70807" y="173346"/>
                  <a:pt x="91031" y="17334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Dowolny kształt 34"/>
          <p:cNvSpPr/>
          <p:nvPr/>
        </p:nvSpPr>
        <p:spPr>
          <a:xfrm>
            <a:off x="8027002" y="4003059"/>
            <a:ext cx="416390" cy="781290"/>
          </a:xfrm>
          <a:custGeom>
            <a:avLst/>
            <a:gdLst>
              <a:gd name="connsiteX0" fmla="*/ 0 w 416390"/>
              <a:gd name="connsiteY0" fmla="*/ 0 h 693409"/>
              <a:gd name="connsiteX1" fmla="*/ 4333 w 416390"/>
              <a:gd name="connsiteY1" fmla="*/ 39003 h 693409"/>
              <a:gd name="connsiteX2" fmla="*/ 26001 w 416390"/>
              <a:gd name="connsiteY2" fmla="*/ 56337 h 693409"/>
              <a:gd name="connsiteX3" fmla="*/ 43336 w 416390"/>
              <a:gd name="connsiteY3" fmla="*/ 78006 h 693409"/>
              <a:gd name="connsiteX4" fmla="*/ 52003 w 416390"/>
              <a:gd name="connsiteY4" fmla="*/ 104007 h 693409"/>
              <a:gd name="connsiteX5" fmla="*/ 56337 w 416390"/>
              <a:gd name="connsiteY5" fmla="*/ 117008 h 693409"/>
              <a:gd name="connsiteX6" fmla="*/ 73672 w 416390"/>
              <a:gd name="connsiteY6" fmla="*/ 134343 h 693409"/>
              <a:gd name="connsiteX7" fmla="*/ 82339 w 416390"/>
              <a:gd name="connsiteY7" fmla="*/ 225350 h 693409"/>
              <a:gd name="connsiteX8" fmla="*/ 91006 w 416390"/>
              <a:gd name="connsiteY8" fmla="*/ 255685 h 693409"/>
              <a:gd name="connsiteX9" fmla="*/ 99674 w 416390"/>
              <a:gd name="connsiteY9" fmla="*/ 264352 h 693409"/>
              <a:gd name="connsiteX10" fmla="*/ 112674 w 416390"/>
              <a:gd name="connsiteY10" fmla="*/ 316356 h 693409"/>
              <a:gd name="connsiteX11" fmla="*/ 117008 w 416390"/>
              <a:gd name="connsiteY11" fmla="*/ 329357 h 693409"/>
              <a:gd name="connsiteX12" fmla="*/ 125675 w 416390"/>
              <a:gd name="connsiteY12" fmla="*/ 338025 h 693409"/>
              <a:gd name="connsiteX13" fmla="*/ 134343 w 416390"/>
              <a:gd name="connsiteY13" fmla="*/ 364026 h 693409"/>
              <a:gd name="connsiteX14" fmla="*/ 138676 w 416390"/>
              <a:gd name="connsiteY14" fmla="*/ 377027 h 693409"/>
              <a:gd name="connsiteX15" fmla="*/ 147344 w 416390"/>
              <a:gd name="connsiteY15" fmla="*/ 385695 h 693409"/>
              <a:gd name="connsiteX16" fmla="*/ 156011 w 416390"/>
              <a:gd name="connsiteY16" fmla="*/ 411697 h 693409"/>
              <a:gd name="connsiteX17" fmla="*/ 173346 w 416390"/>
              <a:gd name="connsiteY17" fmla="*/ 433365 h 693409"/>
              <a:gd name="connsiteX18" fmla="*/ 195014 w 416390"/>
              <a:gd name="connsiteY18" fmla="*/ 459367 h 693409"/>
              <a:gd name="connsiteX19" fmla="*/ 199347 w 416390"/>
              <a:gd name="connsiteY19" fmla="*/ 472368 h 693409"/>
              <a:gd name="connsiteX20" fmla="*/ 216682 w 416390"/>
              <a:gd name="connsiteY20" fmla="*/ 494036 h 693409"/>
              <a:gd name="connsiteX21" fmla="*/ 234017 w 416390"/>
              <a:gd name="connsiteY21" fmla="*/ 528705 h 693409"/>
              <a:gd name="connsiteX22" fmla="*/ 238350 w 416390"/>
              <a:gd name="connsiteY22" fmla="*/ 541706 h 693409"/>
              <a:gd name="connsiteX23" fmla="*/ 273019 w 416390"/>
              <a:gd name="connsiteY23" fmla="*/ 559041 h 693409"/>
              <a:gd name="connsiteX24" fmla="*/ 346692 w 416390"/>
              <a:gd name="connsiteY24" fmla="*/ 567708 h 693409"/>
              <a:gd name="connsiteX25" fmla="*/ 372693 w 416390"/>
              <a:gd name="connsiteY25" fmla="*/ 572042 h 693409"/>
              <a:gd name="connsiteX26" fmla="*/ 407363 w 416390"/>
              <a:gd name="connsiteY26" fmla="*/ 580709 h 693409"/>
              <a:gd name="connsiteX27" fmla="*/ 411696 w 416390"/>
              <a:gd name="connsiteY27" fmla="*/ 632713 h 693409"/>
              <a:gd name="connsiteX28" fmla="*/ 403029 w 416390"/>
              <a:gd name="connsiteY28" fmla="*/ 645714 h 693409"/>
              <a:gd name="connsiteX29" fmla="*/ 398695 w 416390"/>
              <a:gd name="connsiteY29" fmla="*/ 658715 h 693409"/>
              <a:gd name="connsiteX30" fmla="*/ 372693 w 416390"/>
              <a:gd name="connsiteY30" fmla="*/ 663048 h 693409"/>
              <a:gd name="connsiteX31" fmla="*/ 346692 w 416390"/>
              <a:gd name="connsiteY31" fmla="*/ 671716 h 693409"/>
              <a:gd name="connsiteX32" fmla="*/ 338024 w 416390"/>
              <a:gd name="connsiteY32" fmla="*/ 680383 h 693409"/>
              <a:gd name="connsiteX33" fmla="*/ 325023 w 416390"/>
              <a:gd name="connsiteY33" fmla="*/ 693384 h 69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6390" h="693409">
                <a:moveTo>
                  <a:pt x="0" y="0"/>
                </a:moveTo>
                <a:cubicBezTo>
                  <a:pt x="1444" y="13001"/>
                  <a:pt x="891" y="26383"/>
                  <a:pt x="4333" y="39003"/>
                </a:cubicBezTo>
                <a:cubicBezTo>
                  <a:pt x="5793" y="44355"/>
                  <a:pt x="23484" y="54323"/>
                  <a:pt x="26001" y="56337"/>
                </a:cubicBezTo>
                <a:cubicBezTo>
                  <a:pt x="32212" y="61306"/>
                  <a:pt x="40229" y="71014"/>
                  <a:pt x="43336" y="78006"/>
                </a:cubicBezTo>
                <a:cubicBezTo>
                  <a:pt x="47046" y="86354"/>
                  <a:pt x="49114" y="95340"/>
                  <a:pt x="52003" y="104007"/>
                </a:cubicBezTo>
                <a:cubicBezTo>
                  <a:pt x="53448" y="108341"/>
                  <a:pt x="53107" y="113778"/>
                  <a:pt x="56337" y="117008"/>
                </a:cubicBezTo>
                <a:lnTo>
                  <a:pt x="73672" y="134343"/>
                </a:lnTo>
                <a:cubicBezTo>
                  <a:pt x="80728" y="261375"/>
                  <a:pt x="69336" y="179844"/>
                  <a:pt x="82339" y="225350"/>
                </a:cubicBezTo>
                <a:cubicBezTo>
                  <a:pt x="83368" y="228950"/>
                  <a:pt x="88175" y="250966"/>
                  <a:pt x="91006" y="255685"/>
                </a:cubicBezTo>
                <a:cubicBezTo>
                  <a:pt x="93108" y="259189"/>
                  <a:pt x="96785" y="261463"/>
                  <a:pt x="99674" y="264352"/>
                </a:cubicBezTo>
                <a:cubicBezTo>
                  <a:pt x="105508" y="299363"/>
                  <a:pt x="101229" y="282021"/>
                  <a:pt x="112674" y="316356"/>
                </a:cubicBezTo>
                <a:cubicBezTo>
                  <a:pt x="114119" y="320690"/>
                  <a:pt x="113778" y="326127"/>
                  <a:pt x="117008" y="329357"/>
                </a:cubicBezTo>
                <a:lnTo>
                  <a:pt x="125675" y="338025"/>
                </a:lnTo>
                <a:lnTo>
                  <a:pt x="134343" y="364026"/>
                </a:lnTo>
                <a:cubicBezTo>
                  <a:pt x="135788" y="368360"/>
                  <a:pt x="135446" y="373797"/>
                  <a:pt x="138676" y="377027"/>
                </a:cubicBezTo>
                <a:lnTo>
                  <a:pt x="147344" y="385695"/>
                </a:lnTo>
                <a:cubicBezTo>
                  <a:pt x="150233" y="394362"/>
                  <a:pt x="150943" y="404095"/>
                  <a:pt x="156011" y="411697"/>
                </a:cubicBezTo>
                <a:cubicBezTo>
                  <a:pt x="182692" y="451717"/>
                  <a:pt x="148640" y="402483"/>
                  <a:pt x="173346" y="433365"/>
                </a:cubicBezTo>
                <a:cubicBezTo>
                  <a:pt x="197480" y="463533"/>
                  <a:pt x="164130" y="428483"/>
                  <a:pt x="195014" y="459367"/>
                </a:cubicBezTo>
                <a:cubicBezTo>
                  <a:pt x="196458" y="463701"/>
                  <a:pt x="196997" y="468451"/>
                  <a:pt x="199347" y="472368"/>
                </a:cubicBezTo>
                <a:cubicBezTo>
                  <a:pt x="214787" y="498101"/>
                  <a:pt x="201811" y="460576"/>
                  <a:pt x="216682" y="494036"/>
                </a:cubicBezTo>
                <a:cubicBezTo>
                  <a:pt x="232616" y="529888"/>
                  <a:pt x="216216" y="510906"/>
                  <a:pt x="234017" y="528705"/>
                </a:cubicBezTo>
                <a:cubicBezTo>
                  <a:pt x="235461" y="533039"/>
                  <a:pt x="236000" y="537789"/>
                  <a:pt x="238350" y="541706"/>
                </a:cubicBezTo>
                <a:cubicBezTo>
                  <a:pt x="245913" y="554310"/>
                  <a:pt x="260059" y="554721"/>
                  <a:pt x="273019" y="559041"/>
                </a:cubicBezTo>
                <a:cubicBezTo>
                  <a:pt x="305248" y="569784"/>
                  <a:pt x="281496" y="563051"/>
                  <a:pt x="346692" y="567708"/>
                </a:cubicBezTo>
                <a:cubicBezTo>
                  <a:pt x="355359" y="569153"/>
                  <a:pt x="364101" y="570201"/>
                  <a:pt x="372693" y="572042"/>
                </a:cubicBezTo>
                <a:cubicBezTo>
                  <a:pt x="384341" y="574538"/>
                  <a:pt x="407363" y="580709"/>
                  <a:pt x="407363" y="580709"/>
                </a:cubicBezTo>
                <a:cubicBezTo>
                  <a:pt x="415775" y="605946"/>
                  <a:pt x="420450" y="606452"/>
                  <a:pt x="411696" y="632713"/>
                </a:cubicBezTo>
                <a:cubicBezTo>
                  <a:pt x="410049" y="637654"/>
                  <a:pt x="405358" y="641056"/>
                  <a:pt x="403029" y="645714"/>
                </a:cubicBezTo>
                <a:cubicBezTo>
                  <a:pt x="400986" y="649800"/>
                  <a:pt x="402661" y="656449"/>
                  <a:pt x="398695" y="658715"/>
                </a:cubicBezTo>
                <a:cubicBezTo>
                  <a:pt x="391066" y="663074"/>
                  <a:pt x="381360" y="661604"/>
                  <a:pt x="372693" y="663048"/>
                </a:cubicBezTo>
                <a:cubicBezTo>
                  <a:pt x="364026" y="665937"/>
                  <a:pt x="353152" y="665256"/>
                  <a:pt x="346692" y="671716"/>
                </a:cubicBezTo>
                <a:cubicBezTo>
                  <a:pt x="343803" y="674605"/>
                  <a:pt x="340576" y="677192"/>
                  <a:pt x="338024" y="680383"/>
                </a:cubicBezTo>
                <a:cubicBezTo>
                  <a:pt x="326661" y="694586"/>
                  <a:pt x="335091" y="693384"/>
                  <a:pt x="325023" y="693384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Dowolny kształt 35"/>
          <p:cNvSpPr/>
          <p:nvPr/>
        </p:nvSpPr>
        <p:spPr>
          <a:xfrm>
            <a:off x="7288854" y="4480215"/>
            <a:ext cx="1716294" cy="1258078"/>
          </a:xfrm>
          <a:custGeom>
            <a:avLst/>
            <a:gdLst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44806 w 1716294"/>
              <a:gd name="connsiteY103" fmla="*/ 12194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57519 w 1716294"/>
              <a:gd name="connsiteY97" fmla="*/ 127664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15510"/>
              <a:gd name="connsiteX1" fmla="*/ 235156 w 1716294"/>
              <a:gd name="connsiteY1" fmla="*/ 14586 h 1315510"/>
              <a:gd name="connsiteX2" fmla="*/ 292306 w 1716294"/>
              <a:gd name="connsiteY2" fmla="*/ 24111 h 1315510"/>
              <a:gd name="connsiteX3" fmla="*/ 320881 w 1716294"/>
              <a:gd name="connsiteY3" fmla="*/ 33636 h 1315510"/>
              <a:gd name="connsiteX4" fmla="*/ 330406 w 1716294"/>
              <a:gd name="connsiteY4" fmla="*/ 47923 h 1315510"/>
              <a:gd name="connsiteX5" fmla="*/ 344694 w 1716294"/>
              <a:gd name="connsiteY5" fmla="*/ 52686 h 1315510"/>
              <a:gd name="connsiteX6" fmla="*/ 358981 w 1716294"/>
              <a:gd name="connsiteY6" fmla="*/ 62211 h 1315510"/>
              <a:gd name="connsiteX7" fmla="*/ 373269 w 1716294"/>
              <a:gd name="connsiteY7" fmla="*/ 90786 h 1315510"/>
              <a:gd name="connsiteX8" fmla="*/ 420894 w 1716294"/>
              <a:gd name="connsiteY8" fmla="*/ 105073 h 1315510"/>
              <a:gd name="connsiteX9" fmla="*/ 444706 w 1716294"/>
              <a:gd name="connsiteY9" fmla="*/ 128886 h 1315510"/>
              <a:gd name="connsiteX10" fmla="*/ 449469 w 1716294"/>
              <a:gd name="connsiteY10" fmla="*/ 143173 h 1315510"/>
              <a:gd name="connsiteX11" fmla="*/ 463756 w 1716294"/>
              <a:gd name="connsiteY11" fmla="*/ 152698 h 1315510"/>
              <a:gd name="connsiteX12" fmla="*/ 492331 w 1716294"/>
              <a:gd name="connsiteY12" fmla="*/ 162223 h 1315510"/>
              <a:gd name="connsiteX13" fmla="*/ 506619 w 1716294"/>
              <a:gd name="connsiteY13" fmla="*/ 171748 h 1315510"/>
              <a:gd name="connsiteX14" fmla="*/ 559006 w 1716294"/>
              <a:gd name="connsiteY14" fmla="*/ 181273 h 1315510"/>
              <a:gd name="connsiteX15" fmla="*/ 601869 w 1716294"/>
              <a:gd name="connsiteY15" fmla="*/ 214611 h 1315510"/>
              <a:gd name="connsiteX16" fmla="*/ 630444 w 1716294"/>
              <a:gd name="connsiteY16" fmla="*/ 224136 h 1315510"/>
              <a:gd name="connsiteX17" fmla="*/ 644731 w 1716294"/>
              <a:gd name="connsiteY17" fmla="*/ 233661 h 1315510"/>
              <a:gd name="connsiteX18" fmla="*/ 673306 w 1716294"/>
              <a:gd name="connsiteY18" fmla="*/ 243186 h 1315510"/>
              <a:gd name="connsiteX19" fmla="*/ 687594 w 1716294"/>
              <a:gd name="connsiteY19" fmla="*/ 247948 h 1315510"/>
              <a:gd name="connsiteX20" fmla="*/ 716169 w 1716294"/>
              <a:gd name="connsiteY20" fmla="*/ 271761 h 1315510"/>
              <a:gd name="connsiteX21" fmla="*/ 720931 w 1716294"/>
              <a:gd name="connsiteY21" fmla="*/ 286048 h 1315510"/>
              <a:gd name="connsiteX22" fmla="*/ 744744 w 1716294"/>
              <a:gd name="connsiteY22" fmla="*/ 309861 h 1315510"/>
              <a:gd name="connsiteX23" fmla="*/ 754269 w 1716294"/>
              <a:gd name="connsiteY23" fmla="*/ 324148 h 1315510"/>
              <a:gd name="connsiteX24" fmla="*/ 759031 w 1716294"/>
              <a:gd name="connsiteY24" fmla="*/ 338436 h 1315510"/>
              <a:gd name="connsiteX25" fmla="*/ 844756 w 1716294"/>
              <a:gd name="connsiteY25" fmla="*/ 352723 h 1315510"/>
              <a:gd name="connsiteX26" fmla="*/ 873331 w 1716294"/>
              <a:gd name="connsiteY26" fmla="*/ 367011 h 1315510"/>
              <a:gd name="connsiteX27" fmla="*/ 887619 w 1716294"/>
              <a:gd name="connsiteY27" fmla="*/ 376536 h 1315510"/>
              <a:gd name="connsiteX28" fmla="*/ 911431 w 1716294"/>
              <a:gd name="connsiteY28" fmla="*/ 400348 h 1315510"/>
              <a:gd name="connsiteX29" fmla="*/ 954294 w 1716294"/>
              <a:gd name="connsiteY29" fmla="*/ 381298 h 1315510"/>
              <a:gd name="connsiteX30" fmla="*/ 982869 w 1716294"/>
              <a:gd name="connsiteY30" fmla="*/ 371773 h 1315510"/>
              <a:gd name="connsiteX31" fmla="*/ 1011444 w 1716294"/>
              <a:gd name="connsiteY31" fmla="*/ 357486 h 1315510"/>
              <a:gd name="connsiteX32" fmla="*/ 1140031 w 1716294"/>
              <a:gd name="connsiteY32" fmla="*/ 362248 h 1315510"/>
              <a:gd name="connsiteX33" fmla="*/ 1168606 w 1716294"/>
              <a:gd name="connsiteY33" fmla="*/ 371773 h 1315510"/>
              <a:gd name="connsiteX34" fmla="*/ 1249569 w 1716294"/>
              <a:gd name="connsiteY34" fmla="*/ 376536 h 1315510"/>
              <a:gd name="connsiteX35" fmla="*/ 1378156 w 1716294"/>
              <a:gd name="connsiteY35" fmla="*/ 371773 h 1315510"/>
              <a:gd name="connsiteX36" fmla="*/ 1406731 w 1716294"/>
              <a:gd name="connsiteY36" fmla="*/ 362248 h 1315510"/>
              <a:gd name="connsiteX37" fmla="*/ 1421019 w 1716294"/>
              <a:gd name="connsiteY37" fmla="*/ 357486 h 1315510"/>
              <a:gd name="connsiteX38" fmla="*/ 1459119 w 1716294"/>
              <a:gd name="connsiteY38" fmla="*/ 347961 h 1315510"/>
              <a:gd name="connsiteX39" fmla="*/ 1487694 w 1716294"/>
              <a:gd name="connsiteY39" fmla="*/ 338436 h 1315510"/>
              <a:gd name="connsiteX40" fmla="*/ 1501981 w 1716294"/>
              <a:gd name="connsiteY40" fmla="*/ 333673 h 1315510"/>
              <a:gd name="connsiteX41" fmla="*/ 1516269 w 1716294"/>
              <a:gd name="connsiteY41" fmla="*/ 319386 h 1315510"/>
              <a:gd name="connsiteX42" fmla="*/ 1535319 w 1716294"/>
              <a:gd name="connsiteY42" fmla="*/ 314623 h 1315510"/>
              <a:gd name="connsiteX43" fmla="*/ 1549606 w 1716294"/>
              <a:gd name="connsiteY43" fmla="*/ 309861 h 1315510"/>
              <a:gd name="connsiteX44" fmla="*/ 1563894 w 1716294"/>
              <a:gd name="connsiteY44" fmla="*/ 295573 h 1315510"/>
              <a:gd name="connsiteX45" fmla="*/ 1592469 w 1716294"/>
              <a:gd name="connsiteY45" fmla="*/ 276523 h 1315510"/>
              <a:gd name="connsiteX46" fmla="*/ 1601994 w 1716294"/>
              <a:gd name="connsiteY46" fmla="*/ 262236 h 1315510"/>
              <a:gd name="connsiteX47" fmla="*/ 1630569 w 1716294"/>
              <a:gd name="connsiteY47" fmla="*/ 252711 h 1315510"/>
              <a:gd name="connsiteX48" fmla="*/ 1649619 w 1716294"/>
              <a:gd name="connsiteY48" fmla="*/ 257473 h 1315510"/>
              <a:gd name="connsiteX49" fmla="*/ 1659144 w 1716294"/>
              <a:gd name="connsiteY49" fmla="*/ 271761 h 1315510"/>
              <a:gd name="connsiteX50" fmla="*/ 1673431 w 1716294"/>
              <a:gd name="connsiteY50" fmla="*/ 281286 h 1315510"/>
              <a:gd name="connsiteX51" fmla="*/ 1682956 w 1716294"/>
              <a:gd name="connsiteY51" fmla="*/ 295573 h 1315510"/>
              <a:gd name="connsiteX52" fmla="*/ 1697244 w 1716294"/>
              <a:gd name="connsiteY52" fmla="*/ 324148 h 1315510"/>
              <a:gd name="connsiteX53" fmla="*/ 1711531 w 1716294"/>
              <a:gd name="connsiteY53" fmla="*/ 367011 h 1315510"/>
              <a:gd name="connsiteX54" fmla="*/ 1716294 w 1716294"/>
              <a:gd name="connsiteY54" fmla="*/ 381298 h 1315510"/>
              <a:gd name="connsiteX55" fmla="*/ 1702006 w 1716294"/>
              <a:gd name="connsiteY55" fmla="*/ 390823 h 1315510"/>
              <a:gd name="connsiteX56" fmla="*/ 1687719 w 1716294"/>
              <a:gd name="connsiteY56" fmla="*/ 395586 h 1315510"/>
              <a:gd name="connsiteX57" fmla="*/ 1682956 w 1716294"/>
              <a:gd name="connsiteY57" fmla="*/ 414636 h 1315510"/>
              <a:gd name="connsiteX58" fmla="*/ 1673431 w 1716294"/>
              <a:gd name="connsiteY58" fmla="*/ 428923 h 1315510"/>
              <a:gd name="connsiteX59" fmla="*/ 1649619 w 1716294"/>
              <a:gd name="connsiteY59" fmla="*/ 467023 h 1315510"/>
              <a:gd name="connsiteX60" fmla="*/ 1644856 w 1716294"/>
              <a:gd name="connsiteY60" fmla="*/ 481311 h 1315510"/>
              <a:gd name="connsiteX61" fmla="*/ 1635331 w 1716294"/>
              <a:gd name="connsiteY61" fmla="*/ 586086 h 1315510"/>
              <a:gd name="connsiteX62" fmla="*/ 1625806 w 1716294"/>
              <a:gd name="connsiteY62" fmla="*/ 600373 h 1315510"/>
              <a:gd name="connsiteX63" fmla="*/ 1621044 w 1716294"/>
              <a:gd name="connsiteY63" fmla="*/ 614661 h 1315510"/>
              <a:gd name="connsiteX64" fmla="*/ 1606756 w 1716294"/>
              <a:gd name="connsiteY64" fmla="*/ 624186 h 1315510"/>
              <a:gd name="connsiteX65" fmla="*/ 1592469 w 1716294"/>
              <a:gd name="connsiteY65" fmla="*/ 671811 h 1315510"/>
              <a:gd name="connsiteX66" fmla="*/ 1587706 w 1716294"/>
              <a:gd name="connsiteY66" fmla="*/ 714673 h 1315510"/>
              <a:gd name="connsiteX67" fmla="*/ 1573419 w 1716294"/>
              <a:gd name="connsiteY67" fmla="*/ 781348 h 1315510"/>
              <a:gd name="connsiteX68" fmla="*/ 1559131 w 1716294"/>
              <a:gd name="connsiteY68" fmla="*/ 790873 h 1315510"/>
              <a:gd name="connsiteX69" fmla="*/ 1554369 w 1716294"/>
              <a:gd name="connsiteY69" fmla="*/ 805161 h 1315510"/>
              <a:gd name="connsiteX70" fmla="*/ 1540081 w 1716294"/>
              <a:gd name="connsiteY70" fmla="*/ 814686 h 1315510"/>
              <a:gd name="connsiteX71" fmla="*/ 1530556 w 1716294"/>
              <a:gd name="connsiteY71" fmla="*/ 828973 h 1315510"/>
              <a:gd name="connsiteX72" fmla="*/ 1506744 w 1716294"/>
              <a:gd name="connsiteY72" fmla="*/ 867073 h 1315510"/>
              <a:gd name="connsiteX73" fmla="*/ 1501981 w 1716294"/>
              <a:gd name="connsiteY73" fmla="*/ 881361 h 1315510"/>
              <a:gd name="connsiteX74" fmla="*/ 1473406 w 1716294"/>
              <a:gd name="connsiteY74" fmla="*/ 890886 h 1315510"/>
              <a:gd name="connsiteX75" fmla="*/ 1440069 w 1716294"/>
              <a:gd name="connsiteY75" fmla="*/ 900411 h 1315510"/>
              <a:gd name="connsiteX76" fmla="*/ 1421019 w 1716294"/>
              <a:gd name="connsiteY76" fmla="*/ 905173 h 1315510"/>
              <a:gd name="connsiteX77" fmla="*/ 1411494 w 1716294"/>
              <a:gd name="connsiteY77" fmla="*/ 919461 h 1315510"/>
              <a:gd name="connsiteX78" fmla="*/ 1406731 w 1716294"/>
              <a:gd name="connsiteY78" fmla="*/ 933748 h 1315510"/>
              <a:gd name="connsiteX79" fmla="*/ 1392444 w 1716294"/>
              <a:gd name="connsiteY79" fmla="*/ 943273 h 1315510"/>
              <a:gd name="connsiteX80" fmla="*/ 1373394 w 1716294"/>
              <a:gd name="connsiteY80" fmla="*/ 971848 h 1315510"/>
              <a:gd name="connsiteX81" fmla="*/ 1349581 w 1716294"/>
              <a:gd name="connsiteY81" fmla="*/ 1009948 h 1315510"/>
              <a:gd name="connsiteX82" fmla="*/ 1344819 w 1716294"/>
              <a:gd name="connsiteY82" fmla="*/ 1086148 h 1315510"/>
              <a:gd name="connsiteX83" fmla="*/ 1516269 w 1716294"/>
              <a:gd name="connsiteY83" fmla="*/ 1090911 h 1315510"/>
              <a:gd name="connsiteX84" fmla="*/ 1530556 w 1716294"/>
              <a:gd name="connsiteY84" fmla="*/ 1138536 h 1315510"/>
              <a:gd name="connsiteX85" fmla="*/ 1525794 w 1716294"/>
              <a:gd name="connsiteY85" fmla="*/ 1181398 h 1315510"/>
              <a:gd name="connsiteX86" fmla="*/ 1521031 w 1716294"/>
              <a:gd name="connsiteY86" fmla="*/ 1195686 h 1315510"/>
              <a:gd name="connsiteX87" fmla="*/ 1506744 w 1716294"/>
              <a:gd name="connsiteY87" fmla="*/ 1205211 h 1315510"/>
              <a:gd name="connsiteX88" fmla="*/ 1497219 w 1716294"/>
              <a:gd name="connsiteY88" fmla="*/ 1219498 h 1315510"/>
              <a:gd name="connsiteX89" fmla="*/ 1487694 w 1716294"/>
              <a:gd name="connsiteY89" fmla="*/ 1281411 h 1315510"/>
              <a:gd name="connsiteX90" fmla="*/ 1454356 w 1716294"/>
              <a:gd name="connsiteY90" fmla="*/ 1276648 h 1315510"/>
              <a:gd name="connsiteX91" fmla="*/ 1435306 w 1716294"/>
              <a:gd name="connsiteY91" fmla="*/ 1248073 h 1315510"/>
              <a:gd name="connsiteX92" fmla="*/ 1406731 w 1716294"/>
              <a:gd name="connsiteY92" fmla="*/ 1252836 h 1315510"/>
              <a:gd name="connsiteX93" fmla="*/ 1425781 w 1716294"/>
              <a:gd name="connsiteY93" fmla="*/ 1248073 h 1315510"/>
              <a:gd name="connsiteX94" fmla="*/ 1430544 w 1716294"/>
              <a:gd name="connsiteY94" fmla="*/ 1300461 h 1315510"/>
              <a:gd name="connsiteX95" fmla="*/ 1368631 w 1716294"/>
              <a:gd name="connsiteY95" fmla="*/ 1314748 h 1315510"/>
              <a:gd name="connsiteX96" fmla="*/ 1354344 w 1716294"/>
              <a:gd name="connsiteY96" fmla="*/ 1305223 h 1315510"/>
              <a:gd name="connsiteX97" fmla="*/ 1357519 w 1716294"/>
              <a:gd name="connsiteY97" fmla="*/ 1276648 h 1315510"/>
              <a:gd name="connsiteX98" fmla="*/ 1316244 w 1716294"/>
              <a:gd name="connsiteY98" fmla="*/ 1281411 h 1315510"/>
              <a:gd name="connsiteX99" fmla="*/ 1311481 w 1716294"/>
              <a:gd name="connsiteY99" fmla="*/ 1267123 h 1315510"/>
              <a:gd name="connsiteX100" fmla="*/ 1335294 w 1716294"/>
              <a:gd name="connsiteY100" fmla="*/ 1238548 h 1315510"/>
              <a:gd name="connsiteX101" fmla="*/ 1273381 w 1716294"/>
              <a:gd name="connsiteY101" fmla="*/ 1238548 h 1315510"/>
              <a:gd name="connsiteX102" fmla="*/ 1259094 w 1716294"/>
              <a:gd name="connsiteY102" fmla="*/ 1224261 h 1315510"/>
              <a:gd name="connsiteX103" fmla="*/ 1270206 w 1716294"/>
              <a:gd name="connsiteY103" fmla="*/ 1181398 h 1315510"/>
              <a:gd name="connsiteX104" fmla="*/ 1230519 w 1716294"/>
              <a:gd name="connsiteY104" fmla="*/ 1209973 h 1315510"/>
              <a:gd name="connsiteX105" fmla="*/ 1192419 w 1716294"/>
              <a:gd name="connsiteY105" fmla="*/ 1214736 h 1315510"/>
              <a:gd name="connsiteX106" fmla="*/ 1178131 w 1716294"/>
              <a:gd name="connsiteY106" fmla="*/ 1219498 h 1315510"/>
              <a:gd name="connsiteX107" fmla="*/ 930481 w 1716294"/>
              <a:gd name="connsiteY107" fmla="*/ 1214736 h 1315510"/>
              <a:gd name="connsiteX108" fmla="*/ 859044 w 1716294"/>
              <a:gd name="connsiteY108" fmla="*/ 1214736 h 1315510"/>
              <a:gd name="connsiteX109" fmla="*/ 830469 w 1716294"/>
              <a:gd name="connsiteY109" fmla="*/ 1224261 h 1315510"/>
              <a:gd name="connsiteX110" fmla="*/ 816181 w 1716294"/>
              <a:gd name="connsiteY110" fmla="*/ 1229023 h 1315510"/>
              <a:gd name="connsiteX111" fmla="*/ 768556 w 1716294"/>
              <a:gd name="connsiteY111" fmla="*/ 1219498 h 1315510"/>
              <a:gd name="connsiteX112" fmla="*/ 739981 w 1716294"/>
              <a:gd name="connsiteY112" fmla="*/ 1209973 h 1315510"/>
              <a:gd name="connsiteX113" fmla="*/ 725694 w 1716294"/>
              <a:gd name="connsiteY113" fmla="*/ 1205211 h 1315510"/>
              <a:gd name="connsiteX114" fmla="*/ 682831 w 1716294"/>
              <a:gd name="connsiteY114" fmla="*/ 1209973 h 1315510"/>
              <a:gd name="connsiteX115" fmla="*/ 668544 w 1716294"/>
              <a:gd name="connsiteY115" fmla="*/ 1214736 h 1315510"/>
              <a:gd name="connsiteX116" fmla="*/ 625681 w 1716294"/>
              <a:gd name="connsiteY116" fmla="*/ 1209973 h 1315510"/>
              <a:gd name="connsiteX117" fmla="*/ 597106 w 1716294"/>
              <a:gd name="connsiteY117" fmla="*/ 1200448 h 1315510"/>
              <a:gd name="connsiteX118" fmla="*/ 582819 w 1716294"/>
              <a:gd name="connsiteY118" fmla="*/ 1190923 h 1315510"/>
              <a:gd name="connsiteX119" fmla="*/ 563769 w 1716294"/>
              <a:gd name="connsiteY119" fmla="*/ 1186161 h 1315510"/>
              <a:gd name="connsiteX120" fmla="*/ 549481 w 1716294"/>
              <a:gd name="connsiteY120" fmla="*/ 1181398 h 1315510"/>
              <a:gd name="connsiteX121" fmla="*/ 492331 w 1716294"/>
              <a:gd name="connsiteY121" fmla="*/ 1186161 h 1315510"/>
              <a:gd name="connsiteX122" fmla="*/ 478044 w 1716294"/>
              <a:gd name="connsiteY122" fmla="*/ 1195686 h 1315510"/>
              <a:gd name="connsiteX123" fmla="*/ 439944 w 1716294"/>
              <a:gd name="connsiteY123" fmla="*/ 1190923 h 1315510"/>
              <a:gd name="connsiteX124" fmla="*/ 425656 w 1716294"/>
              <a:gd name="connsiteY124" fmla="*/ 1148061 h 1315510"/>
              <a:gd name="connsiteX125" fmla="*/ 420894 w 1716294"/>
              <a:gd name="connsiteY125" fmla="*/ 1133773 h 1315510"/>
              <a:gd name="connsiteX126" fmla="*/ 406606 w 1716294"/>
              <a:gd name="connsiteY126" fmla="*/ 1124248 h 1315510"/>
              <a:gd name="connsiteX127" fmla="*/ 392319 w 1716294"/>
              <a:gd name="connsiteY127" fmla="*/ 1109961 h 1315510"/>
              <a:gd name="connsiteX128" fmla="*/ 354219 w 1716294"/>
              <a:gd name="connsiteY128" fmla="*/ 1100436 h 1315510"/>
              <a:gd name="connsiteX129" fmla="*/ 325644 w 1716294"/>
              <a:gd name="connsiteY129" fmla="*/ 1090911 h 1315510"/>
              <a:gd name="connsiteX130" fmla="*/ 282781 w 1716294"/>
              <a:gd name="connsiteY130" fmla="*/ 1081386 h 1315510"/>
              <a:gd name="connsiteX131" fmla="*/ 254206 w 1716294"/>
              <a:gd name="connsiteY131" fmla="*/ 1071861 h 1315510"/>
              <a:gd name="connsiteX132" fmla="*/ 211344 w 1716294"/>
              <a:gd name="connsiteY132" fmla="*/ 1038523 h 1315510"/>
              <a:gd name="connsiteX133" fmla="*/ 206581 w 1716294"/>
              <a:gd name="connsiteY133" fmla="*/ 1024236 h 1315510"/>
              <a:gd name="connsiteX134" fmla="*/ 178006 w 1716294"/>
              <a:gd name="connsiteY134" fmla="*/ 1009948 h 1315510"/>
              <a:gd name="connsiteX135" fmla="*/ 163719 w 1716294"/>
              <a:gd name="connsiteY135" fmla="*/ 1000423 h 1315510"/>
              <a:gd name="connsiteX136" fmla="*/ 154194 w 1716294"/>
              <a:gd name="connsiteY136" fmla="*/ 971848 h 1315510"/>
              <a:gd name="connsiteX137" fmla="*/ 144669 w 1716294"/>
              <a:gd name="connsiteY137" fmla="*/ 914698 h 1315510"/>
              <a:gd name="connsiteX138" fmla="*/ 139906 w 1716294"/>
              <a:gd name="connsiteY138" fmla="*/ 852786 h 1315510"/>
              <a:gd name="connsiteX139" fmla="*/ 135144 w 1716294"/>
              <a:gd name="connsiteY139" fmla="*/ 838498 h 1315510"/>
              <a:gd name="connsiteX140" fmla="*/ 120856 w 1716294"/>
              <a:gd name="connsiteY140" fmla="*/ 833736 h 1315510"/>
              <a:gd name="connsiteX141" fmla="*/ 97044 w 1716294"/>
              <a:gd name="connsiteY141" fmla="*/ 814686 h 1315510"/>
              <a:gd name="connsiteX142" fmla="*/ 92281 w 1716294"/>
              <a:gd name="connsiteY142" fmla="*/ 800398 h 1315510"/>
              <a:gd name="connsiteX143" fmla="*/ 77994 w 1716294"/>
              <a:gd name="connsiteY143" fmla="*/ 795636 h 1315510"/>
              <a:gd name="connsiteX144" fmla="*/ 54181 w 1716294"/>
              <a:gd name="connsiteY144" fmla="*/ 757536 h 1315510"/>
              <a:gd name="connsiteX145" fmla="*/ 49419 w 1716294"/>
              <a:gd name="connsiteY145" fmla="*/ 743248 h 1315510"/>
              <a:gd name="connsiteX146" fmla="*/ 44656 w 1716294"/>
              <a:gd name="connsiteY146" fmla="*/ 728961 h 1315510"/>
              <a:gd name="connsiteX147" fmla="*/ 39894 w 1716294"/>
              <a:gd name="connsiteY147" fmla="*/ 662286 h 1315510"/>
              <a:gd name="connsiteX148" fmla="*/ 35131 w 1716294"/>
              <a:gd name="connsiteY148" fmla="*/ 567036 h 1315510"/>
              <a:gd name="connsiteX149" fmla="*/ 25606 w 1716294"/>
              <a:gd name="connsiteY149" fmla="*/ 533698 h 1315510"/>
              <a:gd name="connsiteX150" fmla="*/ 11319 w 1716294"/>
              <a:gd name="connsiteY150" fmla="*/ 524173 h 1315510"/>
              <a:gd name="connsiteX151" fmla="*/ 6556 w 1716294"/>
              <a:gd name="connsiteY151" fmla="*/ 452736 h 1315510"/>
              <a:gd name="connsiteX152" fmla="*/ 20844 w 1716294"/>
              <a:gd name="connsiteY152" fmla="*/ 447973 h 1315510"/>
              <a:gd name="connsiteX153" fmla="*/ 25606 w 1716294"/>
              <a:gd name="connsiteY153" fmla="*/ 433686 h 1315510"/>
              <a:gd name="connsiteX154" fmla="*/ 39894 w 1716294"/>
              <a:gd name="connsiteY154" fmla="*/ 424161 h 1315510"/>
              <a:gd name="connsiteX155" fmla="*/ 49419 w 1716294"/>
              <a:gd name="connsiteY155" fmla="*/ 409873 h 1315510"/>
              <a:gd name="connsiteX156" fmla="*/ 54181 w 1716294"/>
              <a:gd name="connsiteY156" fmla="*/ 395586 h 1315510"/>
              <a:gd name="connsiteX157" fmla="*/ 44656 w 1716294"/>
              <a:gd name="connsiteY157" fmla="*/ 314623 h 1315510"/>
              <a:gd name="connsiteX158" fmla="*/ 49419 w 1716294"/>
              <a:gd name="connsiteY158" fmla="*/ 243186 h 1315510"/>
              <a:gd name="connsiteX159" fmla="*/ 63706 w 1716294"/>
              <a:gd name="connsiteY159" fmla="*/ 214611 h 1315510"/>
              <a:gd name="connsiteX160" fmla="*/ 77994 w 1716294"/>
              <a:gd name="connsiteY160" fmla="*/ 186036 h 1315510"/>
              <a:gd name="connsiteX161" fmla="*/ 82756 w 1716294"/>
              <a:gd name="connsiteY161" fmla="*/ 166986 h 1315510"/>
              <a:gd name="connsiteX162" fmla="*/ 97044 w 1716294"/>
              <a:gd name="connsiteY162" fmla="*/ 138411 h 1315510"/>
              <a:gd name="connsiteX163" fmla="*/ 101806 w 1716294"/>
              <a:gd name="connsiteY163" fmla="*/ 114598 h 1315510"/>
              <a:gd name="connsiteX164" fmla="*/ 120856 w 1716294"/>
              <a:gd name="connsiteY164" fmla="*/ 86023 h 1315510"/>
              <a:gd name="connsiteX165" fmla="*/ 135144 w 1716294"/>
              <a:gd name="connsiteY165" fmla="*/ 33636 h 1315510"/>
              <a:gd name="connsiteX166" fmla="*/ 149431 w 1716294"/>
              <a:gd name="connsiteY166" fmla="*/ 28873 h 1315510"/>
              <a:gd name="connsiteX167" fmla="*/ 211344 w 1716294"/>
              <a:gd name="connsiteY167" fmla="*/ 298 h 131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16294" h="1315510">
                <a:moveTo>
                  <a:pt x="211344" y="298"/>
                </a:moveTo>
                <a:cubicBezTo>
                  <a:pt x="225632" y="-2083"/>
                  <a:pt x="226877" y="10446"/>
                  <a:pt x="235156" y="14586"/>
                </a:cubicBezTo>
                <a:cubicBezTo>
                  <a:pt x="251110" y="22563"/>
                  <a:pt x="278736" y="22603"/>
                  <a:pt x="292306" y="24111"/>
                </a:cubicBezTo>
                <a:cubicBezTo>
                  <a:pt x="301831" y="27286"/>
                  <a:pt x="315312" y="25282"/>
                  <a:pt x="320881" y="33636"/>
                </a:cubicBezTo>
                <a:cubicBezTo>
                  <a:pt x="324056" y="38398"/>
                  <a:pt x="325937" y="44347"/>
                  <a:pt x="330406" y="47923"/>
                </a:cubicBezTo>
                <a:cubicBezTo>
                  <a:pt x="334326" y="51059"/>
                  <a:pt x="340204" y="50441"/>
                  <a:pt x="344694" y="52686"/>
                </a:cubicBezTo>
                <a:cubicBezTo>
                  <a:pt x="349813" y="55246"/>
                  <a:pt x="354219" y="59036"/>
                  <a:pt x="358981" y="62211"/>
                </a:cubicBezTo>
                <a:cubicBezTo>
                  <a:pt x="361576" y="69995"/>
                  <a:pt x="365496" y="85928"/>
                  <a:pt x="373269" y="90786"/>
                </a:cubicBezTo>
                <a:cubicBezTo>
                  <a:pt x="381001" y="95618"/>
                  <a:pt x="409740" y="102285"/>
                  <a:pt x="420894" y="105073"/>
                </a:cubicBezTo>
                <a:cubicBezTo>
                  <a:pt x="435182" y="114599"/>
                  <a:pt x="436768" y="113010"/>
                  <a:pt x="444706" y="128886"/>
                </a:cubicBezTo>
                <a:cubicBezTo>
                  <a:pt x="446951" y="133376"/>
                  <a:pt x="446333" y="139253"/>
                  <a:pt x="449469" y="143173"/>
                </a:cubicBezTo>
                <a:cubicBezTo>
                  <a:pt x="453045" y="147642"/>
                  <a:pt x="458526" y="150373"/>
                  <a:pt x="463756" y="152698"/>
                </a:cubicBezTo>
                <a:cubicBezTo>
                  <a:pt x="472931" y="156776"/>
                  <a:pt x="492331" y="162223"/>
                  <a:pt x="492331" y="162223"/>
                </a:cubicBezTo>
                <a:cubicBezTo>
                  <a:pt x="497094" y="165398"/>
                  <a:pt x="501260" y="169738"/>
                  <a:pt x="506619" y="171748"/>
                </a:cubicBezTo>
                <a:cubicBezTo>
                  <a:pt x="511950" y="173747"/>
                  <a:pt x="555789" y="180737"/>
                  <a:pt x="559006" y="181273"/>
                </a:cubicBezTo>
                <a:cubicBezTo>
                  <a:pt x="571334" y="193601"/>
                  <a:pt x="584779" y="208914"/>
                  <a:pt x="601869" y="214611"/>
                </a:cubicBezTo>
                <a:cubicBezTo>
                  <a:pt x="611394" y="217786"/>
                  <a:pt x="622090" y="218567"/>
                  <a:pt x="630444" y="224136"/>
                </a:cubicBezTo>
                <a:cubicBezTo>
                  <a:pt x="635206" y="227311"/>
                  <a:pt x="639501" y="231336"/>
                  <a:pt x="644731" y="233661"/>
                </a:cubicBezTo>
                <a:cubicBezTo>
                  <a:pt x="653906" y="237739"/>
                  <a:pt x="663781" y="240011"/>
                  <a:pt x="673306" y="243186"/>
                </a:cubicBezTo>
                <a:lnTo>
                  <a:pt x="687594" y="247948"/>
                </a:lnTo>
                <a:cubicBezTo>
                  <a:pt x="698136" y="254976"/>
                  <a:pt x="708835" y="260760"/>
                  <a:pt x="716169" y="271761"/>
                </a:cubicBezTo>
                <a:cubicBezTo>
                  <a:pt x="718954" y="275938"/>
                  <a:pt x="718686" y="281558"/>
                  <a:pt x="720931" y="286048"/>
                </a:cubicBezTo>
                <a:cubicBezTo>
                  <a:pt x="728869" y="301924"/>
                  <a:pt x="730456" y="300336"/>
                  <a:pt x="744744" y="309861"/>
                </a:cubicBezTo>
                <a:cubicBezTo>
                  <a:pt x="747919" y="314623"/>
                  <a:pt x="751709" y="319029"/>
                  <a:pt x="754269" y="324148"/>
                </a:cubicBezTo>
                <a:cubicBezTo>
                  <a:pt x="756514" y="328638"/>
                  <a:pt x="755895" y="334516"/>
                  <a:pt x="759031" y="338436"/>
                </a:cubicBezTo>
                <a:cubicBezTo>
                  <a:pt x="776343" y="360077"/>
                  <a:pt x="837791" y="352259"/>
                  <a:pt x="844756" y="352723"/>
                </a:cubicBezTo>
                <a:cubicBezTo>
                  <a:pt x="885705" y="380021"/>
                  <a:pt x="833895" y="347292"/>
                  <a:pt x="873331" y="367011"/>
                </a:cubicBezTo>
                <a:cubicBezTo>
                  <a:pt x="878451" y="369571"/>
                  <a:pt x="882856" y="373361"/>
                  <a:pt x="887619" y="376536"/>
                </a:cubicBezTo>
                <a:cubicBezTo>
                  <a:pt x="891852" y="382885"/>
                  <a:pt x="900849" y="400348"/>
                  <a:pt x="911431" y="400348"/>
                </a:cubicBezTo>
                <a:cubicBezTo>
                  <a:pt x="939789" y="400348"/>
                  <a:pt x="934872" y="389930"/>
                  <a:pt x="954294" y="381298"/>
                </a:cubicBezTo>
                <a:cubicBezTo>
                  <a:pt x="963469" y="377220"/>
                  <a:pt x="974515" y="377342"/>
                  <a:pt x="982869" y="371773"/>
                </a:cubicBezTo>
                <a:cubicBezTo>
                  <a:pt x="1001333" y="359463"/>
                  <a:pt x="991726" y="364058"/>
                  <a:pt x="1011444" y="357486"/>
                </a:cubicBezTo>
                <a:cubicBezTo>
                  <a:pt x="1054306" y="359073"/>
                  <a:pt x="1097315" y="358365"/>
                  <a:pt x="1140031" y="362248"/>
                </a:cubicBezTo>
                <a:cubicBezTo>
                  <a:pt x="1150030" y="363157"/>
                  <a:pt x="1158583" y="371183"/>
                  <a:pt x="1168606" y="371773"/>
                </a:cubicBezTo>
                <a:lnTo>
                  <a:pt x="1249569" y="376536"/>
                </a:lnTo>
                <a:cubicBezTo>
                  <a:pt x="1292431" y="374948"/>
                  <a:pt x="1335440" y="375656"/>
                  <a:pt x="1378156" y="371773"/>
                </a:cubicBezTo>
                <a:cubicBezTo>
                  <a:pt x="1388155" y="370864"/>
                  <a:pt x="1397206" y="365423"/>
                  <a:pt x="1406731" y="362248"/>
                </a:cubicBezTo>
                <a:lnTo>
                  <a:pt x="1421019" y="357486"/>
                </a:lnTo>
                <a:cubicBezTo>
                  <a:pt x="1464386" y="343030"/>
                  <a:pt x="1395874" y="365209"/>
                  <a:pt x="1459119" y="347961"/>
                </a:cubicBezTo>
                <a:cubicBezTo>
                  <a:pt x="1468805" y="345319"/>
                  <a:pt x="1478169" y="341611"/>
                  <a:pt x="1487694" y="338436"/>
                </a:cubicBezTo>
                <a:lnTo>
                  <a:pt x="1501981" y="333673"/>
                </a:lnTo>
                <a:cubicBezTo>
                  <a:pt x="1506744" y="328911"/>
                  <a:pt x="1510421" y="322728"/>
                  <a:pt x="1516269" y="319386"/>
                </a:cubicBezTo>
                <a:cubicBezTo>
                  <a:pt x="1521952" y="316139"/>
                  <a:pt x="1529025" y="316421"/>
                  <a:pt x="1535319" y="314623"/>
                </a:cubicBezTo>
                <a:cubicBezTo>
                  <a:pt x="1540146" y="313244"/>
                  <a:pt x="1544844" y="311448"/>
                  <a:pt x="1549606" y="309861"/>
                </a:cubicBezTo>
                <a:cubicBezTo>
                  <a:pt x="1554369" y="305098"/>
                  <a:pt x="1558577" y="299708"/>
                  <a:pt x="1563894" y="295573"/>
                </a:cubicBezTo>
                <a:cubicBezTo>
                  <a:pt x="1572930" y="288545"/>
                  <a:pt x="1592469" y="276523"/>
                  <a:pt x="1592469" y="276523"/>
                </a:cubicBezTo>
                <a:cubicBezTo>
                  <a:pt x="1595644" y="271761"/>
                  <a:pt x="1597140" y="265269"/>
                  <a:pt x="1601994" y="262236"/>
                </a:cubicBezTo>
                <a:cubicBezTo>
                  <a:pt x="1610508" y="256915"/>
                  <a:pt x="1630569" y="252711"/>
                  <a:pt x="1630569" y="252711"/>
                </a:cubicBezTo>
                <a:cubicBezTo>
                  <a:pt x="1636919" y="254298"/>
                  <a:pt x="1644173" y="253842"/>
                  <a:pt x="1649619" y="257473"/>
                </a:cubicBezTo>
                <a:cubicBezTo>
                  <a:pt x="1654382" y="260648"/>
                  <a:pt x="1655097" y="267713"/>
                  <a:pt x="1659144" y="271761"/>
                </a:cubicBezTo>
                <a:cubicBezTo>
                  <a:pt x="1663191" y="275808"/>
                  <a:pt x="1668669" y="278111"/>
                  <a:pt x="1673431" y="281286"/>
                </a:cubicBezTo>
                <a:cubicBezTo>
                  <a:pt x="1676606" y="286048"/>
                  <a:pt x="1680396" y="290454"/>
                  <a:pt x="1682956" y="295573"/>
                </a:cubicBezTo>
                <a:cubicBezTo>
                  <a:pt x="1702674" y="335007"/>
                  <a:pt x="1669948" y="283205"/>
                  <a:pt x="1697244" y="324148"/>
                </a:cubicBezTo>
                <a:lnTo>
                  <a:pt x="1711531" y="367011"/>
                </a:lnTo>
                <a:lnTo>
                  <a:pt x="1716294" y="381298"/>
                </a:lnTo>
                <a:cubicBezTo>
                  <a:pt x="1711531" y="384473"/>
                  <a:pt x="1707126" y="388263"/>
                  <a:pt x="1702006" y="390823"/>
                </a:cubicBezTo>
                <a:cubicBezTo>
                  <a:pt x="1697516" y="393068"/>
                  <a:pt x="1690855" y="391666"/>
                  <a:pt x="1687719" y="395586"/>
                </a:cubicBezTo>
                <a:cubicBezTo>
                  <a:pt x="1683630" y="400697"/>
                  <a:pt x="1685534" y="408620"/>
                  <a:pt x="1682956" y="414636"/>
                </a:cubicBezTo>
                <a:cubicBezTo>
                  <a:pt x="1680701" y="419897"/>
                  <a:pt x="1676606" y="424161"/>
                  <a:pt x="1673431" y="428923"/>
                </a:cubicBezTo>
                <a:cubicBezTo>
                  <a:pt x="1662096" y="462928"/>
                  <a:pt x="1672260" y="451929"/>
                  <a:pt x="1649619" y="467023"/>
                </a:cubicBezTo>
                <a:cubicBezTo>
                  <a:pt x="1648031" y="471786"/>
                  <a:pt x="1645410" y="476321"/>
                  <a:pt x="1644856" y="481311"/>
                </a:cubicBezTo>
                <a:cubicBezTo>
                  <a:pt x="1644707" y="482652"/>
                  <a:pt x="1640948" y="567362"/>
                  <a:pt x="1635331" y="586086"/>
                </a:cubicBezTo>
                <a:cubicBezTo>
                  <a:pt x="1633686" y="591568"/>
                  <a:pt x="1628981" y="595611"/>
                  <a:pt x="1625806" y="600373"/>
                </a:cubicBezTo>
                <a:cubicBezTo>
                  <a:pt x="1624219" y="605136"/>
                  <a:pt x="1624180" y="610741"/>
                  <a:pt x="1621044" y="614661"/>
                </a:cubicBezTo>
                <a:cubicBezTo>
                  <a:pt x="1617468" y="619131"/>
                  <a:pt x="1609790" y="619332"/>
                  <a:pt x="1606756" y="624186"/>
                </a:cubicBezTo>
                <a:cubicBezTo>
                  <a:pt x="1601924" y="631918"/>
                  <a:pt x="1595257" y="660657"/>
                  <a:pt x="1592469" y="671811"/>
                </a:cubicBezTo>
                <a:cubicBezTo>
                  <a:pt x="1590881" y="686098"/>
                  <a:pt x="1589136" y="700369"/>
                  <a:pt x="1587706" y="714673"/>
                </a:cubicBezTo>
                <a:cubicBezTo>
                  <a:pt x="1585115" y="740584"/>
                  <a:pt x="1591793" y="762975"/>
                  <a:pt x="1573419" y="781348"/>
                </a:cubicBezTo>
                <a:cubicBezTo>
                  <a:pt x="1569371" y="785395"/>
                  <a:pt x="1563894" y="787698"/>
                  <a:pt x="1559131" y="790873"/>
                </a:cubicBezTo>
                <a:cubicBezTo>
                  <a:pt x="1557544" y="795636"/>
                  <a:pt x="1557505" y="801241"/>
                  <a:pt x="1554369" y="805161"/>
                </a:cubicBezTo>
                <a:cubicBezTo>
                  <a:pt x="1550793" y="809631"/>
                  <a:pt x="1544129" y="810639"/>
                  <a:pt x="1540081" y="814686"/>
                </a:cubicBezTo>
                <a:cubicBezTo>
                  <a:pt x="1536034" y="818733"/>
                  <a:pt x="1533731" y="824211"/>
                  <a:pt x="1530556" y="828973"/>
                </a:cubicBezTo>
                <a:cubicBezTo>
                  <a:pt x="1519221" y="862978"/>
                  <a:pt x="1529385" y="851979"/>
                  <a:pt x="1506744" y="867073"/>
                </a:cubicBezTo>
                <a:cubicBezTo>
                  <a:pt x="1505156" y="871836"/>
                  <a:pt x="1506066" y="878443"/>
                  <a:pt x="1501981" y="881361"/>
                </a:cubicBezTo>
                <a:cubicBezTo>
                  <a:pt x="1493811" y="887197"/>
                  <a:pt x="1483147" y="888451"/>
                  <a:pt x="1473406" y="890886"/>
                </a:cubicBezTo>
                <a:cubicBezTo>
                  <a:pt x="1413852" y="905773"/>
                  <a:pt x="1487895" y="886746"/>
                  <a:pt x="1440069" y="900411"/>
                </a:cubicBezTo>
                <a:cubicBezTo>
                  <a:pt x="1433775" y="902209"/>
                  <a:pt x="1427369" y="903586"/>
                  <a:pt x="1421019" y="905173"/>
                </a:cubicBezTo>
                <a:cubicBezTo>
                  <a:pt x="1417844" y="909936"/>
                  <a:pt x="1414054" y="914341"/>
                  <a:pt x="1411494" y="919461"/>
                </a:cubicBezTo>
                <a:cubicBezTo>
                  <a:pt x="1409249" y="923951"/>
                  <a:pt x="1409867" y="929828"/>
                  <a:pt x="1406731" y="933748"/>
                </a:cubicBezTo>
                <a:cubicBezTo>
                  <a:pt x="1403155" y="938217"/>
                  <a:pt x="1397206" y="940098"/>
                  <a:pt x="1392444" y="943273"/>
                </a:cubicBezTo>
                <a:cubicBezTo>
                  <a:pt x="1386094" y="952798"/>
                  <a:pt x="1377014" y="960988"/>
                  <a:pt x="1373394" y="971848"/>
                </a:cubicBezTo>
                <a:cubicBezTo>
                  <a:pt x="1362059" y="1005853"/>
                  <a:pt x="1372223" y="994854"/>
                  <a:pt x="1349581" y="1009948"/>
                </a:cubicBezTo>
                <a:cubicBezTo>
                  <a:pt x="1345680" y="1021650"/>
                  <a:pt x="1322103" y="1079395"/>
                  <a:pt x="1344819" y="1086148"/>
                </a:cubicBezTo>
                <a:cubicBezTo>
                  <a:pt x="1399620" y="1102440"/>
                  <a:pt x="1459119" y="1089323"/>
                  <a:pt x="1516269" y="1090911"/>
                </a:cubicBezTo>
                <a:cubicBezTo>
                  <a:pt x="1527864" y="1125696"/>
                  <a:pt x="1523359" y="1109745"/>
                  <a:pt x="1530556" y="1138536"/>
                </a:cubicBezTo>
                <a:cubicBezTo>
                  <a:pt x="1528969" y="1152823"/>
                  <a:pt x="1528157" y="1167218"/>
                  <a:pt x="1525794" y="1181398"/>
                </a:cubicBezTo>
                <a:cubicBezTo>
                  <a:pt x="1524969" y="1186350"/>
                  <a:pt x="1524167" y="1191766"/>
                  <a:pt x="1521031" y="1195686"/>
                </a:cubicBezTo>
                <a:cubicBezTo>
                  <a:pt x="1517455" y="1200155"/>
                  <a:pt x="1511506" y="1202036"/>
                  <a:pt x="1506744" y="1205211"/>
                </a:cubicBezTo>
                <a:cubicBezTo>
                  <a:pt x="1503569" y="1209973"/>
                  <a:pt x="1499779" y="1214379"/>
                  <a:pt x="1497219" y="1219498"/>
                </a:cubicBezTo>
                <a:cubicBezTo>
                  <a:pt x="1488636" y="1236663"/>
                  <a:pt x="1489060" y="1267747"/>
                  <a:pt x="1487694" y="1281411"/>
                </a:cubicBezTo>
                <a:cubicBezTo>
                  <a:pt x="1476581" y="1279823"/>
                  <a:pt x="1463827" y="1282675"/>
                  <a:pt x="1454356" y="1276648"/>
                </a:cubicBezTo>
                <a:cubicBezTo>
                  <a:pt x="1444698" y="1270502"/>
                  <a:pt x="1435306" y="1248073"/>
                  <a:pt x="1435306" y="1248073"/>
                </a:cubicBezTo>
                <a:lnTo>
                  <a:pt x="1406731" y="1252836"/>
                </a:lnTo>
                <a:cubicBezTo>
                  <a:pt x="1405144" y="1252836"/>
                  <a:pt x="1418580" y="1243272"/>
                  <a:pt x="1425781" y="1248073"/>
                </a:cubicBezTo>
                <a:cubicBezTo>
                  <a:pt x="1427369" y="1252836"/>
                  <a:pt x="1440069" y="1289349"/>
                  <a:pt x="1430544" y="1300461"/>
                </a:cubicBezTo>
                <a:cubicBezTo>
                  <a:pt x="1421019" y="1311574"/>
                  <a:pt x="1404852" y="1317767"/>
                  <a:pt x="1368631" y="1314748"/>
                </a:cubicBezTo>
                <a:cubicBezTo>
                  <a:pt x="1363869" y="1311573"/>
                  <a:pt x="1356196" y="1311573"/>
                  <a:pt x="1354344" y="1305223"/>
                </a:cubicBezTo>
                <a:cubicBezTo>
                  <a:pt x="1352492" y="1298873"/>
                  <a:pt x="1357519" y="1276648"/>
                  <a:pt x="1357519" y="1276648"/>
                </a:cubicBezTo>
                <a:cubicBezTo>
                  <a:pt x="1354344" y="1271886"/>
                  <a:pt x="1323917" y="1282998"/>
                  <a:pt x="1316244" y="1281411"/>
                </a:cubicBezTo>
                <a:cubicBezTo>
                  <a:pt x="1308571" y="1279824"/>
                  <a:pt x="1308306" y="1274267"/>
                  <a:pt x="1311481" y="1267123"/>
                </a:cubicBezTo>
                <a:cubicBezTo>
                  <a:pt x="1314656" y="1259979"/>
                  <a:pt x="1340056" y="1241723"/>
                  <a:pt x="1335294" y="1238548"/>
                </a:cubicBezTo>
                <a:cubicBezTo>
                  <a:pt x="1313992" y="1206596"/>
                  <a:pt x="1286081" y="1240929"/>
                  <a:pt x="1273381" y="1238548"/>
                </a:cubicBezTo>
                <a:cubicBezTo>
                  <a:pt x="1260681" y="1236167"/>
                  <a:pt x="1259623" y="1233786"/>
                  <a:pt x="1259094" y="1224261"/>
                </a:cubicBezTo>
                <a:cubicBezTo>
                  <a:pt x="1258565" y="1214736"/>
                  <a:pt x="1274696" y="1183643"/>
                  <a:pt x="1270206" y="1181398"/>
                </a:cubicBezTo>
                <a:cubicBezTo>
                  <a:pt x="1265087" y="1178838"/>
                  <a:pt x="1235281" y="1213148"/>
                  <a:pt x="1230519" y="1209973"/>
                </a:cubicBezTo>
                <a:cubicBezTo>
                  <a:pt x="1217819" y="1211561"/>
                  <a:pt x="1205011" y="1212446"/>
                  <a:pt x="1192419" y="1214736"/>
                </a:cubicBezTo>
                <a:cubicBezTo>
                  <a:pt x="1187480" y="1215634"/>
                  <a:pt x="1183151" y="1219498"/>
                  <a:pt x="1178131" y="1219498"/>
                </a:cubicBezTo>
                <a:cubicBezTo>
                  <a:pt x="1095566" y="1219498"/>
                  <a:pt x="1013031" y="1216323"/>
                  <a:pt x="930481" y="1214736"/>
                </a:cubicBezTo>
                <a:cubicBezTo>
                  <a:pt x="900779" y="1204834"/>
                  <a:pt x="910839" y="1206103"/>
                  <a:pt x="859044" y="1214736"/>
                </a:cubicBezTo>
                <a:cubicBezTo>
                  <a:pt x="849140" y="1216387"/>
                  <a:pt x="839994" y="1221086"/>
                  <a:pt x="830469" y="1224261"/>
                </a:cubicBezTo>
                <a:lnTo>
                  <a:pt x="816181" y="1229023"/>
                </a:lnTo>
                <a:cubicBezTo>
                  <a:pt x="796863" y="1225804"/>
                  <a:pt x="786323" y="1224828"/>
                  <a:pt x="768556" y="1219498"/>
                </a:cubicBezTo>
                <a:cubicBezTo>
                  <a:pt x="758939" y="1216613"/>
                  <a:pt x="749506" y="1213148"/>
                  <a:pt x="739981" y="1209973"/>
                </a:cubicBezTo>
                <a:lnTo>
                  <a:pt x="725694" y="1205211"/>
                </a:lnTo>
                <a:cubicBezTo>
                  <a:pt x="711406" y="1206798"/>
                  <a:pt x="697011" y="1207610"/>
                  <a:pt x="682831" y="1209973"/>
                </a:cubicBezTo>
                <a:cubicBezTo>
                  <a:pt x="677879" y="1210798"/>
                  <a:pt x="673564" y="1214736"/>
                  <a:pt x="668544" y="1214736"/>
                </a:cubicBezTo>
                <a:cubicBezTo>
                  <a:pt x="654168" y="1214736"/>
                  <a:pt x="639969" y="1211561"/>
                  <a:pt x="625681" y="1209973"/>
                </a:cubicBezTo>
                <a:cubicBezTo>
                  <a:pt x="616156" y="1206798"/>
                  <a:pt x="605460" y="1206017"/>
                  <a:pt x="597106" y="1200448"/>
                </a:cubicBezTo>
                <a:cubicBezTo>
                  <a:pt x="592344" y="1197273"/>
                  <a:pt x="588080" y="1193178"/>
                  <a:pt x="582819" y="1190923"/>
                </a:cubicBezTo>
                <a:cubicBezTo>
                  <a:pt x="576803" y="1188345"/>
                  <a:pt x="570063" y="1187959"/>
                  <a:pt x="563769" y="1186161"/>
                </a:cubicBezTo>
                <a:cubicBezTo>
                  <a:pt x="558942" y="1184782"/>
                  <a:pt x="554244" y="1182986"/>
                  <a:pt x="549481" y="1181398"/>
                </a:cubicBezTo>
                <a:cubicBezTo>
                  <a:pt x="530431" y="1182986"/>
                  <a:pt x="511076" y="1182412"/>
                  <a:pt x="492331" y="1186161"/>
                </a:cubicBezTo>
                <a:cubicBezTo>
                  <a:pt x="486718" y="1187284"/>
                  <a:pt x="483744" y="1195168"/>
                  <a:pt x="478044" y="1195686"/>
                </a:cubicBezTo>
                <a:cubicBezTo>
                  <a:pt x="465298" y="1196845"/>
                  <a:pt x="452644" y="1192511"/>
                  <a:pt x="439944" y="1190923"/>
                </a:cubicBezTo>
                <a:lnTo>
                  <a:pt x="425656" y="1148061"/>
                </a:lnTo>
                <a:cubicBezTo>
                  <a:pt x="424068" y="1143298"/>
                  <a:pt x="425071" y="1136558"/>
                  <a:pt x="420894" y="1133773"/>
                </a:cubicBezTo>
                <a:cubicBezTo>
                  <a:pt x="416131" y="1130598"/>
                  <a:pt x="411003" y="1127912"/>
                  <a:pt x="406606" y="1124248"/>
                </a:cubicBezTo>
                <a:cubicBezTo>
                  <a:pt x="401432" y="1119936"/>
                  <a:pt x="397923" y="1113697"/>
                  <a:pt x="392319" y="1109961"/>
                </a:cubicBezTo>
                <a:cubicBezTo>
                  <a:pt x="385647" y="1105513"/>
                  <a:pt x="358293" y="1101547"/>
                  <a:pt x="354219" y="1100436"/>
                </a:cubicBezTo>
                <a:cubicBezTo>
                  <a:pt x="344533" y="1097794"/>
                  <a:pt x="335489" y="1092880"/>
                  <a:pt x="325644" y="1090911"/>
                </a:cubicBezTo>
                <a:cubicBezTo>
                  <a:pt x="312059" y="1088194"/>
                  <a:pt x="296225" y="1085419"/>
                  <a:pt x="282781" y="1081386"/>
                </a:cubicBezTo>
                <a:cubicBezTo>
                  <a:pt x="273164" y="1078501"/>
                  <a:pt x="254206" y="1071861"/>
                  <a:pt x="254206" y="1071861"/>
                </a:cubicBezTo>
                <a:cubicBezTo>
                  <a:pt x="220027" y="1049075"/>
                  <a:pt x="233725" y="1060906"/>
                  <a:pt x="211344" y="1038523"/>
                </a:cubicBezTo>
                <a:cubicBezTo>
                  <a:pt x="209756" y="1033761"/>
                  <a:pt x="209717" y="1028156"/>
                  <a:pt x="206581" y="1024236"/>
                </a:cubicBezTo>
                <a:cubicBezTo>
                  <a:pt x="197482" y="1012862"/>
                  <a:pt x="189510" y="1015700"/>
                  <a:pt x="178006" y="1009948"/>
                </a:cubicBezTo>
                <a:cubicBezTo>
                  <a:pt x="172887" y="1007388"/>
                  <a:pt x="168481" y="1003598"/>
                  <a:pt x="163719" y="1000423"/>
                </a:cubicBezTo>
                <a:cubicBezTo>
                  <a:pt x="160544" y="990898"/>
                  <a:pt x="155845" y="981752"/>
                  <a:pt x="154194" y="971848"/>
                </a:cubicBezTo>
                <a:lnTo>
                  <a:pt x="144669" y="914698"/>
                </a:lnTo>
                <a:cubicBezTo>
                  <a:pt x="143081" y="894061"/>
                  <a:pt x="142473" y="873324"/>
                  <a:pt x="139906" y="852786"/>
                </a:cubicBezTo>
                <a:cubicBezTo>
                  <a:pt x="139283" y="847805"/>
                  <a:pt x="138694" y="842048"/>
                  <a:pt x="135144" y="838498"/>
                </a:cubicBezTo>
                <a:cubicBezTo>
                  <a:pt x="131594" y="834948"/>
                  <a:pt x="125619" y="835323"/>
                  <a:pt x="120856" y="833736"/>
                </a:cubicBezTo>
                <a:cubicBezTo>
                  <a:pt x="109439" y="799479"/>
                  <a:pt x="126943" y="838605"/>
                  <a:pt x="97044" y="814686"/>
                </a:cubicBezTo>
                <a:cubicBezTo>
                  <a:pt x="93124" y="811550"/>
                  <a:pt x="95831" y="803948"/>
                  <a:pt x="92281" y="800398"/>
                </a:cubicBezTo>
                <a:cubicBezTo>
                  <a:pt x="88731" y="796848"/>
                  <a:pt x="82756" y="797223"/>
                  <a:pt x="77994" y="795636"/>
                </a:cubicBezTo>
                <a:cubicBezTo>
                  <a:pt x="55352" y="780542"/>
                  <a:pt x="65515" y="791541"/>
                  <a:pt x="54181" y="757536"/>
                </a:cubicBezTo>
                <a:lnTo>
                  <a:pt x="49419" y="743248"/>
                </a:lnTo>
                <a:lnTo>
                  <a:pt x="44656" y="728961"/>
                </a:lnTo>
                <a:cubicBezTo>
                  <a:pt x="43069" y="706736"/>
                  <a:pt x="41202" y="684529"/>
                  <a:pt x="39894" y="662286"/>
                </a:cubicBezTo>
                <a:cubicBezTo>
                  <a:pt x="38027" y="630551"/>
                  <a:pt x="37771" y="598716"/>
                  <a:pt x="35131" y="567036"/>
                </a:cubicBezTo>
                <a:cubicBezTo>
                  <a:pt x="35051" y="566078"/>
                  <a:pt x="27914" y="536583"/>
                  <a:pt x="25606" y="533698"/>
                </a:cubicBezTo>
                <a:cubicBezTo>
                  <a:pt x="22030" y="529229"/>
                  <a:pt x="16081" y="527348"/>
                  <a:pt x="11319" y="524173"/>
                </a:cubicBezTo>
                <a:cubicBezTo>
                  <a:pt x="2095" y="496500"/>
                  <a:pt x="-6254" y="484760"/>
                  <a:pt x="6556" y="452736"/>
                </a:cubicBezTo>
                <a:cubicBezTo>
                  <a:pt x="8421" y="448075"/>
                  <a:pt x="16081" y="449561"/>
                  <a:pt x="20844" y="447973"/>
                </a:cubicBezTo>
                <a:cubicBezTo>
                  <a:pt x="22431" y="443211"/>
                  <a:pt x="22470" y="437606"/>
                  <a:pt x="25606" y="433686"/>
                </a:cubicBezTo>
                <a:cubicBezTo>
                  <a:pt x="29182" y="429216"/>
                  <a:pt x="35847" y="428208"/>
                  <a:pt x="39894" y="424161"/>
                </a:cubicBezTo>
                <a:cubicBezTo>
                  <a:pt x="43941" y="420114"/>
                  <a:pt x="46244" y="414636"/>
                  <a:pt x="49419" y="409873"/>
                </a:cubicBezTo>
                <a:cubicBezTo>
                  <a:pt x="51006" y="405111"/>
                  <a:pt x="54181" y="400606"/>
                  <a:pt x="54181" y="395586"/>
                </a:cubicBezTo>
                <a:cubicBezTo>
                  <a:pt x="54181" y="377940"/>
                  <a:pt x="47539" y="334802"/>
                  <a:pt x="44656" y="314623"/>
                </a:cubicBezTo>
                <a:cubicBezTo>
                  <a:pt x="46244" y="290811"/>
                  <a:pt x="46784" y="266905"/>
                  <a:pt x="49419" y="243186"/>
                </a:cubicBezTo>
                <a:cubicBezTo>
                  <a:pt x="51129" y="227792"/>
                  <a:pt x="56939" y="228145"/>
                  <a:pt x="63706" y="214611"/>
                </a:cubicBezTo>
                <a:cubicBezTo>
                  <a:pt x="83424" y="175177"/>
                  <a:pt x="50698" y="226979"/>
                  <a:pt x="77994" y="186036"/>
                </a:cubicBezTo>
                <a:cubicBezTo>
                  <a:pt x="79581" y="179686"/>
                  <a:pt x="80178" y="173002"/>
                  <a:pt x="82756" y="166986"/>
                </a:cubicBezTo>
                <a:cubicBezTo>
                  <a:pt x="96722" y="134397"/>
                  <a:pt x="89018" y="170515"/>
                  <a:pt x="97044" y="138411"/>
                </a:cubicBezTo>
                <a:cubicBezTo>
                  <a:pt x="99007" y="130558"/>
                  <a:pt x="98456" y="121967"/>
                  <a:pt x="101806" y="114598"/>
                </a:cubicBezTo>
                <a:cubicBezTo>
                  <a:pt x="106543" y="104176"/>
                  <a:pt x="120856" y="86023"/>
                  <a:pt x="120856" y="86023"/>
                </a:cubicBezTo>
                <a:cubicBezTo>
                  <a:pt x="122020" y="80203"/>
                  <a:pt x="129966" y="35362"/>
                  <a:pt x="135144" y="33636"/>
                </a:cubicBezTo>
                <a:cubicBezTo>
                  <a:pt x="139906" y="32048"/>
                  <a:pt x="144941" y="31118"/>
                  <a:pt x="149431" y="28873"/>
                </a:cubicBezTo>
                <a:cubicBezTo>
                  <a:pt x="160203" y="23487"/>
                  <a:pt x="197056" y="2679"/>
                  <a:pt x="211344" y="29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Dowolny kształt 36"/>
          <p:cNvSpPr/>
          <p:nvPr/>
        </p:nvSpPr>
        <p:spPr>
          <a:xfrm>
            <a:off x="8348293" y="4762540"/>
            <a:ext cx="246442" cy="732261"/>
          </a:xfrm>
          <a:custGeom>
            <a:avLst/>
            <a:gdLst>
              <a:gd name="connsiteX0" fmla="*/ 50290 w 246442"/>
              <a:gd name="connsiteY0" fmla="*/ 0 h 643095"/>
              <a:gd name="connsiteX1" fmla="*/ 45265 w 246442"/>
              <a:gd name="connsiteY1" fmla="*/ 25121 h 643095"/>
              <a:gd name="connsiteX2" fmla="*/ 55314 w 246442"/>
              <a:gd name="connsiteY2" fmla="*/ 60290 h 643095"/>
              <a:gd name="connsiteX3" fmla="*/ 50290 w 246442"/>
              <a:gd name="connsiteY3" fmla="*/ 140677 h 643095"/>
              <a:gd name="connsiteX4" fmla="*/ 40241 w 246442"/>
              <a:gd name="connsiteY4" fmla="*/ 170822 h 643095"/>
              <a:gd name="connsiteX5" fmla="*/ 25169 w 246442"/>
              <a:gd name="connsiteY5" fmla="*/ 175846 h 643095"/>
              <a:gd name="connsiteX6" fmla="*/ 15120 w 246442"/>
              <a:gd name="connsiteY6" fmla="*/ 205991 h 643095"/>
              <a:gd name="connsiteX7" fmla="*/ 10096 w 246442"/>
              <a:gd name="connsiteY7" fmla="*/ 221064 h 643095"/>
              <a:gd name="connsiteX8" fmla="*/ 5072 w 246442"/>
              <a:gd name="connsiteY8" fmla="*/ 276330 h 643095"/>
              <a:gd name="connsiteX9" fmla="*/ 48 w 246442"/>
              <a:gd name="connsiteY9" fmla="*/ 291402 h 643095"/>
              <a:gd name="connsiteX10" fmla="*/ 30193 w 246442"/>
              <a:gd name="connsiteY10" fmla="*/ 341644 h 643095"/>
              <a:gd name="connsiteX11" fmla="*/ 45265 w 246442"/>
              <a:gd name="connsiteY11" fmla="*/ 351692 h 643095"/>
              <a:gd name="connsiteX12" fmla="*/ 70386 w 246442"/>
              <a:gd name="connsiteY12" fmla="*/ 366765 h 643095"/>
              <a:gd name="connsiteX13" fmla="*/ 110580 w 246442"/>
              <a:gd name="connsiteY13" fmla="*/ 386862 h 643095"/>
              <a:gd name="connsiteX14" fmla="*/ 125652 w 246442"/>
              <a:gd name="connsiteY14" fmla="*/ 391886 h 643095"/>
              <a:gd name="connsiteX15" fmla="*/ 145749 w 246442"/>
              <a:gd name="connsiteY15" fmla="*/ 411983 h 643095"/>
              <a:gd name="connsiteX16" fmla="*/ 170870 w 246442"/>
              <a:gd name="connsiteY16" fmla="*/ 432079 h 643095"/>
              <a:gd name="connsiteX17" fmla="*/ 175894 w 246442"/>
              <a:gd name="connsiteY17" fmla="*/ 447152 h 643095"/>
              <a:gd name="connsiteX18" fmla="*/ 195991 w 246442"/>
              <a:gd name="connsiteY18" fmla="*/ 472273 h 643095"/>
              <a:gd name="connsiteX19" fmla="*/ 206039 w 246442"/>
              <a:gd name="connsiteY19" fmla="*/ 502418 h 643095"/>
              <a:gd name="connsiteX20" fmla="*/ 216087 w 246442"/>
              <a:gd name="connsiteY20" fmla="*/ 517490 h 643095"/>
              <a:gd name="connsiteX21" fmla="*/ 231160 w 246442"/>
              <a:gd name="connsiteY21" fmla="*/ 572756 h 643095"/>
              <a:gd name="connsiteX22" fmla="*/ 236184 w 246442"/>
              <a:gd name="connsiteY22" fmla="*/ 587829 h 643095"/>
              <a:gd name="connsiteX23" fmla="*/ 246232 w 246442"/>
              <a:gd name="connsiteY23" fmla="*/ 633046 h 643095"/>
              <a:gd name="connsiteX24" fmla="*/ 246232 w 246442"/>
              <a:gd name="connsiteY24" fmla="*/ 643095 h 64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6442" h="643095">
                <a:moveTo>
                  <a:pt x="50290" y="0"/>
                </a:moveTo>
                <a:cubicBezTo>
                  <a:pt x="48615" y="8374"/>
                  <a:pt x="45265" y="16581"/>
                  <a:pt x="45265" y="25121"/>
                </a:cubicBezTo>
                <a:cubicBezTo>
                  <a:pt x="45265" y="31427"/>
                  <a:pt x="52945" y="53184"/>
                  <a:pt x="55314" y="60290"/>
                </a:cubicBezTo>
                <a:cubicBezTo>
                  <a:pt x="53639" y="87086"/>
                  <a:pt x="53918" y="114075"/>
                  <a:pt x="50290" y="140677"/>
                </a:cubicBezTo>
                <a:cubicBezTo>
                  <a:pt x="48859" y="151172"/>
                  <a:pt x="50289" y="167473"/>
                  <a:pt x="40241" y="170822"/>
                </a:cubicBezTo>
                <a:lnTo>
                  <a:pt x="25169" y="175846"/>
                </a:lnTo>
                <a:lnTo>
                  <a:pt x="15120" y="205991"/>
                </a:lnTo>
                <a:lnTo>
                  <a:pt x="10096" y="221064"/>
                </a:lnTo>
                <a:cubicBezTo>
                  <a:pt x="8421" y="239486"/>
                  <a:pt x="7688" y="258018"/>
                  <a:pt x="5072" y="276330"/>
                </a:cubicBezTo>
                <a:cubicBezTo>
                  <a:pt x="4323" y="281573"/>
                  <a:pt x="-537" y="286139"/>
                  <a:pt x="48" y="291402"/>
                </a:cubicBezTo>
                <a:cubicBezTo>
                  <a:pt x="2467" y="313171"/>
                  <a:pt x="12110" y="329589"/>
                  <a:pt x="30193" y="341644"/>
                </a:cubicBezTo>
                <a:cubicBezTo>
                  <a:pt x="35217" y="344993"/>
                  <a:pt x="40550" y="347920"/>
                  <a:pt x="45265" y="351692"/>
                </a:cubicBezTo>
                <a:cubicBezTo>
                  <a:pt x="64970" y="367456"/>
                  <a:pt x="44212" y="358040"/>
                  <a:pt x="70386" y="366765"/>
                </a:cubicBezTo>
                <a:cubicBezTo>
                  <a:pt x="87925" y="384302"/>
                  <a:pt x="75942" y="375315"/>
                  <a:pt x="110580" y="386862"/>
                </a:cubicBezTo>
                <a:lnTo>
                  <a:pt x="125652" y="391886"/>
                </a:lnTo>
                <a:cubicBezTo>
                  <a:pt x="132351" y="398585"/>
                  <a:pt x="137866" y="406728"/>
                  <a:pt x="145749" y="411983"/>
                </a:cubicBezTo>
                <a:cubicBezTo>
                  <a:pt x="164762" y="424659"/>
                  <a:pt x="156551" y="417762"/>
                  <a:pt x="170870" y="432079"/>
                </a:cubicBezTo>
                <a:cubicBezTo>
                  <a:pt x="172545" y="437103"/>
                  <a:pt x="173526" y="442415"/>
                  <a:pt x="175894" y="447152"/>
                </a:cubicBezTo>
                <a:cubicBezTo>
                  <a:pt x="182231" y="459827"/>
                  <a:pt x="186645" y="462927"/>
                  <a:pt x="195991" y="472273"/>
                </a:cubicBezTo>
                <a:cubicBezTo>
                  <a:pt x="199340" y="482321"/>
                  <a:pt x="200164" y="493605"/>
                  <a:pt x="206039" y="502418"/>
                </a:cubicBezTo>
                <a:cubicBezTo>
                  <a:pt x="209388" y="507442"/>
                  <a:pt x="213635" y="511972"/>
                  <a:pt x="216087" y="517490"/>
                </a:cubicBezTo>
                <a:cubicBezTo>
                  <a:pt x="228407" y="545208"/>
                  <a:pt x="224405" y="545736"/>
                  <a:pt x="231160" y="572756"/>
                </a:cubicBezTo>
                <a:cubicBezTo>
                  <a:pt x="232444" y="577894"/>
                  <a:pt x="234729" y="582737"/>
                  <a:pt x="236184" y="587829"/>
                </a:cubicBezTo>
                <a:cubicBezTo>
                  <a:pt x="239319" y="598801"/>
                  <a:pt x="244752" y="622684"/>
                  <a:pt x="246232" y="633046"/>
                </a:cubicBezTo>
                <a:cubicBezTo>
                  <a:pt x="246706" y="636362"/>
                  <a:pt x="246232" y="639745"/>
                  <a:pt x="246232" y="64309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 37"/>
          <p:cNvSpPr/>
          <p:nvPr/>
        </p:nvSpPr>
        <p:spPr>
          <a:xfrm>
            <a:off x="8616863" y="5455250"/>
            <a:ext cx="728505" cy="180870"/>
          </a:xfrm>
          <a:custGeom>
            <a:avLst/>
            <a:gdLst>
              <a:gd name="connsiteX0" fmla="*/ 0 w 728505"/>
              <a:gd name="connsiteY0" fmla="*/ 10048 h 180870"/>
              <a:gd name="connsiteX1" fmla="*/ 25120 w 728505"/>
              <a:gd name="connsiteY1" fmla="*/ 20097 h 180870"/>
              <a:gd name="connsiteX2" fmla="*/ 110531 w 728505"/>
              <a:gd name="connsiteY2" fmla="*/ 25121 h 180870"/>
              <a:gd name="connsiteX3" fmla="*/ 145701 w 728505"/>
              <a:gd name="connsiteY3" fmla="*/ 30145 h 180870"/>
              <a:gd name="connsiteX4" fmla="*/ 231112 w 728505"/>
              <a:gd name="connsiteY4" fmla="*/ 35169 h 180870"/>
              <a:gd name="connsiteX5" fmla="*/ 266281 w 728505"/>
              <a:gd name="connsiteY5" fmla="*/ 15073 h 180870"/>
              <a:gd name="connsiteX6" fmla="*/ 281353 w 728505"/>
              <a:gd name="connsiteY6" fmla="*/ 5024 h 180870"/>
              <a:gd name="connsiteX7" fmla="*/ 296426 w 728505"/>
              <a:gd name="connsiteY7" fmla="*/ 0 h 180870"/>
              <a:gd name="connsiteX8" fmla="*/ 376813 w 728505"/>
              <a:gd name="connsiteY8" fmla="*/ 5024 h 180870"/>
              <a:gd name="connsiteX9" fmla="*/ 386861 w 728505"/>
              <a:gd name="connsiteY9" fmla="*/ 15073 h 180870"/>
              <a:gd name="connsiteX10" fmla="*/ 401934 w 728505"/>
              <a:gd name="connsiteY10" fmla="*/ 20097 h 180870"/>
              <a:gd name="connsiteX11" fmla="*/ 417006 w 728505"/>
              <a:gd name="connsiteY11" fmla="*/ 30145 h 180870"/>
              <a:gd name="connsiteX12" fmla="*/ 432079 w 728505"/>
              <a:gd name="connsiteY12" fmla="*/ 35169 h 180870"/>
              <a:gd name="connsiteX13" fmla="*/ 447151 w 728505"/>
              <a:gd name="connsiteY13" fmla="*/ 65314 h 180870"/>
              <a:gd name="connsiteX14" fmla="*/ 472272 w 728505"/>
              <a:gd name="connsiteY14" fmla="*/ 70338 h 180870"/>
              <a:gd name="connsiteX15" fmla="*/ 487345 w 728505"/>
              <a:gd name="connsiteY15" fmla="*/ 75363 h 180870"/>
              <a:gd name="connsiteX16" fmla="*/ 502417 w 728505"/>
              <a:gd name="connsiteY16" fmla="*/ 85411 h 180870"/>
              <a:gd name="connsiteX17" fmla="*/ 512466 w 728505"/>
              <a:gd name="connsiteY17" fmla="*/ 95459 h 180870"/>
              <a:gd name="connsiteX18" fmla="*/ 527538 w 728505"/>
              <a:gd name="connsiteY18" fmla="*/ 100484 h 180870"/>
              <a:gd name="connsiteX19" fmla="*/ 542611 w 728505"/>
              <a:gd name="connsiteY19" fmla="*/ 110532 h 180870"/>
              <a:gd name="connsiteX20" fmla="*/ 547635 w 728505"/>
              <a:gd name="connsiteY20" fmla="*/ 125604 h 180870"/>
              <a:gd name="connsiteX21" fmla="*/ 562707 w 728505"/>
              <a:gd name="connsiteY21" fmla="*/ 130629 h 180870"/>
              <a:gd name="connsiteX22" fmla="*/ 592852 w 728505"/>
              <a:gd name="connsiteY22" fmla="*/ 135653 h 180870"/>
              <a:gd name="connsiteX23" fmla="*/ 622997 w 728505"/>
              <a:gd name="connsiteY23" fmla="*/ 145701 h 180870"/>
              <a:gd name="connsiteX24" fmla="*/ 683287 w 728505"/>
              <a:gd name="connsiteY24" fmla="*/ 160774 h 180870"/>
              <a:gd name="connsiteX25" fmla="*/ 713433 w 728505"/>
              <a:gd name="connsiteY25" fmla="*/ 170822 h 180870"/>
              <a:gd name="connsiteX26" fmla="*/ 728505 w 728505"/>
              <a:gd name="connsiteY26" fmla="*/ 180870 h 18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505" h="180870">
                <a:moveTo>
                  <a:pt x="0" y="10048"/>
                </a:moveTo>
                <a:cubicBezTo>
                  <a:pt x="8373" y="13398"/>
                  <a:pt x="16184" y="18878"/>
                  <a:pt x="25120" y="20097"/>
                </a:cubicBezTo>
                <a:cubicBezTo>
                  <a:pt x="53378" y="23951"/>
                  <a:pt x="82110" y="22753"/>
                  <a:pt x="110531" y="25121"/>
                </a:cubicBezTo>
                <a:cubicBezTo>
                  <a:pt x="122332" y="26104"/>
                  <a:pt x="133978" y="28470"/>
                  <a:pt x="145701" y="30145"/>
                </a:cubicBezTo>
                <a:cubicBezTo>
                  <a:pt x="193395" y="46042"/>
                  <a:pt x="165298" y="41152"/>
                  <a:pt x="231112" y="35169"/>
                </a:cubicBezTo>
                <a:cubicBezTo>
                  <a:pt x="259747" y="6534"/>
                  <a:pt x="230855" y="30256"/>
                  <a:pt x="266281" y="15073"/>
                </a:cubicBezTo>
                <a:cubicBezTo>
                  <a:pt x="271831" y="12694"/>
                  <a:pt x="275952" y="7724"/>
                  <a:pt x="281353" y="5024"/>
                </a:cubicBezTo>
                <a:cubicBezTo>
                  <a:pt x="286090" y="2655"/>
                  <a:pt x="291402" y="1675"/>
                  <a:pt x="296426" y="0"/>
                </a:cubicBezTo>
                <a:cubicBezTo>
                  <a:pt x="323222" y="1675"/>
                  <a:pt x="350330" y="610"/>
                  <a:pt x="376813" y="5024"/>
                </a:cubicBezTo>
                <a:cubicBezTo>
                  <a:pt x="381485" y="5803"/>
                  <a:pt x="382799" y="12636"/>
                  <a:pt x="386861" y="15073"/>
                </a:cubicBezTo>
                <a:cubicBezTo>
                  <a:pt x="391402" y="17798"/>
                  <a:pt x="396910" y="18422"/>
                  <a:pt x="401934" y="20097"/>
                </a:cubicBezTo>
                <a:cubicBezTo>
                  <a:pt x="406958" y="23446"/>
                  <a:pt x="411605" y="27445"/>
                  <a:pt x="417006" y="30145"/>
                </a:cubicBezTo>
                <a:cubicBezTo>
                  <a:pt x="421743" y="32513"/>
                  <a:pt x="428334" y="31424"/>
                  <a:pt x="432079" y="35169"/>
                </a:cubicBezTo>
                <a:cubicBezTo>
                  <a:pt x="446692" y="49782"/>
                  <a:pt x="425410" y="52891"/>
                  <a:pt x="447151" y="65314"/>
                </a:cubicBezTo>
                <a:cubicBezTo>
                  <a:pt x="454565" y="69551"/>
                  <a:pt x="463988" y="68267"/>
                  <a:pt x="472272" y="70338"/>
                </a:cubicBezTo>
                <a:cubicBezTo>
                  <a:pt x="477410" y="71623"/>
                  <a:pt x="482608" y="72994"/>
                  <a:pt x="487345" y="75363"/>
                </a:cubicBezTo>
                <a:cubicBezTo>
                  <a:pt x="492746" y="78063"/>
                  <a:pt x="497702" y="81639"/>
                  <a:pt x="502417" y="85411"/>
                </a:cubicBezTo>
                <a:cubicBezTo>
                  <a:pt x="506116" y="88370"/>
                  <a:pt x="508404" y="93022"/>
                  <a:pt x="512466" y="95459"/>
                </a:cubicBezTo>
                <a:cubicBezTo>
                  <a:pt x="517007" y="98184"/>
                  <a:pt x="522801" y="98116"/>
                  <a:pt x="527538" y="100484"/>
                </a:cubicBezTo>
                <a:cubicBezTo>
                  <a:pt x="532939" y="103185"/>
                  <a:pt x="537587" y="107183"/>
                  <a:pt x="542611" y="110532"/>
                </a:cubicBezTo>
                <a:cubicBezTo>
                  <a:pt x="544286" y="115556"/>
                  <a:pt x="543890" y="121859"/>
                  <a:pt x="547635" y="125604"/>
                </a:cubicBezTo>
                <a:cubicBezTo>
                  <a:pt x="551380" y="129349"/>
                  <a:pt x="557537" y="129480"/>
                  <a:pt x="562707" y="130629"/>
                </a:cubicBezTo>
                <a:cubicBezTo>
                  <a:pt x="572651" y="132839"/>
                  <a:pt x="582969" y="133182"/>
                  <a:pt x="592852" y="135653"/>
                </a:cubicBezTo>
                <a:cubicBezTo>
                  <a:pt x="603128" y="138222"/>
                  <a:pt x="622997" y="145701"/>
                  <a:pt x="622997" y="145701"/>
                </a:cubicBezTo>
                <a:cubicBezTo>
                  <a:pt x="646613" y="169315"/>
                  <a:pt x="622415" y="149360"/>
                  <a:pt x="683287" y="160774"/>
                </a:cubicBezTo>
                <a:cubicBezTo>
                  <a:pt x="693698" y="162726"/>
                  <a:pt x="713433" y="170822"/>
                  <a:pt x="713433" y="170822"/>
                </a:cubicBezTo>
                <a:lnTo>
                  <a:pt x="728505" y="18087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/>
          <p:cNvSpPr/>
          <p:nvPr/>
        </p:nvSpPr>
        <p:spPr>
          <a:xfrm>
            <a:off x="9298848" y="5578787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zaokrąglony 47"/>
          <p:cNvSpPr/>
          <p:nvPr/>
        </p:nvSpPr>
        <p:spPr>
          <a:xfrm>
            <a:off x="9464213" y="5312897"/>
            <a:ext cx="971297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Szczawnica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Dowolny kształt 48"/>
          <p:cNvSpPr/>
          <p:nvPr/>
        </p:nvSpPr>
        <p:spPr>
          <a:xfrm>
            <a:off x="8195671" y="3271118"/>
            <a:ext cx="482445" cy="185124"/>
          </a:xfrm>
          <a:custGeom>
            <a:avLst/>
            <a:gdLst>
              <a:gd name="connsiteX0" fmla="*/ 0 w 482445"/>
              <a:gd name="connsiteY0" fmla="*/ 185124 h 185124"/>
              <a:gd name="connsiteX1" fmla="*/ 5610 w 482445"/>
              <a:gd name="connsiteY1" fmla="*/ 145855 h 185124"/>
              <a:gd name="connsiteX2" fmla="*/ 22440 w 482445"/>
              <a:gd name="connsiteY2" fmla="*/ 140245 h 185124"/>
              <a:gd name="connsiteX3" fmla="*/ 28049 w 482445"/>
              <a:gd name="connsiteY3" fmla="*/ 123416 h 185124"/>
              <a:gd name="connsiteX4" fmla="*/ 44879 w 482445"/>
              <a:gd name="connsiteY4" fmla="*/ 112196 h 185124"/>
              <a:gd name="connsiteX5" fmla="*/ 123416 w 482445"/>
              <a:gd name="connsiteY5" fmla="*/ 95367 h 185124"/>
              <a:gd name="connsiteX6" fmla="*/ 145856 w 482445"/>
              <a:gd name="connsiteY6" fmla="*/ 89757 h 185124"/>
              <a:gd name="connsiteX7" fmla="*/ 196344 w 482445"/>
              <a:gd name="connsiteY7" fmla="*/ 72927 h 185124"/>
              <a:gd name="connsiteX8" fmla="*/ 213173 w 482445"/>
              <a:gd name="connsiteY8" fmla="*/ 67318 h 185124"/>
              <a:gd name="connsiteX9" fmla="*/ 230003 w 482445"/>
              <a:gd name="connsiteY9" fmla="*/ 61708 h 185124"/>
              <a:gd name="connsiteX10" fmla="*/ 263662 w 482445"/>
              <a:gd name="connsiteY10" fmla="*/ 44878 h 185124"/>
              <a:gd name="connsiteX11" fmla="*/ 297321 w 482445"/>
              <a:gd name="connsiteY11" fmla="*/ 28049 h 185124"/>
              <a:gd name="connsiteX12" fmla="*/ 314150 w 482445"/>
              <a:gd name="connsiteY12" fmla="*/ 11219 h 185124"/>
              <a:gd name="connsiteX13" fmla="*/ 347809 w 482445"/>
              <a:gd name="connsiteY13" fmla="*/ 0 h 185124"/>
              <a:gd name="connsiteX14" fmla="*/ 431956 w 482445"/>
              <a:gd name="connsiteY14" fmla="*/ 16829 h 185124"/>
              <a:gd name="connsiteX15" fmla="*/ 448786 w 482445"/>
              <a:gd name="connsiteY15" fmla="*/ 28049 h 185124"/>
              <a:gd name="connsiteX16" fmla="*/ 482445 w 482445"/>
              <a:gd name="connsiteY16" fmla="*/ 39269 h 18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445" h="185124">
                <a:moveTo>
                  <a:pt x="0" y="185124"/>
                </a:moveTo>
                <a:cubicBezTo>
                  <a:pt x="1870" y="172034"/>
                  <a:pt x="-303" y="157682"/>
                  <a:pt x="5610" y="145855"/>
                </a:cubicBezTo>
                <a:cubicBezTo>
                  <a:pt x="8255" y="140566"/>
                  <a:pt x="18259" y="144426"/>
                  <a:pt x="22440" y="140245"/>
                </a:cubicBezTo>
                <a:cubicBezTo>
                  <a:pt x="26621" y="136064"/>
                  <a:pt x="24355" y="128033"/>
                  <a:pt x="28049" y="123416"/>
                </a:cubicBezTo>
                <a:cubicBezTo>
                  <a:pt x="32261" y="118151"/>
                  <a:pt x="38718" y="114934"/>
                  <a:pt x="44879" y="112196"/>
                </a:cubicBezTo>
                <a:cubicBezTo>
                  <a:pt x="76159" y="98293"/>
                  <a:pt x="88066" y="99785"/>
                  <a:pt x="123416" y="95367"/>
                </a:cubicBezTo>
                <a:cubicBezTo>
                  <a:pt x="130896" y="93497"/>
                  <a:pt x="138471" y="91973"/>
                  <a:pt x="145856" y="89757"/>
                </a:cubicBezTo>
                <a:cubicBezTo>
                  <a:pt x="162848" y="84659"/>
                  <a:pt x="179515" y="78536"/>
                  <a:pt x="196344" y="72927"/>
                </a:cubicBezTo>
                <a:lnTo>
                  <a:pt x="213173" y="67318"/>
                </a:lnTo>
                <a:lnTo>
                  <a:pt x="230003" y="61708"/>
                </a:lnTo>
                <a:cubicBezTo>
                  <a:pt x="278222" y="29560"/>
                  <a:pt x="217219" y="68099"/>
                  <a:pt x="263662" y="44878"/>
                </a:cubicBezTo>
                <a:cubicBezTo>
                  <a:pt x="307162" y="23129"/>
                  <a:pt x="255017" y="42150"/>
                  <a:pt x="297321" y="28049"/>
                </a:cubicBezTo>
                <a:cubicBezTo>
                  <a:pt x="302931" y="22439"/>
                  <a:pt x="307215" y="15072"/>
                  <a:pt x="314150" y="11219"/>
                </a:cubicBezTo>
                <a:cubicBezTo>
                  <a:pt x="324488" y="5476"/>
                  <a:pt x="347809" y="0"/>
                  <a:pt x="347809" y="0"/>
                </a:cubicBezTo>
                <a:cubicBezTo>
                  <a:pt x="367333" y="2169"/>
                  <a:pt x="412069" y="3571"/>
                  <a:pt x="431956" y="16829"/>
                </a:cubicBezTo>
                <a:cubicBezTo>
                  <a:pt x="437566" y="20569"/>
                  <a:pt x="442625" y="25311"/>
                  <a:pt x="448786" y="28049"/>
                </a:cubicBezTo>
                <a:cubicBezTo>
                  <a:pt x="459593" y="32852"/>
                  <a:pt x="482445" y="39269"/>
                  <a:pt x="482445" y="3926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/>
          <p:cNvSpPr/>
          <p:nvPr/>
        </p:nvSpPr>
        <p:spPr>
          <a:xfrm>
            <a:off x="8457440" y="3193327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zaokrąglony 50"/>
          <p:cNvSpPr/>
          <p:nvPr/>
        </p:nvSpPr>
        <p:spPr>
          <a:xfrm>
            <a:off x="8578436" y="2884546"/>
            <a:ext cx="575140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Łącko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Prostokąt 51"/>
          <p:cNvSpPr/>
          <p:nvPr/>
        </p:nvSpPr>
        <p:spPr>
          <a:xfrm>
            <a:off x="8200174" y="3272809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zaokrąglony 52"/>
          <p:cNvSpPr/>
          <p:nvPr/>
        </p:nvSpPr>
        <p:spPr>
          <a:xfrm>
            <a:off x="8431824" y="3413977"/>
            <a:ext cx="746755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Czerniec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8009706" y="4116582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Prostokąt zaokrąglony 54"/>
          <p:cNvSpPr/>
          <p:nvPr/>
        </p:nvSpPr>
        <p:spPr>
          <a:xfrm>
            <a:off x="6866548" y="3910196"/>
            <a:ext cx="1026608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Tylmanowa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8438790" y="5205932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rostokąt zaokrąglony 56"/>
          <p:cNvSpPr/>
          <p:nvPr/>
        </p:nvSpPr>
        <p:spPr>
          <a:xfrm>
            <a:off x="6560565" y="5166798"/>
            <a:ext cx="1724408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Krościenko n/Dunajcem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7561134" y="2922686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rostokąt zaokrąglony 58"/>
          <p:cNvSpPr/>
          <p:nvPr/>
        </p:nvSpPr>
        <p:spPr>
          <a:xfrm>
            <a:off x="6557194" y="2958405"/>
            <a:ext cx="894903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Kamienica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Prostokąt 59"/>
          <p:cNvSpPr/>
          <p:nvPr/>
        </p:nvSpPr>
        <p:spPr>
          <a:xfrm>
            <a:off x="8133447" y="3495866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zaokrąglony 60"/>
          <p:cNvSpPr/>
          <p:nvPr/>
        </p:nvSpPr>
        <p:spPr>
          <a:xfrm>
            <a:off x="7121518" y="3556543"/>
            <a:ext cx="894903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</a:rPr>
              <a:t>Zabrzeż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pole tekstowe 61"/>
          <p:cNvSpPr txBox="1"/>
          <p:nvPr/>
        </p:nvSpPr>
        <p:spPr>
          <a:xfrm>
            <a:off x="237180" y="1285322"/>
            <a:ext cx="403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III</a:t>
            </a:r>
            <a:endParaRPr lang="pl-PL" sz="36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rostokąt zaokrąglony 62"/>
          <p:cNvSpPr/>
          <p:nvPr/>
        </p:nvSpPr>
        <p:spPr>
          <a:xfrm>
            <a:off x="1263964" y="2272752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ole tekstowe 63"/>
          <p:cNvSpPr txBox="1"/>
          <p:nvPr/>
        </p:nvSpPr>
        <p:spPr>
          <a:xfrm>
            <a:off x="1089794" y="2295316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Sieć gazowa (km)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1361032" y="2591838"/>
            <a:ext cx="17661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11,7 km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67" name="Prostokąt 66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50475" y="3326020"/>
            <a:ext cx="391706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budowa sieci rozdzielczych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s/c w pow. nowosądeckim (m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. Czerniec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i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m. Łącko, gm.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Łącko)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oraz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pow. nowotarskim (m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. Tylmanowa i m. Krościenko nad Dunajcem)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o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łącznej długości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ok. 8,0 km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lvl="0" indent="-285750">
              <a:buClr>
                <a:srgbClr val="FF6309"/>
              </a:buClr>
              <a:buFont typeface="Arial" panose="020B0604020202020204" pitchFamily="34" charset="0"/>
              <a:buChar char="•"/>
            </a:pPr>
            <a:endParaRPr lang="pl-PL" sz="1700" dirty="0" smtClean="0"/>
          </a:p>
          <a:p>
            <a:pPr marL="285750" lvl="0" indent="-285750"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Budowa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pojedynczych odcinków sieci gazowej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s/c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w </a:t>
            </a:r>
            <a:r>
              <a:rPr lang="pl-PL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miejscowoś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-ciach </a:t>
            </a:r>
            <a:r>
              <a:rPr lang="pl-PL" sz="1700" dirty="0" err="1"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, Kamienica i </a:t>
            </a:r>
            <a:r>
              <a:rPr lang="pl-PL" sz="1700" dirty="0" err="1">
                <a:latin typeface="Arial" panose="020B0604020202020204" pitchFamily="34" charset="0"/>
                <a:cs typeface="Arial" panose="020B0604020202020204" pitchFamily="34" charset="0"/>
              </a:rPr>
              <a:t>Zabrzeż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 o łącznej długości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ok.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3,7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50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/>
          <p:cNvSpPr txBox="1"/>
          <p:nvPr/>
        </p:nvSpPr>
        <p:spPr>
          <a:xfrm>
            <a:off x="462749" y="1330976"/>
            <a:ext cx="403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aktualny               i harmonogram prac</a:t>
            </a:r>
            <a:endParaRPr lang="pl-PL" sz="28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595621" y="1592546"/>
            <a:ext cx="7357271" cy="563231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Podpisanie umowy z Wykonawcą na Opracowanie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dokumentacji projektowej ramach przedsięwzięcia pn. „Gazyfikacja rejonu Szczawnicy i gmin ościennych”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Etap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11.01.2018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planowany termin uzyskania decyzji pozwolenia na budowę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II kw. 2019 r.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planowane wszczęcie postępowania przetargowego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na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wybór wykonawcy robót – III kw. 2019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planowane rozpoczęcie robót budowlano-montażowych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–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kw. 2020 r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planowane zakończenie robót budowlano – montażowych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–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kw. 2022 r.</a:t>
            </a: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904885" y="515367"/>
            <a:ext cx="5526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</a:p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Gazociągi s/c w Tylmanowa i Krościenko nad Dunajcem oraz m. Czerniec i m. Łącko</a:t>
            </a:r>
            <a:r>
              <a:rPr lang="pl-PL" sz="2000" b="1" dirty="0" smtClean="0"/>
              <a:t> </a:t>
            </a:r>
            <a:endParaRPr lang="pl-PL" dirty="0"/>
          </a:p>
        </p:txBody>
      </p:sp>
      <p:pic>
        <p:nvPicPr>
          <p:cNvPr id="47" name="Obraz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89" y="2943527"/>
            <a:ext cx="3015462" cy="3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nalezione obrazy dla zapytania dofinansowanie unij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9" y="3852748"/>
            <a:ext cx="3571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002"/>
          <a:stretch/>
        </p:blipFill>
        <p:spPr bwMode="auto">
          <a:xfrm>
            <a:off x="5120964" y="5925256"/>
            <a:ext cx="5707762" cy="7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pole tekstowe 40"/>
          <p:cNvSpPr txBox="1"/>
          <p:nvPr/>
        </p:nvSpPr>
        <p:spPr>
          <a:xfrm>
            <a:off x="522628" y="1525930"/>
            <a:ext cx="403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UE</a:t>
            </a:r>
            <a:endParaRPr lang="pl-PL" sz="32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361549" y="512564"/>
            <a:ext cx="5763126" cy="406265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endParaRPr lang="pl-PL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Operacyjny Infrastruktura </a:t>
            </a:r>
            <a:endParaRPr lang="pl-PL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309"/>
              </a:buClr>
            </a:pP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 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Środowisko na lata 2014-2020</a:t>
            </a: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Clr>
                <a:srgbClr val="FF6309"/>
              </a:buClr>
            </a:pP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VII Poprawa bezpieczeństwa energetycznego</a:t>
            </a: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Clr>
                <a:srgbClr val="FF6309"/>
              </a:buClr>
            </a:pP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DZIAŁANIE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7.1 Rozwój inteligentnych systemów magazynowania, </a:t>
            </a:r>
            <a:r>
              <a:rPr lang="pl-PL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przesyłu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 </a:t>
            </a:r>
            <a:r>
              <a:rPr lang="pl-P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dystrybucji energii.</a:t>
            </a:r>
          </a:p>
          <a:p>
            <a:endParaRPr lang="pl-PL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5648079" y="4072116"/>
            <a:ext cx="5476595" cy="101566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endParaRPr lang="pl-PL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309"/>
              </a:buClr>
            </a:pP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Wniosek złożony za pośrednictwem: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80" y="4829761"/>
            <a:ext cx="3771596" cy="9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nalezione obrazy dla zapytania dofinansowanie unij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9" y="3852748"/>
            <a:ext cx="3571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002"/>
          <a:stretch/>
        </p:blipFill>
        <p:spPr bwMode="auto">
          <a:xfrm>
            <a:off x="5120964" y="5925256"/>
            <a:ext cx="5707762" cy="7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pole tekstowe 40"/>
          <p:cNvSpPr txBox="1"/>
          <p:nvPr/>
        </p:nvSpPr>
        <p:spPr>
          <a:xfrm>
            <a:off x="522628" y="1525930"/>
            <a:ext cx="403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Dofinansowanie UE</a:t>
            </a:r>
            <a:endParaRPr lang="pl-PL" sz="32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626462" y="515277"/>
            <a:ext cx="5763126" cy="221599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309"/>
              </a:buClr>
              <a:buFont typeface="Wingdings" panose="05000000000000000000" pitchFamily="2" charset="2"/>
              <a:buChar char="§"/>
            </a:pPr>
            <a:endParaRPr lang="pl-PL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Projekt przeszedł pozytywnie ocenę formalną, merytoryczną I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II stopnia,</a:t>
            </a:r>
          </a:p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umowa na dofinansowanie została podpisana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 dniu </a:t>
            </a:r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30.06.2017 r.</a:t>
            </a:r>
            <a:endParaRPr lang="pl-PL" sz="2400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8" name="Prostokąt zaokrąglony 7"/>
          <p:cNvSpPr/>
          <p:nvPr/>
        </p:nvSpPr>
        <p:spPr>
          <a:xfrm>
            <a:off x="5655490" y="2775806"/>
            <a:ext cx="5413563" cy="78379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5655490" y="2798370"/>
            <a:ext cx="541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Planowany całkowity koszt realizacji projektu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52558" y="3094892"/>
            <a:ext cx="53164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68 984 347 PLN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5663508" y="3662134"/>
            <a:ext cx="5413563" cy="78379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5663508" y="3684698"/>
            <a:ext cx="541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Maksymalna kwota wydatków kwalifikowanych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60576" y="3981220"/>
            <a:ext cx="53164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30 269 470 PLN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5683556" y="4584555"/>
            <a:ext cx="5413563" cy="78379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683556" y="4607119"/>
            <a:ext cx="541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Wysokość dofinansowania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80624" y="4903641"/>
            <a:ext cx="53164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23 710 918 PLN 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2" y="2232307"/>
            <a:ext cx="5888666" cy="3458441"/>
          </a:xfrm>
          <a:prstGeom prst="rect">
            <a:avLst/>
          </a:prstGeom>
          <a:effectLst>
            <a:outerShdw blurRad="558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4170247" y="4179041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Prostokąt 7"/>
          <p:cNvSpPr/>
          <p:nvPr/>
        </p:nvSpPr>
        <p:spPr>
          <a:xfrm>
            <a:off x="4329164" y="4227953"/>
            <a:ext cx="1199148" cy="240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m. Szczawnica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3837292" y="3769742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Prostokąt 9"/>
          <p:cNvSpPr/>
          <p:nvPr/>
        </p:nvSpPr>
        <p:spPr>
          <a:xfrm>
            <a:off x="3862330" y="3853515"/>
            <a:ext cx="1199148" cy="240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Kamienica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3684240" y="3972984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Prostokąt 11"/>
          <p:cNvSpPr/>
          <p:nvPr/>
        </p:nvSpPr>
        <p:spPr>
          <a:xfrm>
            <a:off x="2441187" y="4117744"/>
            <a:ext cx="1398614" cy="256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Ochotnica Dolna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3880238" y="4177913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Prostokąt 13"/>
          <p:cNvSpPr/>
          <p:nvPr/>
        </p:nvSpPr>
        <p:spPr>
          <a:xfrm>
            <a:off x="2117472" y="4377807"/>
            <a:ext cx="1900637" cy="240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Krościenko nad Dunajcem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4097768" y="4306801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Prostokąt 15"/>
          <p:cNvSpPr/>
          <p:nvPr/>
        </p:nvSpPr>
        <p:spPr>
          <a:xfrm>
            <a:off x="4190369" y="4384806"/>
            <a:ext cx="1199148" cy="2406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Szczawnica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6805943" y="1046747"/>
            <a:ext cx="4279194" cy="4685786"/>
          </a:xfrm>
          <a:prstGeom prst="roundRect">
            <a:avLst>
              <a:gd name="adj" fmla="val 960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zaokrąglony 17"/>
          <p:cNvSpPr/>
          <p:nvPr/>
        </p:nvSpPr>
        <p:spPr>
          <a:xfrm>
            <a:off x="6894979" y="2207220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6720809" y="2229784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Sieć gazowa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992047" y="2526306"/>
            <a:ext cx="17661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73 km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21" name="Prostokąt zaokrąglony 20"/>
          <p:cNvSpPr/>
          <p:nvPr/>
        </p:nvSpPr>
        <p:spPr>
          <a:xfrm>
            <a:off x="9001232" y="2211930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8827062" y="2234494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Stacje gazowe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8828786" y="2531016"/>
            <a:ext cx="232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2 szt.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885242" y="1764084"/>
            <a:ext cx="409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Zakres rozbudowy sieci gazowej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Prostokąt zaokrąglony 25"/>
          <p:cNvSpPr/>
          <p:nvPr/>
        </p:nvSpPr>
        <p:spPr>
          <a:xfrm>
            <a:off x="6925453" y="3517858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/>
          <p:cNvSpPr txBox="1"/>
          <p:nvPr/>
        </p:nvSpPr>
        <p:spPr>
          <a:xfrm>
            <a:off x="6992047" y="3540422"/>
            <a:ext cx="183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Wolumen</a:t>
            </a:r>
            <a:endParaRPr lang="pl-PL" b="1" dirty="0">
              <a:solidFill>
                <a:srgbClr val="FF6309"/>
              </a:solidFill>
            </a:endParaRPr>
          </a:p>
          <a:p>
            <a:pPr algn="ctr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92047" y="3836944"/>
            <a:ext cx="181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4,9 mln </a:t>
            </a:r>
            <a:r>
              <a:rPr lang="pl-PL" sz="1600" b="1" dirty="0" smtClean="0">
                <a:solidFill>
                  <a:srgbClr val="FF6309"/>
                </a:solidFill>
              </a:rPr>
              <a:t>m</a:t>
            </a:r>
            <a:r>
              <a:rPr lang="pl-PL" sz="1600" b="1" baseline="30000" dirty="0" smtClean="0">
                <a:solidFill>
                  <a:srgbClr val="FF6309"/>
                </a:solidFill>
              </a:rPr>
              <a:t>3</a:t>
            </a:r>
            <a:r>
              <a:rPr lang="pl-PL" sz="1600" b="1" dirty="0" smtClean="0">
                <a:solidFill>
                  <a:srgbClr val="FF6309"/>
                </a:solidFill>
              </a:rPr>
              <a:t>/rok</a:t>
            </a:r>
            <a:endParaRPr lang="pl-PL" sz="1600" b="1" dirty="0">
              <a:solidFill>
                <a:srgbClr val="FF6309"/>
              </a:solidFill>
            </a:endParaRPr>
          </a:p>
        </p:txBody>
      </p:sp>
      <p:sp>
        <p:nvSpPr>
          <p:cNvPr id="29" name="Prostokąt zaokrąglony 28"/>
          <p:cNvSpPr/>
          <p:nvPr/>
        </p:nvSpPr>
        <p:spPr>
          <a:xfrm>
            <a:off x="9031706" y="3522568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9099270" y="3545132"/>
            <a:ext cx="18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Liczba odbiorców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9099270" y="3841654"/>
            <a:ext cx="185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678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6915716" y="3126976"/>
            <a:ext cx="409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Szacowane nakłady inwestycyjne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6992301" y="4451317"/>
            <a:ext cx="409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Planowane nakłady inwestycyjne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7198789" y="4828108"/>
            <a:ext cx="357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6309"/>
                </a:solidFill>
              </a:rPr>
              <a:t>ok. 69 mln zł</a:t>
            </a:r>
            <a:endParaRPr lang="pl-PL" sz="3600" b="1" dirty="0">
              <a:solidFill>
                <a:srgbClr val="FF6309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 bwMode="auto">
          <a:xfrm>
            <a:off x="1916627" y="3097106"/>
            <a:ext cx="1487567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nowych </a:t>
            </a:r>
          </a:p>
          <a:p>
            <a:r>
              <a:rPr lang="pl-PL" sz="24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</a:t>
            </a:r>
          </a:p>
        </p:txBody>
      </p:sp>
      <p:sp>
        <p:nvSpPr>
          <p:cNvPr id="37" name="pole tekstowe 36"/>
          <p:cNvSpPr txBox="1"/>
          <p:nvPr/>
        </p:nvSpPr>
        <p:spPr bwMode="auto">
          <a:xfrm>
            <a:off x="1339869" y="2965834"/>
            <a:ext cx="1101318" cy="11079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66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ole tekstowe 38"/>
          <p:cNvSpPr txBox="1"/>
          <p:nvPr/>
        </p:nvSpPr>
        <p:spPr>
          <a:xfrm>
            <a:off x="463267" y="1439119"/>
            <a:ext cx="403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  <a:endParaRPr lang="pl-PL" sz="28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449867" y="2829831"/>
            <a:ext cx="220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woj. małopolskie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3267" y="5569806"/>
            <a:ext cx="592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zakończenie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rozliczenie inwestycji </a:t>
            </a:r>
          </a:p>
          <a:p>
            <a:pPr algn="ctr"/>
            <a:r>
              <a:rPr lang="pl-PL" sz="28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pl-PL" sz="28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kw. 2022 r.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6894979" y="1219691"/>
            <a:ext cx="403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gmin w 3 powiatach</a:t>
            </a:r>
            <a:endParaRPr lang="pl-PL" sz="24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11486" r="891" b="9700"/>
          <a:stretch/>
        </p:blipFill>
        <p:spPr>
          <a:xfrm>
            <a:off x="0" y="0"/>
            <a:ext cx="12228394" cy="6858000"/>
          </a:xfrm>
          <a:prstGeom prst="rect">
            <a:avLst/>
          </a:prstGeom>
        </p:spPr>
      </p:pic>
      <p:pic>
        <p:nvPicPr>
          <p:cNvPr id="10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28" y="2062952"/>
            <a:ext cx="3047737" cy="30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67908" y="4335657"/>
            <a:ext cx="4253967" cy="2369880"/>
          </a:xfrm>
          <a:prstGeom prst="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</a:t>
            </a:r>
          </a:p>
          <a:p>
            <a:pPr algn="ctr"/>
            <a:endParaRPr lang="pl-PL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Węgrzyn</a:t>
            </a:r>
            <a:endParaRPr lang="pl-PL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Członek</a:t>
            </a:r>
            <a:r>
              <a:rPr lang="pl-PL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Zarządu </a:t>
            </a:r>
          </a:p>
          <a:p>
            <a:pPr algn="ctr"/>
            <a:r>
              <a:rPr lang="pl-PL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Polskiej Spółki Gazownictwa</a:t>
            </a:r>
          </a:p>
          <a:p>
            <a:pPr algn="ctr"/>
            <a:endParaRPr lang="pl-PL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-207814" y="19050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>
            <a:off x="-207814" y="19050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-185399" y="-68005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3115339" y="2425889"/>
            <a:ext cx="1786270" cy="1775638"/>
          </a:xfrm>
          <a:prstGeom prst="ellipse">
            <a:avLst/>
          </a:prstGeom>
          <a:solidFill>
            <a:srgbClr val="5B9BD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179133" y="2721937"/>
            <a:ext cx="1616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</a:rPr>
              <a:t>PSG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 liczbach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3040911" y="2353126"/>
            <a:ext cx="1945759" cy="19121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/>
          <p:cNvCxnSpPr>
            <a:stCxn id="10" idx="1"/>
          </p:cNvCxnSpPr>
          <p:nvPr/>
        </p:nvCxnSpPr>
        <p:spPr>
          <a:xfrm flipH="1" flipV="1">
            <a:off x="2083905" y="1825435"/>
            <a:ext cx="1241956" cy="8077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>
            <a:endCxn id="10" idx="5"/>
          </p:cNvCxnSpPr>
          <p:nvPr/>
        </p:nvCxnSpPr>
        <p:spPr>
          <a:xfrm flipH="1" flipV="1">
            <a:off x="4701720" y="3985287"/>
            <a:ext cx="3231397" cy="108901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>
            <a:endCxn id="10" idx="7"/>
          </p:cNvCxnSpPr>
          <p:nvPr/>
        </p:nvCxnSpPr>
        <p:spPr>
          <a:xfrm flipH="1">
            <a:off x="4701720" y="1610033"/>
            <a:ext cx="1435068" cy="102312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a 43"/>
          <p:cNvGrpSpPr/>
          <p:nvPr/>
        </p:nvGrpSpPr>
        <p:grpSpPr>
          <a:xfrm>
            <a:off x="7310706" y="2192513"/>
            <a:ext cx="3497442" cy="1658679"/>
            <a:chOff x="7310706" y="2192513"/>
            <a:chExt cx="3497442" cy="1658679"/>
          </a:xfrm>
        </p:grpSpPr>
        <p:sp>
          <p:nvSpPr>
            <p:cNvPr id="19" name="Elipsa 18"/>
            <p:cNvSpPr/>
            <p:nvPr/>
          </p:nvSpPr>
          <p:spPr>
            <a:xfrm>
              <a:off x="7418424" y="2192513"/>
              <a:ext cx="1690577" cy="1658679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4007" y="2301742"/>
              <a:ext cx="1109969" cy="1039271"/>
            </a:xfrm>
            <a:prstGeom prst="rect">
              <a:avLst/>
            </a:prstGeom>
          </p:spPr>
        </p:pic>
        <p:sp>
          <p:nvSpPr>
            <p:cNvPr id="25" name="pole tekstowe 24"/>
            <p:cNvSpPr txBox="1"/>
            <p:nvPr/>
          </p:nvSpPr>
          <p:spPr bwMode="auto">
            <a:xfrm>
              <a:off x="8488669" y="2196463"/>
              <a:ext cx="2319479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66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10,86</a:t>
              </a: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7310706" y="3018136"/>
              <a:ext cx="34783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dystrybucji gazu</a:t>
              </a:r>
            </a:p>
          </p:txBody>
        </p:sp>
        <p:sp>
          <p:nvSpPr>
            <p:cNvPr id="27" name="pole tekstowe 26"/>
            <p:cNvSpPr txBox="1"/>
            <p:nvPr/>
          </p:nvSpPr>
          <p:spPr bwMode="auto">
            <a:xfrm>
              <a:off x="8986486" y="3095989"/>
              <a:ext cx="1759282" cy="461665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mld m</a:t>
              </a:r>
              <a:r>
                <a:rPr lang="pl-PL" sz="2400" b="1" baseline="30000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</a:t>
              </a: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/rok</a:t>
              </a:r>
              <a:endParaRPr lang="pl-PL" sz="2400" b="1" baseline="30000" dirty="0"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cxnSp>
        <p:nvCxnSpPr>
          <p:cNvPr id="33" name="Łącznik prosty 32"/>
          <p:cNvCxnSpPr>
            <a:endCxn id="10" idx="6"/>
          </p:cNvCxnSpPr>
          <p:nvPr/>
        </p:nvCxnSpPr>
        <p:spPr>
          <a:xfrm flipH="1">
            <a:off x="4986670" y="3184506"/>
            <a:ext cx="2452619" cy="12471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a 44"/>
          <p:cNvGrpSpPr/>
          <p:nvPr/>
        </p:nvGrpSpPr>
        <p:grpSpPr>
          <a:xfrm>
            <a:off x="7933117" y="4493090"/>
            <a:ext cx="3877123" cy="1658679"/>
            <a:chOff x="7933117" y="4493090"/>
            <a:chExt cx="3877123" cy="1658679"/>
          </a:xfrm>
        </p:grpSpPr>
        <p:sp>
          <p:nvSpPr>
            <p:cNvPr id="13" name="Elipsa 12"/>
            <p:cNvSpPr/>
            <p:nvPr/>
          </p:nvSpPr>
          <p:spPr>
            <a:xfrm>
              <a:off x="7933117" y="4493090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Picture 2" descr="Znalezione obrazy dla zapytania workers icon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841" y="4649458"/>
              <a:ext cx="1049596" cy="1049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pole tekstowe 14"/>
            <p:cNvSpPr txBox="1"/>
            <p:nvPr/>
          </p:nvSpPr>
          <p:spPr bwMode="auto">
            <a:xfrm>
              <a:off x="9366344" y="5486526"/>
              <a:ext cx="212544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Arial" panose="020B0604020202020204" pitchFamily="34" charset="0"/>
                </a:rPr>
                <a:t>pracowników </a:t>
              </a: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4" name="pole tekstowe 33"/>
            <p:cNvSpPr txBox="1"/>
            <p:nvPr/>
          </p:nvSpPr>
          <p:spPr bwMode="auto">
            <a:xfrm>
              <a:off x="9047892" y="4636617"/>
              <a:ext cx="2762348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10 </a:t>
              </a:r>
              <a:r>
                <a:rPr kumimoji="0" lang="pl-P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950</a:t>
              </a:r>
            </a:p>
          </p:txBody>
        </p:sp>
      </p:grpSp>
      <p:cxnSp>
        <p:nvCxnSpPr>
          <p:cNvPr id="35" name="Łącznik prosty 34"/>
          <p:cNvCxnSpPr/>
          <p:nvPr/>
        </p:nvCxnSpPr>
        <p:spPr>
          <a:xfrm flipV="1">
            <a:off x="1912961" y="3700075"/>
            <a:ext cx="1183328" cy="300239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 flipH="1" flipV="1">
            <a:off x="4171308" y="4265322"/>
            <a:ext cx="119981" cy="70169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/>
          <p:cNvGrpSpPr/>
          <p:nvPr/>
        </p:nvGrpSpPr>
        <p:grpSpPr>
          <a:xfrm>
            <a:off x="6048090" y="136349"/>
            <a:ext cx="5911381" cy="1899629"/>
            <a:chOff x="6048090" y="136349"/>
            <a:chExt cx="5911381" cy="1899629"/>
          </a:xfrm>
        </p:grpSpPr>
        <p:sp>
          <p:nvSpPr>
            <p:cNvPr id="17" name="Elipsa 16"/>
            <p:cNvSpPr/>
            <p:nvPr/>
          </p:nvSpPr>
          <p:spPr>
            <a:xfrm>
              <a:off x="6048090" y="377299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8806" r="35821" b="42425"/>
            <a:stretch>
              <a:fillRect/>
            </a:stretch>
          </p:blipFill>
          <p:spPr bwMode="auto">
            <a:xfrm>
              <a:off x="6068528" y="136349"/>
              <a:ext cx="1064370" cy="162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pole tekstowe 19"/>
            <p:cNvSpPr txBox="1"/>
            <p:nvPr/>
          </p:nvSpPr>
          <p:spPr bwMode="auto">
            <a:xfrm>
              <a:off x="6914578" y="650000"/>
              <a:ext cx="5044893" cy="8309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Największy Operator Systemu Dystrybucyjnego Gazu w Europie</a:t>
              </a:r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393327" y="3685783"/>
            <a:ext cx="3375311" cy="1658679"/>
            <a:chOff x="393327" y="3685783"/>
            <a:chExt cx="3375311" cy="1658679"/>
          </a:xfrm>
        </p:grpSpPr>
        <p:sp>
          <p:nvSpPr>
            <p:cNvPr id="18" name="Elipsa 17"/>
            <p:cNvSpPr/>
            <p:nvPr/>
          </p:nvSpPr>
          <p:spPr>
            <a:xfrm>
              <a:off x="393327" y="3685783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 bwMode="auto">
            <a:xfrm>
              <a:off x="1679018" y="3913259"/>
              <a:ext cx="2089620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66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6,91</a:t>
              </a:r>
            </a:p>
          </p:txBody>
        </p:sp>
        <p:sp>
          <p:nvSpPr>
            <p:cNvPr id="23" name="pole tekstowe 22"/>
            <p:cNvSpPr txBox="1"/>
            <p:nvPr/>
          </p:nvSpPr>
          <p:spPr bwMode="auto">
            <a:xfrm>
              <a:off x="1144104" y="4818432"/>
              <a:ext cx="212261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mln</a:t>
              </a:r>
              <a:r>
                <a:rPr lang="pl-PL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pl-PL" sz="2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klientów</a:t>
              </a:r>
              <a:r>
                <a:rPr lang="pl-PL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  </a:t>
              </a:r>
            </a:p>
          </p:txBody>
        </p:sp>
        <p:pic>
          <p:nvPicPr>
            <p:cNvPr id="38" name="Picture 2" descr="Znalezione obrazy dla zapytania grey icon people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60" y="3841425"/>
              <a:ext cx="1037532" cy="103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a 45"/>
          <p:cNvGrpSpPr/>
          <p:nvPr/>
        </p:nvGrpSpPr>
        <p:grpSpPr>
          <a:xfrm>
            <a:off x="3624561" y="4939174"/>
            <a:ext cx="3508336" cy="1815814"/>
            <a:chOff x="3624561" y="4939174"/>
            <a:chExt cx="3508336" cy="1815814"/>
          </a:xfrm>
        </p:grpSpPr>
        <p:sp>
          <p:nvSpPr>
            <p:cNvPr id="28" name="Elipsa 27"/>
            <p:cNvSpPr/>
            <p:nvPr/>
          </p:nvSpPr>
          <p:spPr>
            <a:xfrm>
              <a:off x="3624561" y="4939174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/>
            <p:cNvSpPr txBox="1"/>
            <p:nvPr/>
          </p:nvSpPr>
          <p:spPr bwMode="auto">
            <a:xfrm>
              <a:off x="4581906" y="5017277"/>
              <a:ext cx="1878728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14</a:t>
              </a:r>
              <a:r>
                <a:rPr kumimoji="0" lang="pl-PL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</a:t>
              </a:r>
              <a:endParaRPr kumimoji="0" lang="pl-PL" sz="4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pole tekstowe 29"/>
            <p:cNvSpPr txBox="1"/>
            <p:nvPr/>
          </p:nvSpPr>
          <p:spPr bwMode="auto">
            <a:xfrm>
              <a:off x="5700048" y="5118412"/>
              <a:ext cx="436740" cy="70788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31" name="pole tekstowe 30"/>
            <p:cNvSpPr txBox="1"/>
            <p:nvPr/>
          </p:nvSpPr>
          <p:spPr bwMode="auto">
            <a:xfrm>
              <a:off x="5373186" y="5595554"/>
              <a:ext cx="1759711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mld zł</a:t>
              </a:r>
            </a:p>
          </p:txBody>
        </p:sp>
        <p:sp>
          <p:nvSpPr>
            <p:cNvPr id="32" name="pole tekstowe 31"/>
            <p:cNvSpPr txBox="1"/>
            <p:nvPr/>
          </p:nvSpPr>
          <p:spPr bwMode="auto">
            <a:xfrm>
              <a:off x="5293496" y="5923991"/>
              <a:ext cx="1686584" cy="8309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wartości aktywów</a:t>
              </a:r>
            </a:p>
          </p:txBody>
        </p:sp>
        <p:pic>
          <p:nvPicPr>
            <p:cNvPr id="39" name="Picture 4" descr="Podobny obraz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002" y="5074305"/>
              <a:ext cx="1150362" cy="115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a 1"/>
          <p:cNvGrpSpPr/>
          <p:nvPr/>
        </p:nvGrpSpPr>
        <p:grpSpPr>
          <a:xfrm>
            <a:off x="617733" y="417698"/>
            <a:ext cx="4876072" cy="1658679"/>
            <a:chOff x="617733" y="417698"/>
            <a:chExt cx="4876072" cy="1658679"/>
          </a:xfrm>
        </p:grpSpPr>
        <p:sp>
          <p:nvSpPr>
            <p:cNvPr id="12" name="pole tekstowe 11"/>
            <p:cNvSpPr txBox="1"/>
            <p:nvPr/>
          </p:nvSpPr>
          <p:spPr bwMode="auto">
            <a:xfrm>
              <a:off x="2235243" y="1020980"/>
              <a:ext cx="3258562" cy="8309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udziału w krajowej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sieci dystrybucyjnej</a:t>
              </a:r>
            </a:p>
          </p:txBody>
        </p:sp>
        <p:sp>
          <p:nvSpPr>
            <p:cNvPr id="40" name="Elipsa 39"/>
            <p:cNvSpPr/>
            <p:nvPr/>
          </p:nvSpPr>
          <p:spPr>
            <a:xfrm>
              <a:off x="617733" y="417698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1" name="Picture 9" descr="Znalezione obrazy dla zapytania poland grey graphic 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69672" y="609120"/>
              <a:ext cx="1369728" cy="1369728"/>
            </a:xfrm>
            <a:prstGeom prst="rect">
              <a:avLst/>
            </a:prstGeom>
            <a:noFill/>
          </p:spPr>
        </p:pic>
        <p:sp>
          <p:nvSpPr>
            <p:cNvPr id="42" name="pole tekstowe 41"/>
            <p:cNvSpPr txBox="1"/>
            <p:nvPr/>
          </p:nvSpPr>
          <p:spPr bwMode="auto">
            <a:xfrm>
              <a:off x="855690" y="652269"/>
              <a:ext cx="1837995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97</a:t>
              </a:r>
            </a:p>
          </p:txBody>
        </p:sp>
        <p:sp>
          <p:nvSpPr>
            <p:cNvPr id="43" name="pole tekstowe 42"/>
            <p:cNvSpPr txBox="1"/>
            <p:nvPr/>
          </p:nvSpPr>
          <p:spPr bwMode="auto">
            <a:xfrm>
              <a:off x="1441159" y="1164446"/>
              <a:ext cx="97538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9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6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eściokąt 3"/>
          <p:cNvSpPr/>
          <p:nvPr/>
        </p:nvSpPr>
        <p:spPr>
          <a:xfrm>
            <a:off x="4716379" y="2672090"/>
            <a:ext cx="3260558" cy="2767264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916" y="4828025"/>
            <a:ext cx="2192163" cy="2192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eściokąt 7"/>
          <p:cNvSpPr/>
          <p:nvPr/>
        </p:nvSpPr>
        <p:spPr>
          <a:xfrm>
            <a:off x="4620126" y="2575838"/>
            <a:ext cx="3465095" cy="2959768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077326" y="3086226"/>
            <a:ext cx="2538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Narodowy </a:t>
            </a:r>
          </a:p>
          <a:p>
            <a:pPr algn="ctr"/>
            <a:r>
              <a:rPr lang="pl-PL" sz="2400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 Systemu Dystrybucyjnego </a:t>
            </a:r>
          </a:p>
          <a:p>
            <a:pPr algn="ctr"/>
            <a:r>
              <a:rPr lang="pl-PL" sz="2400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Gazu</a:t>
            </a:r>
            <a:endParaRPr lang="pl-PL" sz="2400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2495668" y="1577216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eściokąt 12"/>
          <p:cNvSpPr/>
          <p:nvPr/>
        </p:nvSpPr>
        <p:spPr>
          <a:xfrm>
            <a:off x="2495668" y="4374558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121200" y="2960848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eściokąt 14"/>
          <p:cNvSpPr/>
          <p:nvPr/>
        </p:nvSpPr>
        <p:spPr>
          <a:xfrm>
            <a:off x="7628021" y="1515850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eściokąt 15"/>
          <p:cNvSpPr/>
          <p:nvPr/>
        </p:nvSpPr>
        <p:spPr>
          <a:xfrm>
            <a:off x="7628021" y="4343875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eściokąt 16"/>
          <p:cNvSpPr/>
          <p:nvPr/>
        </p:nvSpPr>
        <p:spPr>
          <a:xfrm>
            <a:off x="5046363" y="193045"/>
            <a:ext cx="2581658" cy="2189748"/>
          </a:xfrm>
          <a:prstGeom prst="hexag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077326" y="626199"/>
            <a:ext cx="2538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Realizowanie polityki energetycznej </a:t>
            </a:r>
          </a:p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ządu RP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538662" y="2005434"/>
            <a:ext cx="2538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Współpraca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administracją rządową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samorządową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142697" y="3547890"/>
            <a:ext cx="2538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Pobudzanie koniunktury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gospodarczej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2546691" y="4961600"/>
            <a:ext cx="2538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Wyrównywanie różnic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cywilizacyjnych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640052" y="2134181"/>
            <a:ext cx="2538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Porządkowanie systemu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gazowniczego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7628021" y="4907841"/>
            <a:ext cx="2538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Rozwijanie infrastruktury dystrybucji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gazu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8020" r="16963" b="19697"/>
          <a:stretch/>
        </p:blipFill>
        <p:spPr>
          <a:xfrm>
            <a:off x="-10634" y="-16042"/>
            <a:ext cx="12202633" cy="6874042"/>
          </a:xfrm>
          <a:prstGeom prst="rect">
            <a:avLst/>
          </a:prstGeom>
        </p:spPr>
      </p:pic>
      <p:sp>
        <p:nvSpPr>
          <p:cNvPr id="4" name="Dowolny kształt 3"/>
          <p:cNvSpPr/>
          <p:nvPr/>
        </p:nvSpPr>
        <p:spPr>
          <a:xfrm>
            <a:off x="2945219" y="627321"/>
            <a:ext cx="7038753" cy="5582093"/>
          </a:xfrm>
          <a:custGeom>
            <a:avLst/>
            <a:gdLst>
              <a:gd name="connsiteX0" fmla="*/ 946297 w 7038753"/>
              <a:gd name="connsiteY0" fmla="*/ 0 h 5582093"/>
              <a:gd name="connsiteX1" fmla="*/ 7038753 w 7038753"/>
              <a:gd name="connsiteY1" fmla="*/ 1073888 h 5582093"/>
              <a:gd name="connsiteX2" fmla="*/ 6092455 w 7038753"/>
              <a:gd name="connsiteY2" fmla="*/ 5252484 h 5582093"/>
              <a:gd name="connsiteX3" fmla="*/ 5869172 w 7038753"/>
              <a:gd name="connsiteY3" fmla="*/ 5582093 h 5582093"/>
              <a:gd name="connsiteX4" fmla="*/ 0 w 7038753"/>
              <a:gd name="connsiteY4" fmla="*/ 4295553 h 5582093"/>
              <a:gd name="connsiteX5" fmla="*/ 0 w 7038753"/>
              <a:gd name="connsiteY5" fmla="*/ 4295553 h 5582093"/>
              <a:gd name="connsiteX6" fmla="*/ 946297 w 7038753"/>
              <a:gd name="connsiteY6" fmla="*/ 0 h 55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753" h="5582093">
                <a:moveTo>
                  <a:pt x="946297" y="0"/>
                </a:moveTo>
                <a:lnTo>
                  <a:pt x="7038753" y="1073888"/>
                </a:lnTo>
                <a:lnTo>
                  <a:pt x="6092455" y="5252484"/>
                </a:lnTo>
                <a:lnTo>
                  <a:pt x="5869172" y="5582093"/>
                </a:lnTo>
                <a:lnTo>
                  <a:pt x="0" y="4295553"/>
                </a:lnTo>
                <a:lnTo>
                  <a:pt x="0" y="4295553"/>
                </a:lnTo>
                <a:lnTo>
                  <a:pt x="946297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2356">
            <a:off x="2631080" y="2080482"/>
            <a:ext cx="7167006" cy="3375571"/>
          </a:xfrm>
          <a:prstGeom prst="rect">
            <a:avLst/>
          </a:prstGeom>
        </p:spPr>
      </p:pic>
      <p:pic>
        <p:nvPicPr>
          <p:cNvPr id="12" name="Picture 4" descr="Znalezione obrazy dla zapytania ps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164">
            <a:off x="8434760" y="1624291"/>
            <a:ext cx="1117096" cy="11170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 rot="652186">
            <a:off x="3086549" y="1156286"/>
            <a:ext cx="5392823" cy="523220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800" b="1" dirty="0">
                <a:solidFill>
                  <a:schemeClr val="bg1"/>
                </a:solidFill>
              </a:rPr>
              <a:t>Udział PSG w GK PGNiG </a:t>
            </a:r>
          </a:p>
        </p:txBody>
      </p:sp>
    </p:spTree>
    <p:extLst>
      <p:ext uri="{BB962C8B-B14F-4D97-AF65-F5344CB8AC3E}">
        <p14:creationId xmlns:p14="http://schemas.microsoft.com/office/powerpoint/2010/main" val="27472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20335" r="-335" b="16201"/>
          <a:stretch/>
        </p:blipFill>
        <p:spPr>
          <a:xfrm flipH="1">
            <a:off x="-48126" y="-1"/>
            <a:ext cx="12240126" cy="6858001"/>
          </a:xfrm>
          <a:prstGeom prst="rect">
            <a:avLst/>
          </a:prstGeom>
        </p:spPr>
      </p:pic>
      <p:pic>
        <p:nvPicPr>
          <p:cNvPr id="41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6" y="95249"/>
            <a:ext cx="2360461" cy="23604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1743367570"/>
              </p:ext>
            </p:extLst>
          </p:nvPr>
        </p:nvGraphicFramePr>
        <p:xfrm>
          <a:off x="-1503948" y="123824"/>
          <a:ext cx="12319713" cy="6610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51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2182475" cy="6843713"/>
          </a:xfrm>
          <a:prstGeom prst="rect">
            <a:avLst/>
          </a:prstGeom>
        </p:spPr>
      </p:pic>
      <p:pic>
        <p:nvPicPr>
          <p:cNvPr id="11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76" y="2513709"/>
            <a:ext cx="2103574" cy="2103574"/>
          </a:xfrm>
          <a:prstGeom prst="rect">
            <a:avLst/>
          </a:prstGeom>
          <a:noFill/>
          <a:effectLst/>
          <a:scene3d>
            <a:camera prst="orthographicFront">
              <a:rot lat="289740" lon="21522161" rev="2069670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 rot="20855719">
            <a:off x="3760485" y="3636995"/>
            <a:ext cx="70675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Top">
                <a:rot lat="19800000" lon="3000000" rev="18141449"/>
              </a:camera>
              <a:lightRig rig="threePt" dir="t"/>
            </a:scene3d>
          </a:bodyPr>
          <a:lstStyle/>
          <a:p>
            <a:r>
              <a:rPr lang="pl-PL" sz="8000" dirty="0" smtClean="0">
                <a:solidFill>
                  <a:schemeClr val="tx2"/>
                </a:solidFill>
                <a:latin typeface="Lucida Console" panose="020B0609040504020204" pitchFamily="49" charset="0"/>
              </a:rPr>
              <a:t>Gazyfikacja</a:t>
            </a:r>
            <a:endParaRPr lang="pl-PL" sz="8000" dirty="0">
              <a:solidFill>
                <a:schemeClr val="tx2"/>
              </a:solidFill>
              <a:latin typeface="Lucida Console" panose="020B0609040504020204" pitchFamily="49" charset="0"/>
            </a:endParaRPr>
          </a:p>
        </p:txBody>
      </p:sp>
      <p:sp>
        <p:nvSpPr>
          <p:cNvPr id="21" name="pole tekstowe 20"/>
          <p:cNvSpPr txBox="1"/>
          <p:nvPr/>
        </p:nvSpPr>
        <p:spPr bwMode="auto">
          <a:xfrm>
            <a:off x="266700" y="5080718"/>
            <a:ext cx="4458045" cy="12003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36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Gazyfikacja </a:t>
            </a:r>
            <a:endParaRPr lang="pl-PL" sz="3600" b="1" dirty="0" smtClean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rejonu Szczawnicy</a:t>
            </a:r>
          </a:p>
        </p:txBody>
      </p:sp>
    </p:spTree>
    <p:extLst>
      <p:ext uri="{BB962C8B-B14F-4D97-AF65-F5344CB8AC3E}">
        <p14:creationId xmlns:p14="http://schemas.microsoft.com/office/powerpoint/2010/main" val="10526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/>
          <a:srcRect l="25478" t="7380" r="20823" b="4854"/>
          <a:stretch/>
        </p:blipFill>
        <p:spPr>
          <a:xfrm>
            <a:off x="4675592" y="509340"/>
            <a:ext cx="6491143" cy="5967664"/>
          </a:xfrm>
          <a:prstGeom prst="rect">
            <a:avLst/>
          </a:prstGeom>
          <a:ln>
            <a:noFill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Dowolny kształt 13"/>
          <p:cNvSpPr/>
          <p:nvPr/>
        </p:nvSpPr>
        <p:spPr>
          <a:xfrm>
            <a:off x="6774545" y="491989"/>
            <a:ext cx="1254920" cy="1502259"/>
          </a:xfrm>
          <a:custGeom>
            <a:avLst/>
            <a:gdLst>
              <a:gd name="connsiteX0" fmla="*/ 11907 w 1254920"/>
              <a:gd name="connsiteY0" fmla="*/ 1488687 h 1502259"/>
              <a:gd name="connsiteX1" fmla="*/ 16670 w 1254920"/>
              <a:gd name="connsiteY1" fmla="*/ 1417250 h 1502259"/>
              <a:gd name="connsiteX2" fmla="*/ 54770 w 1254920"/>
              <a:gd name="connsiteY2" fmla="*/ 1407725 h 1502259"/>
              <a:gd name="connsiteX3" fmla="*/ 69057 w 1254920"/>
              <a:gd name="connsiteY3" fmla="*/ 1398200 h 1502259"/>
              <a:gd name="connsiteX4" fmla="*/ 83345 w 1254920"/>
              <a:gd name="connsiteY4" fmla="*/ 1393437 h 1502259"/>
              <a:gd name="connsiteX5" fmla="*/ 88107 w 1254920"/>
              <a:gd name="connsiteY5" fmla="*/ 1374387 h 1502259"/>
              <a:gd name="connsiteX6" fmla="*/ 92870 w 1254920"/>
              <a:gd name="connsiteY6" fmla="*/ 1360100 h 1502259"/>
              <a:gd name="connsiteX7" fmla="*/ 78582 w 1254920"/>
              <a:gd name="connsiteY7" fmla="*/ 1326762 h 1502259"/>
              <a:gd name="connsiteX8" fmla="*/ 73820 w 1254920"/>
              <a:gd name="connsiteY8" fmla="*/ 1307712 h 1502259"/>
              <a:gd name="connsiteX9" fmla="*/ 69057 w 1254920"/>
              <a:gd name="connsiteY9" fmla="*/ 1250562 h 1502259"/>
              <a:gd name="connsiteX10" fmla="*/ 59532 w 1254920"/>
              <a:gd name="connsiteY10" fmla="*/ 1236275 h 1502259"/>
              <a:gd name="connsiteX11" fmla="*/ 54770 w 1254920"/>
              <a:gd name="connsiteY11" fmla="*/ 1207700 h 1502259"/>
              <a:gd name="connsiteX12" fmla="*/ 35720 w 1254920"/>
              <a:gd name="connsiteY12" fmla="*/ 1179125 h 1502259"/>
              <a:gd name="connsiteX13" fmla="*/ 40482 w 1254920"/>
              <a:gd name="connsiteY13" fmla="*/ 1155312 h 1502259"/>
              <a:gd name="connsiteX14" fmla="*/ 50007 w 1254920"/>
              <a:gd name="connsiteY14" fmla="*/ 1141025 h 1502259"/>
              <a:gd name="connsiteX15" fmla="*/ 54770 w 1254920"/>
              <a:gd name="connsiteY15" fmla="*/ 1126737 h 1502259"/>
              <a:gd name="connsiteX16" fmla="*/ 59532 w 1254920"/>
              <a:gd name="connsiteY16" fmla="*/ 1098162 h 1502259"/>
              <a:gd name="connsiteX17" fmla="*/ 69057 w 1254920"/>
              <a:gd name="connsiteY17" fmla="*/ 1083875 h 1502259"/>
              <a:gd name="connsiteX18" fmla="*/ 78582 w 1254920"/>
              <a:gd name="connsiteY18" fmla="*/ 1055300 h 1502259"/>
              <a:gd name="connsiteX19" fmla="*/ 92870 w 1254920"/>
              <a:gd name="connsiteY19" fmla="*/ 1007675 h 1502259"/>
              <a:gd name="connsiteX20" fmla="*/ 102395 w 1254920"/>
              <a:gd name="connsiteY20" fmla="*/ 993387 h 1502259"/>
              <a:gd name="connsiteX21" fmla="*/ 121445 w 1254920"/>
              <a:gd name="connsiteY21" fmla="*/ 950525 h 1502259"/>
              <a:gd name="connsiteX22" fmla="*/ 130970 w 1254920"/>
              <a:gd name="connsiteY22" fmla="*/ 907662 h 1502259"/>
              <a:gd name="connsiteX23" fmla="*/ 145257 w 1254920"/>
              <a:gd name="connsiteY23" fmla="*/ 893375 h 1502259"/>
              <a:gd name="connsiteX24" fmla="*/ 150020 w 1254920"/>
              <a:gd name="connsiteY24" fmla="*/ 840987 h 1502259"/>
              <a:gd name="connsiteX25" fmla="*/ 159545 w 1254920"/>
              <a:gd name="connsiteY25" fmla="*/ 788600 h 1502259"/>
              <a:gd name="connsiteX26" fmla="*/ 164307 w 1254920"/>
              <a:gd name="connsiteY26" fmla="*/ 769550 h 1502259"/>
              <a:gd name="connsiteX27" fmla="*/ 183357 w 1254920"/>
              <a:gd name="connsiteY27" fmla="*/ 740975 h 1502259"/>
              <a:gd name="connsiteX28" fmla="*/ 207170 w 1254920"/>
              <a:gd name="connsiteY28" fmla="*/ 721925 h 1502259"/>
              <a:gd name="connsiteX29" fmla="*/ 221457 w 1254920"/>
              <a:gd name="connsiteY29" fmla="*/ 712400 h 1502259"/>
              <a:gd name="connsiteX30" fmla="*/ 230982 w 1254920"/>
              <a:gd name="connsiteY30" fmla="*/ 683825 h 1502259"/>
              <a:gd name="connsiteX31" fmla="*/ 197645 w 1254920"/>
              <a:gd name="connsiteY31" fmla="*/ 660012 h 1502259"/>
              <a:gd name="connsiteX32" fmla="*/ 183357 w 1254920"/>
              <a:gd name="connsiteY32" fmla="*/ 650487 h 1502259"/>
              <a:gd name="connsiteX33" fmla="*/ 150020 w 1254920"/>
              <a:gd name="connsiteY33" fmla="*/ 640962 h 1502259"/>
              <a:gd name="connsiteX34" fmla="*/ 102395 w 1254920"/>
              <a:gd name="connsiteY34" fmla="*/ 631437 h 1502259"/>
              <a:gd name="connsiteX35" fmla="*/ 73820 w 1254920"/>
              <a:gd name="connsiteY35" fmla="*/ 621912 h 1502259"/>
              <a:gd name="connsiteX36" fmla="*/ 50007 w 1254920"/>
              <a:gd name="connsiteY36" fmla="*/ 583812 h 1502259"/>
              <a:gd name="connsiteX37" fmla="*/ 35720 w 1254920"/>
              <a:gd name="connsiteY37" fmla="*/ 555237 h 1502259"/>
              <a:gd name="connsiteX38" fmla="*/ 26195 w 1254920"/>
              <a:gd name="connsiteY38" fmla="*/ 540950 h 1502259"/>
              <a:gd name="connsiteX39" fmla="*/ 16670 w 1254920"/>
              <a:gd name="connsiteY39" fmla="*/ 512375 h 1502259"/>
              <a:gd name="connsiteX40" fmla="*/ 21432 w 1254920"/>
              <a:gd name="connsiteY40" fmla="*/ 393312 h 1502259"/>
              <a:gd name="connsiteX41" fmla="*/ 83345 w 1254920"/>
              <a:gd name="connsiteY41" fmla="*/ 388550 h 1502259"/>
              <a:gd name="connsiteX42" fmla="*/ 111920 w 1254920"/>
              <a:gd name="connsiteY42" fmla="*/ 369500 h 1502259"/>
              <a:gd name="connsiteX43" fmla="*/ 140495 w 1254920"/>
              <a:gd name="connsiteY43" fmla="*/ 359975 h 1502259"/>
              <a:gd name="connsiteX44" fmla="*/ 154782 w 1254920"/>
              <a:gd name="connsiteY44" fmla="*/ 355212 h 1502259"/>
              <a:gd name="connsiteX45" fmla="*/ 183357 w 1254920"/>
              <a:gd name="connsiteY45" fmla="*/ 350450 h 1502259"/>
              <a:gd name="connsiteX46" fmla="*/ 202407 w 1254920"/>
              <a:gd name="connsiteY46" fmla="*/ 331400 h 1502259"/>
              <a:gd name="connsiteX47" fmla="*/ 216695 w 1254920"/>
              <a:gd name="connsiteY47" fmla="*/ 326637 h 1502259"/>
              <a:gd name="connsiteX48" fmla="*/ 254795 w 1254920"/>
              <a:gd name="connsiteY48" fmla="*/ 312350 h 1502259"/>
              <a:gd name="connsiteX49" fmla="*/ 269082 w 1254920"/>
              <a:gd name="connsiteY49" fmla="*/ 298062 h 1502259"/>
              <a:gd name="connsiteX50" fmla="*/ 278607 w 1254920"/>
              <a:gd name="connsiteY50" fmla="*/ 283775 h 1502259"/>
              <a:gd name="connsiteX51" fmla="*/ 292895 w 1254920"/>
              <a:gd name="connsiteY51" fmla="*/ 279012 h 1502259"/>
              <a:gd name="connsiteX52" fmla="*/ 340520 w 1254920"/>
              <a:gd name="connsiteY52" fmla="*/ 264725 h 1502259"/>
              <a:gd name="connsiteX53" fmla="*/ 369095 w 1254920"/>
              <a:gd name="connsiteY53" fmla="*/ 245675 h 1502259"/>
              <a:gd name="connsiteX54" fmla="*/ 397670 w 1254920"/>
              <a:gd name="connsiteY54" fmla="*/ 236150 h 1502259"/>
              <a:gd name="connsiteX55" fmla="*/ 411957 w 1254920"/>
              <a:gd name="connsiteY55" fmla="*/ 231387 h 1502259"/>
              <a:gd name="connsiteX56" fmla="*/ 426245 w 1254920"/>
              <a:gd name="connsiteY56" fmla="*/ 221862 h 1502259"/>
              <a:gd name="connsiteX57" fmla="*/ 464345 w 1254920"/>
              <a:gd name="connsiteY57" fmla="*/ 198050 h 1502259"/>
              <a:gd name="connsiteX58" fmla="*/ 478632 w 1254920"/>
              <a:gd name="connsiteY58" fmla="*/ 193287 h 1502259"/>
              <a:gd name="connsiteX59" fmla="*/ 492920 w 1254920"/>
              <a:gd name="connsiteY59" fmla="*/ 188525 h 1502259"/>
              <a:gd name="connsiteX60" fmla="*/ 511970 w 1254920"/>
              <a:gd name="connsiteY60" fmla="*/ 159950 h 1502259"/>
              <a:gd name="connsiteX61" fmla="*/ 526257 w 1254920"/>
              <a:gd name="connsiteY61" fmla="*/ 150425 h 1502259"/>
              <a:gd name="connsiteX62" fmla="*/ 592932 w 1254920"/>
              <a:gd name="connsiteY62" fmla="*/ 136137 h 1502259"/>
              <a:gd name="connsiteX63" fmla="*/ 621507 w 1254920"/>
              <a:gd name="connsiteY63" fmla="*/ 126612 h 1502259"/>
              <a:gd name="connsiteX64" fmla="*/ 626270 w 1254920"/>
              <a:gd name="connsiteY64" fmla="*/ 112325 h 1502259"/>
              <a:gd name="connsiteX65" fmla="*/ 640557 w 1254920"/>
              <a:gd name="connsiteY65" fmla="*/ 107562 h 1502259"/>
              <a:gd name="connsiteX66" fmla="*/ 669132 w 1254920"/>
              <a:gd name="connsiteY66" fmla="*/ 88512 h 1502259"/>
              <a:gd name="connsiteX67" fmla="*/ 711995 w 1254920"/>
              <a:gd name="connsiteY67" fmla="*/ 74225 h 1502259"/>
              <a:gd name="connsiteX68" fmla="*/ 726282 w 1254920"/>
              <a:gd name="connsiteY68" fmla="*/ 69462 h 1502259"/>
              <a:gd name="connsiteX69" fmla="*/ 735807 w 1254920"/>
              <a:gd name="connsiteY69" fmla="*/ 55175 h 1502259"/>
              <a:gd name="connsiteX70" fmla="*/ 754857 w 1254920"/>
              <a:gd name="connsiteY70" fmla="*/ 50412 h 1502259"/>
              <a:gd name="connsiteX71" fmla="*/ 831057 w 1254920"/>
              <a:gd name="connsiteY71" fmla="*/ 45650 h 1502259"/>
              <a:gd name="connsiteX72" fmla="*/ 859632 w 1254920"/>
              <a:gd name="connsiteY72" fmla="*/ 36125 h 1502259"/>
              <a:gd name="connsiteX73" fmla="*/ 873920 w 1254920"/>
              <a:gd name="connsiteY73" fmla="*/ 31362 h 1502259"/>
              <a:gd name="connsiteX74" fmla="*/ 902495 w 1254920"/>
              <a:gd name="connsiteY74" fmla="*/ 26600 h 1502259"/>
              <a:gd name="connsiteX75" fmla="*/ 935832 w 1254920"/>
              <a:gd name="connsiteY75" fmla="*/ 17075 h 1502259"/>
              <a:gd name="connsiteX76" fmla="*/ 978695 w 1254920"/>
              <a:gd name="connsiteY76" fmla="*/ 12312 h 1502259"/>
              <a:gd name="connsiteX77" fmla="*/ 992982 w 1254920"/>
              <a:gd name="connsiteY77" fmla="*/ 2787 h 1502259"/>
              <a:gd name="connsiteX78" fmla="*/ 1083470 w 1254920"/>
              <a:gd name="connsiteY78" fmla="*/ 17075 h 1502259"/>
              <a:gd name="connsiteX79" fmla="*/ 1116807 w 1254920"/>
              <a:gd name="connsiteY79" fmla="*/ 36125 h 1502259"/>
              <a:gd name="connsiteX80" fmla="*/ 1131095 w 1254920"/>
              <a:gd name="connsiteY80" fmla="*/ 50412 h 1502259"/>
              <a:gd name="connsiteX81" fmla="*/ 1121570 w 1254920"/>
              <a:gd name="connsiteY81" fmla="*/ 102800 h 1502259"/>
              <a:gd name="connsiteX82" fmla="*/ 1112045 w 1254920"/>
              <a:gd name="connsiteY82" fmla="*/ 117087 h 1502259"/>
              <a:gd name="connsiteX83" fmla="*/ 1102520 w 1254920"/>
              <a:gd name="connsiteY83" fmla="*/ 145662 h 1502259"/>
              <a:gd name="connsiteX84" fmla="*/ 1097757 w 1254920"/>
              <a:gd name="connsiteY84" fmla="*/ 159950 h 1502259"/>
              <a:gd name="connsiteX85" fmla="*/ 1102520 w 1254920"/>
              <a:gd name="connsiteY85" fmla="*/ 188525 h 1502259"/>
              <a:gd name="connsiteX86" fmla="*/ 1116807 w 1254920"/>
              <a:gd name="connsiteY86" fmla="*/ 198050 h 1502259"/>
              <a:gd name="connsiteX87" fmla="*/ 1126332 w 1254920"/>
              <a:gd name="connsiteY87" fmla="*/ 212337 h 1502259"/>
              <a:gd name="connsiteX88" fmla="*/ 1135857 w 1254920"/>
              <a:gd name="connsiteY88" fmla="*/ 240912 h 1502259"/>
              <a:gd name="connsiteX89" fmla="*/ 1145382 w 1254920"/>
              <a:gd name="connsiteY89" fmla="*/ 283775 h 1502259"/>
              <a:gd name="connsiteX90" fmla="*/ 1178720 w 1254920"/>
              <a:gd name="connsiteY90" fmla="*/ 321875 h 1502259"/>
              <a:gd name="connsiteX91" fmla="*/ 1188245 w 1254920"/>
              <a:gd name="connsiteY91" fmla="*/ 350450 h 1502259"/>
              <a:gd name="connsiteX92" fmla="*/ 1197770 w 1254920"/>
              <a:gd name="connsiteY92" fmla="*/ 383787 h 1502259"/>
              <a:gd name="connsiteX93" fmla="*/ 1207295 w 1254920"/>
              <a:gd name="connsiteY93" fmla="*/ 398075 h 1502259"/>
              <a:gd name="connsiteX94" fmla="*/ 1216820 w 1254920"/>
              <a:gd name="connsiteY94" fmla="*/ 426650 h 1502259"/>
              <a:gd name="connsiteX95" fmla="*/ 1221582 w 1254920"/>
              <a:gd name="connsiteY95" fmla="*/ 440937 h 1502259"/>
              <a:gd name="connsiteX96" fmla="*/ 1231107 w 1254920"/>
              <a:gd name="connsiteY96" fmla="*/ 521900 h 1502259"/>
              <a:gd name="connsiteX97" fmla="*/ 1235870 w 1254920"/>
              <a:gd name="connsiteY97" fmla="*/ 536187 h 1502259"/>
              <a:gd name="connsiteX98" fmla="*/ 1250157 w 1254920"/>
              <a:gd name="connsiteY98" fmla="*/ 593337 h 1502259"/>
              <a:gd name="connsiteX99" fmla="*/ 1254920 w 1254920"/>
              <a:gd name="connsiteY99" fmla="*/ 607625 h 1502259"/>
              <a:gd name="connsiteX100" fmla="*/ 1250157 w 1254920"/>
              <a:gd name="connsiteY100" fmla="*/ 693350 h 1502259"/>
              <a:gd name="connsiteX101" fmla="*/ 1235870 w 1254920"/>
              <a:gd name="connsiteY101" fmla="*/ 702875 h 1502259"/>
              <a:gd name="connsiteX102" fmla="*/ 1212057 w 1254920"/>
              <a:gd name="connsiteY102" fmla="*/ 726687 h 1502259"/>
              <a:gd name="connsiteX103" fmla="*/ 1197770 w 1254920"/>
              <a:gd name="connsiteY103" fmla="*/ 755262 h 1502259"/>
              <a:gd name="connsiteX104" fmla="*/ 1183482 w 1254920"/>
              <a:gd name="connsiteY104" fmla="*/ 764787 h 1502259"/>
              <a:gd name="connsiteX105" fmla="*/ 1173957 w 1254920"/>
              <a:gd name="connsiteY105" fmla="*/ 779075 h 1502259"/>
              <a:gd name="connsiteX106" fmla="*/ 1159670 w 1254920"/>
              <a:gd name="connsiteY106" fmla="*/ 783837 h 1502259"/>
              <a:gd name="connsiteX107" fmla="*/ 1140620 w 1254920"/>
              <a:gd name="connsiteY107" fmla="*/ 812412 h 1502259"/>
              <a:gd name="connsiteX108" fmla="*/ 1131095 w 1254920"/>
              <a:gd name="connsiteY108" fmla="*/ 845750 h 1502259"/>
              <a:gd name="connsiteX109" fmla="*/ 1116807 w 1254920"/>
              <a:gd name="connsiteY109" fmla="*/ 874325 h 1502259"/>
              <a:gd name="connsiteX110" fmla="*/ 1107282 w 1254920"/>
              <a:gd name="connsiteY110" fmla="*/ 936237 h 1502259"/>
              <a:gd name="connsiteX111" fmla="*/ 1097757 w 1254920"/>
              <a:gd name="connsiteY111" fmla="*/ 950525 h 1502259"/>
              <a:gd name="connsiteX112" fmla="*/ 1097757 w 1254920"/>
              <a:gd name="connsiteY112" fmla="*/ 1050537 h 1502259"/>
              <a:gd name="connsiteX113" fmla="*/ 1112045 w 1254920"/>
              <a:gd name="connsiteY113" fmla="*/ 1088637 h 1502259"/>
              <a:gd name="connsiteX114" fmla="*/ 1112045 w 1254920"/>
              <a:gd name="connsiteY114" fmla="*/ 1155312 h 1502259"/>
              <a:gd name="connsiteX115" fmla="*/ 1088232 w 1254920"/>
              <a:gd name="connsiteY115" fmla="*/ 1331525 h 1502259"/>
              <a:gd name="connsiteX116" fmla="*/ 1045370 w 1254920"/>
              <a:gd name="connsiteY116" fmla="*/ 1350575 h 1502259"/>
              <a:gd name="connsiteX117" fmla="*/ 1031082 w 1254920"/>
              <a:gd name="connsiteY117" fmla="*/ 1355337 h 1502259"/>
              <a:gd name="connsiteX118" fmla="*/ 992982 w 1254920"/>
              <a:gd name="connsiteY118" fmla="*/ 1369625 h 1502259"/>
              <a:gd name="connsiteX119" fmla="*/ 978695 w 1254920"/>
              <a:gd name="connsiteY119" fmla="*/ 1374387 h 1502259"/>
              <a:gd name="connsiteX120" fmla="*/ 954882 w 1254920"/>
              <a:gd name="connsiteY120" fmla="*/ 1379150 h 1502259"/>
              <a:gd name="connsiteX121" fmla="*/ 940595 w 1254920"/>
              <a:gd name="connsiteY121" fmla="*/ 1383912 h 1502259"/>
              <a:gd name="connsiteX122" fmla="*/ 873920 w 1254920"/>
              <a:gd name="connsiteY122" fmla="*/ 1388675 h 1502259"/>
              <a:gd name="connsiteX123" fmla="*/ 859632 w 1254920"/>
              <a:gd name="connsiteY123" fmla="*/ 1393437 h 1502259"/>
              <a:gd name="connsiteX124" fmla="*/ 854870 w 1254920"/>
              <a:gd name="connsiteY124" fmla="*/ 1407725 h 1502259"/>
              <a:gd name="connsiteX125" fmla="*/ 845345 w 1254920"/>
              <a:gd name="connsiteY125" fmla="*/ 1422012 h 1502259"/>
              <a:gd name="connsiteX126" fmla="*/ 840582 w 1254920"/>
              <a:gd name="connsiteY126" fmla="*/ 1464875 h 1502259"/>
              <a:gd name="connsiteX127" fmla="*/ 826295 w 1254920"/>
              <a:gd name="connsiteY127" fmla="*/ 1469637 h 1502259"/>
              <a:gd name="connsiteX128" fmla="*/ 802482 w 1254920"/>
              <a:gd name="connsiteY128" fmla="*/ 1474400 h 1502259"/>
              <a:gd name="connsiteX129" fmla="*/ 735807 w 1254920"/>
              <a:gd name="connsiteY129" fmla="*/ 1488687 h 1502259"/>
              <a:gd name="connsiteX130" fmla="*/ 664370 w 1254920"/>
              <a:gd name="connsiteY130" fmla="*/ 1474400 h 1502259"/>
              <a:gd name="connsiteX131" fmla="*/ 650082 w 1254920"/>
              <a:gd name="connsiteY131" fmla="*/ 1469637 h 1502259"/>
              <a:gd name="connsiteX132" fmla="*/ 621507 w 1254920"/>
              <a:gd name="connsiteY132" fmla="*/ 1450587 h 1502259"/>
              <a:gd name="connsiteX133" fmla="*/ 535782 w 1254920"/>
              <a:gd name="connsiteY133" fmla="*/ 1455350 h 1502259"/>
              <a:gd name="connsiteX134" fmla="*/ 502445 w 1254920"/>
              <a:gd name="connsiteY134" fmla="*/ 1455350 h 1502259"/>
              <a:gd name="connsiteX135" fmla="*/ 497682 w 1254920"/>
              <a:gd name="connsiteY135" fmla="*/ 1436300 h 1502259"/>
              <a:gd name="connsiteX136" fmla="*/ 431007 w 1254920"/>
              <a:gd name="connsiteY136" fmla="*/ 1422012 h 1502259"/>
              <a:gd name="connsiteX137" fmla="*/ 383382 w 1254920"/>
              <a:gd name="connsiteY137" fmla="*/ 1417250 h 1502259"/>
              <a:gd name="connsiteX138" fmla="*/ 373857 w 1254920"/>
              <a:gd name="connsiteY138" fmla="*/ 1431537 h 1502259"/>
              <a:gd name="connsiteX139" fmla="*/ 369095 w 1254920"/>
              <a:gd name="connsiteY139" fmla="*/ 1445825 h 1502259"/>
              <a:gd name="connsiteX140" fmla="*/ 354807 w 1254920"/>
              <a:gd name="connsiteY140" fmla="*/ 1450587 h 1502259"/>
              <a:gd name="connsiteX141" fmla="*/ 345282 w 1254920"/>
              <a:gd name="connsiteY141" fmla="*/ 1464875 h 1502259"/>
              <a:gd name="connsiteX142" fmla="*/ 321470 w 1254920"/>
              <a:gd name="connsiteY142" fmla="*/ 1483925 h 1502259"/>
              <a:gd name="connsiteX143" fmla="*/ 273845 w 1254920"/>
              <a:gd name="connsiteY143" fmla="*/ 1479162 h 1502259"/>
              <a:gd name="connsiteX144" fmla="*/ 259557 w 1254920"/>
              <a:gd name="connsiteY144" fmla="*/ 1474400 h 1502259"/>
              <a:gd name="connsiteX145" fmla="*/ 211932 w 1254920"/>
              <a:gd name="connsiteY145" fmla="*/ 1488687 h 1502259"/>
              <a:gd name="connsiteX146" fmla="*/ 159545 w 1254920"/>
              <a:gd name="connsiteY146" fmla="*/ 1493450 h 1502259"/>
              <a:gd name="connsiteX147" fmla="*/ 11907 w 1254920"/>
              <a:gd name="connsiteY147" fmla="*/ 1488687 h 15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54920" h="1502259">
                <a:moveTo>
                  <a:pt x="11907" y="1488687"/>
                </a:moveTo>
                <a:cubicBezTo>
                  <a:pt x="-11906" y="1475987"/>
                  <a:pt x="5504" y="1438342"/>
                  <a:pt x="16670" y="1417250"/>
                </a:cubicBezTo>
                <a:cubicBezTo>
                  <a:pt x="22795" y="1405681"/>
                  <a:pt x="54770" y="1407725"/>
                  <a:pt x="54770" y="1407725"/>
                </a:cubicBezTo>
                <a:cubicBezTo>
                  <a:pt x="59532" y="1404550"/>
                  <a:pt x="63938" y="1400760"/>
                  <a:pt x="69057" y="1398200"/>
                </a:cubicBezTo>
                <a:cubicBezTo>
                  <a:pt x="73547" y="1395955"/>
                  <a:pt x="80209" y="1397357"/>
                  <a:pt x="83345" y="1393437"/>
                </a:cubicBezTo>
                <a:cubicBezTo>
                  <a:pt x="87434" y="1388326"/>
                  <a:pt x="86309" y="1380681"/>
                  <a:pt x="88107" y="1374387"/>
                </a:cubicBezTo>
                <a:cubicBezTo>
                  <a:pt x="89486" y="1369560"/>
                  <a:pt x="91282" y="1364862"/>
                  <a:pt x="92870" y="1360100"/>
                </a:cubicBezTo>
                <a:cubicBezTo>
                  <a:pt x="79194" y="1305400"/>
                  <a:pt x="98318" y="1372815"/>
                  <a:pt x="78582" y="1326762"/>
                </a:cubicBezTo>
                <a:cubicBezTo>
                  <a:pt x="76004" y="1320746"/>
                  <a:pt x="75407" y="1314062"/>
                  <a:pt x="73820" y="1307712"/>
                </a:cubicBezTo>
                <a:cubicBezTo>
                  <a:pt x="72232" y="1288662"/>
                  <a:pt x="72806" y="1269307"/>
                  <a:pt x="69057" y="1250562"/>
                </a:cubicBezTo>
                <a:cubicBezTo>
                  <a:pt x="67934" y="1244949"/>
                  <a:pt x="61342" y="1241705"/>
                  <a:pt x="59532" y="1236275"/>
                </a:cubicBezTo>
                <a:cubicBezTo>
                  <a:pt x="56478" y="1227114"/>
                  <a:pt x="58484" y="1216614"/>
                  <a:pt x="54770" y="1207700"/>
                </a:cubicBezTo>
                <a:cubicBezTo>
                  <a:pt x="50367" y="1197133"/>
                  <a:pt x="35720" y="1179125"/>
                  <a:pt x="35720" y="1179125"/>
                </a:cubicBezTo>
                <a:cubicBezTo>
                  <a:pt x="37307" y="1171187"/>
                  <a:pt x="37640" y="1162891"/>
                  <a:pt x="40482" y="1155312"/>
                </a:cubicBezTo>
                <a:cubicBezTo>
                  <a:pt x="42492" y="1149953"/>
                  <a:pt x="47447" y="1146144"/>
                  <a:pt x="50007" y="1141025"/>
                </a:cubicBezTo>
                <a:cubicBezTo>
                  <a:pt x="52252" y="1136535"/>
                  <a:pt x="53182" y="1131500"/>
                  <a:pt x="54770" y="1126737"/>
                </a:cubicBezTo>
                <a:cubicBezTo>
                  <a:pt x="56357" y="1117212"/>
                  <a:pt x="56478" y="1107323"/>
                  <a:pt x="59532" y="1098162"/>
                </a:cubicBezTo>
                <a:cubicBezTo>
                  <a:pt x="61342" y="1092732"/>
                  <a:pt x="66732" y="1089105"/>
                  <a:pt x="69057" y="1083875"/>
                </a:cubicBezTo>
                <a:cubicBezTo>
                  <a:pt x="73135" y="1074700"/>
                  <a:pt x="76147" y="1065040"/>
                  <a:pt x="78582" y="1055300"/>
                </a:cubicBezTo>
                <a:cubicBezTo>
                  <a:pt x="81244" y="1044652"/>
                  <a:pt x="88233" y="1014631"/>
                  <a:pt x="92870" y="1007675"/>
                </a:cubicBezTo>
                <a:lnTo>
                  <a:pt x="102395" y="993387"/>
                </a:lnTo>
                <a:cubicBezTo>
                  <a:pt x="113730" y="959382"/>
                  <a:pt x="106351" y="973166"/>
                  <a:pt x="121445" y="950525"/>
                </a:cubicBezTo>
                <a:cubicBezTo>
                  <a:pt x="122022" y="947063"/>
                  <a:pt x="125758" y="915480"/>
                  <a:pt x="130970" y="907662"/>
                </a:cubicBezTo>
                <a:cubicBezTo>
                  <a:pt x="134706" y="902058"/>
                  <a:pt x="140495" y="898137"/>
                  <a:pt x="145257" y="893375"/>
                </a:cubicBezTo>
                <a:cubicBezTo>
                  <a:pt x="146845" y="875912"/>
                  <a:pt x="148184" y="858425"/>
                  <a:pt x="150020" y="840987"/>
                </a:cubicBezTo>
                <a:cubicBezTo>
                  <a:pt x="155932" y="784818"/>
                  <a:pt x="150527" y="820162"/>
                  <a:pt x="159545" y="788600"/>
                </a:cubicBezTo>
                <a:cubicBezTo>
                  <a:pt x="161343" y="782306"/>
                  <a:pt x="161380" y="775404"/>
                  <a:pt x="164307" y="769550"/>
                </a:cubicBezTo>
                <a:cubicBezTo>
                  <a:pt x="169426" y="759311"/>
                  <a:pt x="177007" y="750500"/>
                  <a:pt x="183357" y="740975"/>
                </a:cubicBezTo>
                <a:cubicBezTo>
                  <a:pt x="195667" y="722510"/>
                  <a:pt x="187451" y="728497"/>
                  <a:pt x="207170" y="721925"/>
                </a:cubicBezTo>
                <a:cubicBezTo>
                  <a:pt x="211932" y="718750"/>
                  <a:pt x="218424" y="717254"/>
                  <a:pt x="221457" y="712400"/>
                </a:cubicBezTo>
                <a:cubicBezTo>
                  <a:pt x="226778" y="703886"/>
                  <a:pt x="230982" y="683825"/>
                  <a:pt x="230982" y="683825"/>
                </a:cubicBezTo>
                <a:cubicBezTo>
                  <a:pt x="220665" y="652869"/>
                  <a:pt x="235744" y="685410"/>
                  <a:pt x="197645" y="660012"/>
                </a:cubicBezTo>
                <a:cubicBezTo>
                  <a:pt x="192882" y="656837"/>
                  <a:pt x="188477" y="653047"/>
                  <a:pt x="183357" y="650487"/>
                </a:cubicBezTo>
                <a:cubicBezTo>
                  <a:pt x="175749" y="646683"/>
                  <a:pt x="157135" y="642995"/>
                  <a:pt x="150020" y="640962"/>
                </a:cubicBezTo>
                <a:cubicBezTo>
                  <a:pt x="116776" y="631464"/>
                  <a:pt x="159275" y="639564"/>
                  <a:pt x="102395" y="631437"/>
                </a:cubicBezTo>
                <a:cubicBezTo>
                  <a:pt x="92870" y="628262"/>
                  <a:pt x="76995" y="631437"/>
                  <a:pt x="73820" y="621912"/>
                </a:cubicBezTo>
                <a:cubicBezTo>
                  <a:pt x="62485" y="587907"/>
                  <a:pt x="72649" y="598906"/>
                  <a:pt x="50007" y="583812"/>
                </a:cubicBezTo>
                <a:cubicBezTo>
                  <a:pt x="22710" y="542869"/>
                  <a:pt x="55437" y="594672"/>
                  <a:pt x="35720" y="555237"/>
                </a:cubicBezTo>
                <a:cubicBezTo>
                  <a:pt x="33160" y="550118"/>
                  <a:pt x="28520" y="546180"/>
                  <a:pt x="26195" y="540950"/>
                </a:cubicBezTo>
                <a:cubicBezTo>
                  <a:pt x="22117" y="531775"/>
                  <a:pt x="16670" y="512375"/>
                  <a:pt x="16670" y="512375"/>
                </a:cubicBezTo>
                <a:cubicBezTo>
                  <a:pt x="18257" y="472687"/>
                  <a:pt x="2601" y="428284"/>
                  <a:pt x="21432" y="393312"/>
                </a:cubicBezTo>
                <a:cubicBezTo>
                  <a:pt x="31245" y="375087"/>
                  <a:pt x="63328" y="393818"/>
                  <a:pt x="83345" y="388550"/>
                </a:cubicBezTo>
                <a:cubicBezTo>
                  <a:pt x="94416" y="385637"/>
                  <a:pt x="101060" y="373120"/>
                  <a:pt x="111920" y="369500"/>
                </a:cubicBezTo>
                <a:lnTo>
                  <a:pt x="140495" y="359975"/>
                </a:lnTo>
                <a:cubicBezTo>
                  <a:pt x="145257" y="358387"/>
                  <a:pt x="149830" y="356037"/>
                  <a:pt x="154782" y="355212"/>
                </a:cubicBezTo>
                <a:lnTo>
                  <a:pt x="183357" y="350450"/>
                </a:lnTo>
                <a:cubicBezTo>
                  <a:pt x="221460" y="337748"/>
                  <a:pt x="177006" y="356801"/>
                  <a:pt x="202407" y="331400"/>
                </a:cubicBezTo>
                <a:cubicBezTo>
                  <a:pt x="205957" y="327850"/>
                  <a:pt x="212205" y="328882"/>
                  <a:pt x="216695" y="326637"/>
                </a:cubicBezTo>
                <a:cubicBezTo>
                  <a:pt x="249395" y="310286"/>
                  <a:pt x="208854" y="321537"/>
                  <a:pt x="254795" y="312350"/>
                </a:cubicBezTo>
                <a:cubicBezTo>
                  <a:pt x="259557" y="307587"/>
                  <a:pt x="264770" y="303236"/>
                  <a:pt x="269082" y="298062"/>
                </a:cubicBezTo>
                <a:cubicBezTo>
                  <a:pt x="272746" y="293665"/>
                  <a:pt x="274138" y="287351"/>
                  <a:pt x="278607" y="283775"/>
                </a:cubicBezTo>
                <a:cubicBezTo>
                  <a:pt x="282527" y="280639"/>
                  <a:pt x="288405" y="281257"/>
                  <a:pt x="292895" y="279012"/>
                </a:cubicBezTo>
                <a:cubicBezTo>
                  <a:pt x="327547" y="261685"/>
                  <a:pt x="279893" y="273385"/>
                  <a:pt x="340520" y="264725"/>
                </a:cubicBezTo>
                <a:cubicBezTo>
                  <a:pt x="350045" y="258375"/>
                  <a:pt x="358235" y="249295"/>
                  <a:pt x="369095" y="245675"/>
                </a:cubicBezTo>
                <a:lnTo>
                  <a:pt x="397670" y="236150"/>
                </a:lnTo>
                <a:cubicBezTo>
                  <a:pt x="402432" y="234562"/>
                  <a:pt x="407780" y="234172"/>
                  <a:pt x="411957" y="231387"/>
                </a:cubicBezTo>
                <a:lnTo>
                  <a:pt x="426245" y="221862"/>
                </a:lnTo>
                <a:cubicBezTo>
                  <a:pt x="441340" y="199221"/>
                  <a:pt x="430340" y="209386"/>
                  <a:pt x="464345" y="198050"/>
                </a:cubicBezTo>
                <a:lnTo>
                  <a:pt x="478632" y="193287"/>
                </a:lnTo>
                <a:lnTo>
                  <a:pt x="492920" y="188525"/>
                </a:lnTo>
                <a:cubicBezTo>
                  <a:pt x="499270" y="179000"/>
                  <a:pt x="502445" y="166300"/>
                  <a:pt x="511970" y="159950"/>
                </a:cubicBezTo>
                <a:cubicBezTo>
                  <a:pt x="516732" y="156775"/>
                  <a:pt x="521027" y="152750"/>
                  <a:pt x="526257" y="150425"/>
                </a:cubicBezTo>
                <a:cubicBezTo>
                  <a:pt x="552811" y="138623"/>
                  <a:pt x="562924" y="139888"/>
                  <a:pt x="592932" y="136137"/>
                </a:cubicBezTo>
                <a:cubicBezTo>
                  <a:pt x="602457" y="132962"/>
                  <a:pt x="618332" y="136137"/>
                  <a:pt x="621507" y="126612"/>
                </a:cubicBezTo>
                <a:cubicBezTo>
                  <a:pt x="623095" y="121850"/>
                  <a:pt x="622720" y="115875"/>
                  <a:pt x="626270" y="112325"/>
                </a:cubicBezTo>
                <a:cubicBezTo>
                  <a:pt x="629820" y="108775"/>
                  <a:pt x="636169" y="110000"/>
                  <a:pt x="640557" y="107562"/>
                </a:cubicBezTo>
                <a:cubicBezTo>
                  <a:pt x="650564" y="102002"/>
                  <a:pt x="658272" y="92132"/>
                  <a:pt x="669132" y="88512"/>
                </a:cubicBezTo>
                <a:lnTo>
                  <a:pt x="711995" y="74225"/>
                </a:lnTo>
                <a:lnTo>
                  <a:pt x="726282" y="69462"/>
                </a:lnTo>
                <a:cubicBezTo>
                  <a:pt x="729457" y="64700"/>
                  <a:pt x="731045" y="58350"/>
                  <a:pt x="735807" y="55175"/>
                </a:cubicBezTo>
                <a:cubicBezTo>
                  <a:pt x="741253" y="51544"/>
                  <a:pt x="748344" y="51063"/>
                  <a:pt x="754857" y="50412"/>
                </a:cubicBezTo>
                <a:cubicBezTo>
                  <a:pt x="780180" y="47880"/>
                  <a:pt x="805657" y="47237"/>
                  <a:pt x="831057" y="45650"/>
                </a:cubicBezTo>
                <a:lnTo>
                  <a:pt x="859632" y="36125"/>
                </a:lnTo>
                <a:cubicBezTo>
                  <a:pt x="864395" y="34537"/>
                  <a:pt x="868968" y="32187"/>
                  <a:pt x="873920" y="31362"/>
                </a:cubicBezTo>
                <a:lnTo>
                  <a:pt x="902495" y="26600"/>
                </a:lnTo>
                <a:cubicBezTo>
                  <a:pt x="913169" y="23042"/>
                  <a:pt x="924719" y="18785"/>
                  <a:pt x="935832" y="17075"/>
                </a:cubicBezTo>
                <a:cubicBezTo>
                  <a:pt x="950040" y="14889"/>
                  <a:pt x="964407" y="13900"/>
                  <a:pt x="978695" y="12312"/>
                </a:cubicBezTo>
                <a:cubicBezTo>
                  <a:pt x="983457" y="9137"/>
                  <a:pt x="987266" y="3088"/>
                  <a:pt x="992982" y="2787"/>
                </a:cubicBezTo>
                <a:cubicBezTo>
                  <a:pt x="1061783" y="-834"/>
                  <a:pt x="1050955" y="-4601"/>
                  <a:pt x="1083470" y="17075"/>
                </a:cubicBezTo>
                <a:cubicBezTo>
                  <a:pt x="1103727" y="47459"/>
                  <a:pt x="1078555" y="16999"/>
                  <a:pt x="1116807" y="36125"/>
                </a:cubicBezTo>
                <a:cubicBezTo>
                  <a:pt x="1122831" y="39137"/>
                  <a:pt x="1126332" y="45650"/>
                  <a:pt x="1131095" y="50412"/>
                </a:cubicBezTo>
                <a:cubicBezTo>
                  <a:pt x="1129454" y="63538"/>
                  <a:pt x="1128910" y="88120"/>
                  <a:pt x="1121570" y="102800"/>
                </a:cubicBezTo>
                <a:cubicBezTo>
                  <a:pt x="1119010" y="107919"/>
                  <a:pt x="1114370" y="111857"/>
                  <a:pt x="1112045" y="117087"/>
                </a:cubicBezTo>
                <a:cubicBezTo>
                  <a:pt x="1107967" y="126262"/>
                  <a:pt x="1105695" y="136137"/>
                  <a:pt x="1102520" y="145662"/>
                </a:cubicBezTo>
                <a:lnTo>
                  <a:pt x="1097757" y="159950"/>
                </a:lnTo>
                <a:cubicBezTo>
                  <a:pt x="1099345" y="169475"/>
                  <a:pt x="1098202" y="179888"/>
                  <a:pt x="1102520" y="188525"/>
                </a:cubicBezTo>
                <a:cubicBezTo>
                  <a:pt x="1105080" y="193644"/>
                  <a:pt x="1112760" y="194003"/>
                  <a:pt x="1116807" y="198050"/>
                </a:cubicBezTo>
                <a:cubicBezTo>
                  <a:pt x="1120854" y="202097"/>
                  <a:pt x="1124007" y="207107"/>
                  <a:pt x="1126332" y="212337"/>
                </a:cubicBezTo>
                <a:cubicBezTo>
                  <a:pt x="1130410" y="221512"/>
                  <a:pt x="1134206" y="231008"/>
                  <a:pt x="1135857" y="240912"/>
                </a:cubicBezTo>
                <a:cubicBezTo>
                  <a:pt x="1137148" y="248659"/>
                  <a:pt x="1139801" y="273728"/>
                  <a:pt x="1145382" y="283775"/>
                </a:cubicBezTo>
                <a:cubicBezTo>
                  <a:pt x="1161723" y="313190"/>
                  <a:pt x="1157849" y="307961"/>
                  <a:pt x="1178720" y="321875"/>
                </a:cubicBezTo>
                <a:cubicBezTo>
                  <a:pt x="1181895" y="331400"/>
                  <a:pt x="1185810" y="340709"/>
                  <a:pt x="1188245" y="350450"/>
                </a:cubicBezTo>
                <a:cubicBezTo>
                  <a:pt x="1189772" y="356560"/>
                  <a:pt x="1194351" y="376950"/>
                  <a:pt x="1197770" y="383787"/>
                </a:cubicBezTo>
                <a:cubicBezTo>
                  <a:pt x="1200330" y="388907"/>
                  <a:pt x="1204120" y="393312"/>
                  <a:pt x="1207295" y="398075"/>
                </a:cubicBezTo>
                <a:lnTo>
                  <a:pt x="1216820" y="426650"/>
                </a:lnTo>
                <a:lnTo>
                  <a:pt x="1221582" y="440937"/>
                </a:lnTo>
                <a:cubicBezTo>
                  <a:pt x="1224503" y="475987"/>
                  <a:pt x="1223661" y="492117"/>
                  <a:pt x="1231107" y="521900"/>
                </a:cubicBezTo>
                <a:cubicBezTo>
                  <a:pt x="1232325" y="526770"/>
                  <a:pt x="1234282" y="531425"/>
                  <a:pt x="1235870" y="536187"/>
                </a:cubicBezTo>
                <a:cubicBezTo>
                  <a:pt x="1242282" y="574664"/>
                  <a:pt x="1237579" y="555603"/>
                  <a:pt x="1250157" y="593337"/>
                </a:cubicBezTo>
                <a:lnTo>
                  <a:pt x="1254920" y="607625"/>
                </a:lnTo>
                <a:cubicBezTo>
                  <a:pt x="1253332" y="636200"/>
                  <a:pt x="1255770" y="665287"/>
                  <a:pt x="1250157" y="693350"/>
                </a:cubicBezTo>
                <a:cubicBezTo>
                  <a:pt x="1249034" y="698963"/>
                  <a:pt x="1239917" y="698828"/>
                  <a:pt x="1235870" y="702875"/>
                </a:cubicBezTo>
                <a:cubicBezTo>
                  <a:pt x="1204123" y="734622"/>
                  <a:pt x="1250155" y="701289"/>
                  <a:pt x="1212057" y="726687"/>
                </a:cubicBezTo>
                <a:cubicBezTo>
                  <a:pt x="1208184" y="738308"/>
                  <a:pt x="1207003" y="746029"/>
                  <a:pt x="1197770" y="755262"/>
                </a:cubicBezTo>
                <a:cubicBezTo>
                  <a:pt x="1193722" y="759309"/>
                  <a:pt x="1188245" y="761612"/>
                  <a:pt x="1183482" y="764787"/>
                </a:cubicBezTo>
                <a:cubicBezTo>
                  <a:pt x="1180307" y="769550"/>
                  <a:pt x="1178427" y="775499"/>
                  <a:pt x="1173957" y="779075"/>
                </a:cubicBezTo>
                <a:cubicBezTo>
                  <a:pt x="1170037" y="782211"/>
                  <a:pt x="1163220" y="780287"/>
                  <a:pt x="1159670" y="783837"/>
                </a:cubicBezTo>
                <a:cubicBezTo>
                  <a:pt x="1151575" y="791932"/>
                  <a:pt x="1140620" y="812412"/>
                  <a:pt x="1140620" y="812412"/>
                </a:cubicBezTo>
                <a:cubicBezTo>
                  <a:pt x="1139096" y="818509"/>
                  <a:pt x="1134509" y="838922"/>
                  <a:pt x="1131095" y="845750"/>
                </a:cubicBezTo>
                <a:cubicBezTo>
                  <a:pt x="1112627" y="882687"/>
                  <a:pt x="1128782" y="838404"/>
                  <a:pt x="1116807" y="874325"/>
                </a:cubicBezTo>
                <a:cubicBezTo>
                  <a:pt x="1115440" y="887993"/>
                  <a:pt x="1115865" y="919071"/>
                  <a:pt x="1107282" y="936237"/>
                </a:cubicBezTo>
                <a:cubicBezTo>
                  <a:pt x="1104722" y="941357"/>
                  <a:pt x="1100932" y="945762"/>
                  <a:pt x="1097757" y="950525"/>
                </a:cubicBezTo>
                <a:cubicBezTo>
                  <a:pt x="1084342" y="990773"/>
                  <a:pt x="1090456" y="966581"/>
                  <a:pt x="1097757" y="1050537"/>
                </a:cubicBezTo>
                <a:cubicBezTo>
                  <a:pt x="1099817" y="1074224"/>
                  <a:pt x="1100735" y="1071672"/>
                  <a:pt x="1112045" y="1088637"/>
                </a:cubicBezTo>
                <a:cubicBezTo>
                  <a:pt x="1123056" y="1121673"/>
                  <a:pt x="1114801" y="1090543"/>
                  <a:pt x="1112045" y="1155312"/>
                </a:cubicBezTo>
                <a:cubicBezTo>
                  <a:pt x="1104443" y="1333969"/>
                  <a:pt x="1163051" y="1312818"/>
                  <a:pt x="1088232" y="1331525"/>
                </a:cubicBezTo>
                <a:cubicBezTo>
                  <a:pt x="1065592" y="1346619"/>
                  <a:pt x="1079373" y="1339241"/>
                  <a:pt x="1045370" y="1350575"/>
                </a:cubicBezTo>
                <a:lnTo>
                  <a:pt x="1031082" y="1355337"/>
                </a:lnTo>
                <a:cubicBezTo>
                  <a:pt x="1007564" y="1371016"/>
                  <a:pt x="1025937" y="1361386"/>
                  <a:pt x="992982" y="1369625"/>
                </a:cubicBezTo>
                <a:cubicBezTo>
                  <a:pt x="988112" y="1370843"/>
                  <a:pt x="983565" y="1373169"/>
                  <a:pt x="978695" y="1374387"/>
                </a:cubicBezTo>
                <a:cubicBezTo>
                  <a:pt x="970842" y="1376350"/>
                  <a:pt x="962735" y="1377187"/>
                  <a:pt x="954882" y="1379150"/>
                </a:cubicBezTo>
                <a:cubicBezTo>
                  <a:pt x="950012" y="1380368"/>
                  <a:pt x="945581" y="1383325"/>
                  <a:pt x="940595" y="1383912"/>
                </a:cubicBezTo>
                <a:cubicBezTo>
                  <a:pt x="918466" y="1386515"/>
                  <a:pt x="896145" y="1387087"/>
                  <a:pt x="873920" y="1388675"/>
                </a:cubicBezTo>
                <a:cubicBezTo>
                  <a:pt x="869157" y="1390262"/>
                  <a:pt x="863182" y="1389887"/>
                  <a:pt x="859632" y="1393437"/>
                </a:cubicBezTo>
                <a:cubicBezTo>
                  <a:pt x="856082" y="1396987"/>
                  <a:pt x="857115" y="1403235"/>
                  <a:pt x="854870" y="1407725"/>
                </a:cubicBezTo>
                <a:cubicBezTo>
                  <a:pt x="852310" y="1412844"/>
                  <a:pt x="848520" y="1417250"/>
                  <a:pt x="845345" y="1422012"/>
                </a:cubicBezTo>
                <a:cubicBezTo>
                  <a:pt x="843757" y="1436300"/>
                  <a:pt x="845921" y="1451528"/>
                  <a:pt x="840582" y="1464875"/>
                </a:cubicBezTo>
                <a:cubicBezTo>
                  <a:pt x="838718" y="1469536"/>
                  <a:pt x="831165" y="1468419"/>
                  <a:pt x="826295" y="1469637"/>
                </a:cubicBezTo>
                <a:cubicBezTo>
                  <a:pt x="818442" y="1471600"/>
                  <a:pt x="810292" y="1472270"/>
                  <a:pt x="802482" y="1474400"/>
                </a:cubicBezTo>
                <a:cubicBezTo>
                  <a:pt x="745065" y="1490060"/>
                  <a:pt x="805158" y="1480019"/>
                  <a:pt x="735807" y="1488687"/>
                </a:cubicBezTo>
                <a:cubicBezTo>
                  <a:pt x="632620" y="1480089"/>
                  <a:pt x="706639" y="1495535"/>
                  <a:pt x="664370" y="1474400"/>
                </a:cubicBezTo>
                <a:cubicBezTo>
                  <a:pt x="659880" y="1472155"/>
                  <a:pt x="654471" y="1472075"/>
                  <a:pt x="650082" y="1469637"/>
                </a:cubicBezTo>
                <a:cubicBezTo>
                  <a:pt x="640075" y="1464078"/>
                  <a:pt x="621507" y="1450587"/>
                  <a:pt x="621507" y="1450587"/>
                </a:cubicBezTo>
                <a:cubicBezTo>
                  <a:pt x="592932" y="1452175"/>
                  <a:pt x="564272" y="1452637"/>
                  <a:pt x="535782" y="1455350"/>
                </a:cubicBezTo>
                <a:cubicBezTo>
                  <a:pt x="501150" y="1458648"/>
                  <a:pt x="544796" y="1465937"/>
                  <a:pt x="502445" y="1455350"/>
                </a:cubicBezTo>
                <a:cubicBezTo>
                  <a:pt x="500857" y="1449000"/>
                  <a:pt x="501313" y="1441746"/>
                  <a:pt x="497682" y="1436300"/>
                </a:cubicBezTo>
                <a:cubicBezTo>
                  <a:pt x="485883" y="1418601"/>
                  <a:pt x="436779" y="1422537"/>
                  <a:pt x="431007" y="1422012"/>
                </a:cubicBezTo>
                <a:cubicBezTo>
                  <a:pt x="396222" y="1410417"/>
                  <a:pt x="412172" y="1410052"/>
                  <a:pt x="383382" y="1417250"/>
                </a:cubicBezTo>
                <a:cubicBezTo>
                  <a:pt x="380207" y="1422012"/>
                  <a:pt x="376417" y="1426418"/>
                  <a:pt x="373857" y="1431537"/>
                </a:cubicBezTo>
                <a:cubicBezTo>
                  <a:pt x="371612" y="1436027"/>
                  <a:pt x="372645" y="1442275"/>
                  <a:pt x="369095" y="1445825"/>
                </a:cubicBezTo>
                <a:cubicBezTo>
                  <a:pt x="365545" y="1449375"/>
                  <a:pt x="359570" y="1449000"/>
                  <a:pt x="354807" y="1450587"/>
                </a:cubicBezTo>
                <a:cubicBezTo>
                  <a:pt x="351632" y="1455350"/>
                  <a:pt x="349752" y="1461299"/>
                  <a:pt x="345282" y="1464875"/>
                </a:cubicBezTo>
                <a:cubicBezTo>
                  <a:pt x="312419" y="1491166"/>
                  <a:pt x="348768" y="1442976"/>
                  <a:pt x="321470" y="1483925"/>
                </a:cubicBezTo>
                <a:cubicBezTo>
                  <a:pt x="305595" y="1482337"/>
                  <a:pt x="289614" y="1481588"/>
                  <a:pt x="273845" y="1479162"/>
                </a:cubicBezTo>
                <a:cubicBezTo>
                  <a:pt x="268883" y="1478399"/>
                  <a:pt x="264577" y="1474400"/>
                  <a:pt x="259557" y="1474400"/>
                </a:cubicBezTo>
                <a:cubicBezTo>
                  <a:pt x="249462" y="1474400"/>
                  <a:pt x="218039" y="1488132"/>
                  <a:pt x="211932" y="1488687"/>
                </a:cubicBezTo>
                <a:lnTo>
                  <a:pt x="159545" y="1493450"/>
                </a:lnTo>
                <a:cubicBezTo>
                  <a:pt x="112124" y="1509255"/>
                  <a:pt x="35720" y="1501387"/>
                  <a:pt x="11907" y="14886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 14"/>
          <p:cNvSpPr/>
          <p:nvPr/>
        </p:nvSpPr>
        <p:spPr>
          <a:xfrm>
            <a:off x="5011766" y="1836685"/>
            <a:ext cx="3007058" cy="1827788"/>
          </a:xfrm>
          <a:custGeom>
            <a:avLst/>
            <a:gdLst>
              <a:gd name="connsiteX0" fmla="*/ 15879 w 2464424"/>
              <a:gd name="connsiteY0" fmla="*/ 1409700 h 1839372"/>
              <a:gd name="connsiteX1" fmla="*/ 44454 w 2464424"/>
              <a:gd name="connsiteY1" fmla="*/ 1414463 h 1839372"/>
              <a:gd name="connsiteX2" fmla="*/ 58741 w 2464424"/>
              <a:gd name="connsiteY2" fmla="*/ 1423988 h 1839372"/>
              <a:gd name="connsiteX3" fmla="*/ 77791 w 2464424"/>
              <a:gd name="connsiteY3" fmla="*/ 1428750 h 1839372"/>
              <a:gd name="connsiteX4" fmla="*/ 92079 w 2464424"/>
              <a:gd name="connsiteY4" fmla="*/ 1433513 h 1839372"/>
              <a:gd name="connsiteX5" fmla="*/ 182566 w 2464424"/>
              <a:gd name="connsiteY5" fmla="*/ 1443038 h 1839372"/>
              <a:gd name="connsiteX6" fmla="*/ 230191 w 2464424"/>
              <a:gd name="connsiteY6" fmla="*/ 1438275 h 1839372"/>
              <a:gd name="connsiteX7" fmla="*/ 244479 w 2464424"/>
              <a:gd name="connsiteY7" fmla="*/ 1428750 h 1839372"/>
              <a:gd name="connsiteX8" fmla="*/ 334966 w 2464424"/>
              <a:gd name="connsiteY8" fmla="*/ 1433513 h 1839372"/>
              <a:gd name="connsiteX9" fmla="*/ 349254 w 2464424"/>
              <a:gd name="connsiteY9" fmla="*/ 1438275 h 1839372"/>
              <a:gd name="connsiteX10" fmla="*/ 382591 w 2464424"/>
              <a:gd name="connsiteY10" fmla="*/ 1428750 h 1839372"/>
              <a:gd name="connsiteX11" fmla="*/ 392116 w 2464424"/>
              <a:gd name="connsiteY11" fmla="*/ 1414463 h 1839372"/>
              <a:gd name="connsiteX12" fmla="*/ 420691 w 2464424"/>
              <a:gd name="connsiteY12" fmla="*/ 1404938 h 1839372"/>
              <a:gd name="connsiteX13" fmla="*/ 430216 w 2464424"/>
              <a:gd name="connsiteY13" fmla="*/ 1390650 h 1839372"/>
              <a:gd name="connsiteX14" fmla="*/ 458791 w 2464424"/>
              <a:gd name="connsiteY14" fmla="*/ 1381125 h 1839372"/>
              <a:gd name="connsiteX15" fmla="*/ 473079 w 2464424"/>
              <a:gd name="connsiteY15" fmla="*/ 1376363 h 1839372"/>
              <a:gd name="connsiteX16" fmla="*/ 563566 w 2464424"/>
              <a:gd name="connsiteY16" fmla="*/ 1366838 h 1839372"/>
              <a:gd name="connsiteX17" fmla="*/ 573091 w 2464424"/>
              <a:gd name="connsiteY17" fmla="*/ 1352550 h 1839372"/>
              <a:gd name="connsiteX18" fmla="*/ 587379 w 2464424"/>
              <a:gd name="connsiteY18" fmla="*/ 1343025 h 1839372"/>
              <a:gd name="connsiteX19" fmla="*/ 606429 w 2464424"/>
              <a:gd name="connsiteY19" fmla="*/ 1319213 h 1839372"/>
              <a:gd name="connsiteX20" fmla="*/ 611191 w 2464424"/>
              <a:gd name="connsiteY20" fmla="*/ 1119188 h 1839372"/>
              <a:gd name="connsiteX21" fmla="*/ 620716 w 2464424"/>
              <a:gd name="connsiteY21" fmla="*/ 1090613 h 1839372"/>
              <a:gd name="connsiteX22" fmla="*/ 635004 w 2464424"/>
              <a:gd name="connsiteY22" fmla="*/ 1028700 h 1839372"/>
              <a:gd name="connsiteX23" fmla="*/ 644529 w 2464424"/>
              <a:gd name="connsiteY23" fmla="*/ 1014413 h 1839372"/>
              <a:gd name="connsiteX24" fmla="*/ 658816 w 2464424"/>
              <a:gd name="connsiteY24" fmla="*/ 985838 h 1839372"/>
              <a:gd name="connsiteX25" fmla="*/ 673104 w 2464424"/>
              <a:gd name="connsiteY25" fmla="*/ 981075 h 1839372"/>
              <a:gd name="connsiteX26" fmla="*/ 692154 w 2464424"/>
              <a:gd name="connsiteY26" fmla="*/ 952500 h 1839372"/>
              <a:gd name="connsiteX27" fmla="*/ 696916 w 2464424"/>
              <a:gd name="connsiteY27" fmla="*/ 938213 h 1839372"/>
              <a:gd name="connsiteX28" fmla="*/ 706441 w 2464424"/>
              <a:gd name="connsiteY28" fmla="*/ 923925 h 1839372"/>
              <a:gd name="connsiteX29" fmla="*/ 711204 w 2464424"/>
              <a:gd name="connsiteY29" fmla="*/ 909638 h 1839372"/>
              <a:gd name="connsiteX30" fmla="*/ 725491 w 2464424"/>
              <a:gd name="connsiteY30" fmla="*/ 904875 h 1839372"/>
              <a:gd name="connsiteX31" fmla="*/ 739779 w 2464424"/>
              <a:gd name="connsiteY31" fmla="*/ 895350 h 1839372"/>
              <a:gd name="connsiteX32" fmla="*/ 749304 w 2464424"/>
              <a:gd name="connsiteY32" fmla="*/ 881063 h 1839372"/>
              <a:gd name="connsiteX33" fmla="*/ 777879 w 2464424"/>
              <a:gd name="connsiteY33" fmla="*/ 862013 h 1839372"/>
              <a:gd name="connsiteX34" fmla="*/ 801691 w 2464424"/>
              <a:gd name="connsiteY34" fmla="*/ 819150 h 1839372"/>
              <a:gd name="connsiteX35" fmla="*/ 806454 w 2464424"/>
              <a:gd name="connsiteY35" fmla="*/ 776288 h 1839372"/>
              <a:gd name="connsiteX36" fmla="*/ 815979 w 2464424"/>
              <a:gd name="connsiteY36" fmla="*/ 738188 h 1839372"/>
              <a:gd name="connsiteX37" fmla="*/ 820741 w 2464424"/>
              <a:gd name="connsiteY37" fmla="*/ 642938 h 1839372"/>
              <a:gd name="connsiteX38" fmla="*/ 815979 w 2464424"/>
              <a:gd name="connsiteY38" fmla="*/ 609600 h 1839372"/>
              <a:gd name="connsiteX39" fmla="*/ 811216 w 2464424"/>
              <a:gd name="connsiteY39" fmla="*/ 595313 h 1839372"/>
              <a:gd name="connsiteX40" fmla="*/ 796929 w 2464424"/>
              <a:gd name="connsiteY40" fmla="*/ 590550 h 1839372"/>
              <a:gd name="connsiteX41" fmla="*/ 792166 w 2464424"/>
              <a:gd name="connsiteY41" fmla="*/ 576263 h 1839372"/>
              <a:gd name="connsiteX42" fmla="*/ 801691 w 2464424"/>
              <a:gd name="connsiteY42" fmla="*/ 519113 h 1839372"/>
              <a:gd name="connsiteX43" fmla="*/ 811216 w 2464424"/>
              <a:gd name="connsiteY43" fmla="*/ 476250 h 1839372"/>
              <a:gd name="connsiteX44" fmla="*/ 825504 w 2464424"/>
              <a:gd name="connsiteY44" fmla="*/ 466725 h 1839372"/>
              <a:gd name="connsiteX45" fmla="*/ 835029 w 2464424"/>
              <a:gd name="connsiteY45" fmla="*/ 452438 h 1839372"/>
              <a:gd name="connsiteX46" fmla="*/ 839791 w 2464424"/>
              <a:gd name="connsiteY46" fmla="*/ 438150 h 1839372"/>
              <a:gd name="connsiteX47" fmla="*/ 854079 w 2464424"/>
              <a:gd name="connsiteY47" fmla="*/ 428625 h 1839372"/>
              <a:gd name="connsiteX48" fmla="*/ 868366 w 2464424"/>
              <a:gd name="connsiteY48" fmla="*/ 395288 h 1839372"/>
              <a:gd name="connsiteX49" fmla="*/ 877891 w 2464424"/>
              <a:gd name="connsiteY49" fmla="*/ 366713 h 1839372"/>
              <a:gd name="connsiteX50" fmla="*/ 882654 w 2464424"/>
              <a:gd name="connsiteY50" fmla="*/ 352425 h 1839372"/>
              <a:gd name="connsiteX51" fmla="*/ 892179 w 2464424"/>
              <a:gd name="connsiteY51" fmla="*/ 338138 h 1839372"/>
              <a:gd name="connsiteX52" fmla="*/ 896941 w 2464424"/>
              <a:gd name="connsiteY52" fmla="*/ 271463 h 1839372"/>
              <a:gd name="connsiteX53" fmla="*/ 882654 w 2464424"/>
              <a:gd name="connsiteY53" fmla="*/ 261938 h 1839372"/>
              <a:gd name="connsiteX54" fmla="*/ 877891 w 2464424"/>
              <a:gd name="connsiteY54" fmla="*/ 242888 h 1839372"/>
              <a:gd name="connsiteX55" fmla="*/ 873129 w 2464424"/>
              <a:gd name="connsiteY55" fmla="*/ 228600 h 1839372"/>
              <a:gd name="connsiteX56" fmla="*/ 892179 w 2464424"/>
              <a:gd name="connsiteY56" fmla="*/ 209550 h 1839372"/>
              <a:gd name="connsiteX57" fmla="*/ 920754 w 2464424"/>
              <a:gd name="connsiteY57" fmla="*/ 195263 h 1839372"/>
              <a:gd name="connsiteX58" fmla="*/ 935041 w 2464424"/>
              <a:gd name="connsiteY58" fmla="*/ 166688 h 1839372"/>
              <a:gd name="connsiteX59" fmla="*/ 939804 w 2464424"/>
              <a:gd name="connsiteY59" fmla="*/ 147638 h 1839372"/>
              <a:gd name="connsiteX60" fmla="*/ 1001716 w 2464424"/>
              <a:gd name="connsiteY60" fmla="*/ 133350 h 1839372"/>
              <a:gd name="connsiteX61" fmla="*/ 1096966 w 2464424"/>
              <a:gd name="connsiteY61" fmla="*/ 138113 h 1839372"/>
              <a:gd name="connsiteX62" fmla="*/ 1116016 w 2464424"/>
              <a:gd name="connsiteY62" fmla="*/ 142875 h 1839372"/>
              <a:gd name="connsiteX63" fmla="*/ 1177929 w 2464424"/>
              <a:gd name="connsiteY63" fmla="*/ 147638 h 1839372"/>
              <a:gd name="connsiteX64" fmla="*/ 1444629 w 2464424"/>
              <a:gd name="connsiteY64" fmla="*/ 147638 h 1839372"/>
              <a:gd name="connsiteX65" fmla="*/ 1458916 w 2464424"/>
              <a:gd name="connsiteY65" fmla="*/ 142875 h 1839372"/>
              <a:gd name="connsiteX66" fmla="*/ 1516066 w 2464424"/>
              <a:gd name="connsiteY66" fmla="*/ 138113 h 1839372"/>
              <a:gd name="connsiteX67" fmla="*/ 1544641 w 2464424"/>
              <a:gd name="connsiteY67" fmla="*/ 128588 h 1839372"/>
              <a:gd name="connsiteX68" fmla="*/ 1558929 w 2464424"/>
              <a:gd name="connsiteY68" fmla="*/ 123825 h 1839372"/>
              <a:gd name="connsiteX69" fmla="*/ 1563691 w 2464424"/>
              <a:gd name="connsiteY69" fmla="*/ 109538 h 1839372"/>
              <a:gd name="connsiteX70" fmla="*/ 1592266 w 2464424"/>
              <a:gd name="connsiteY70" fmla="*/ 90488 h 1839372"/>
              <a:gd name="connsiteX71" fmla="*/ 1601791 w 2464424"/>
              <a:gd name="connsiteY71" fmla="*/ 76200 h 1839372"/>
              <a:gd name="connsiteX72" fmla="*/ 1630366 w 2464424"/>
              <a:gd name="connsiteY72" fmla="*/ 57150 h 1839372"/>
              <a:gd name="connsiteX73" fmla="*/ 1663704 w 2464424"/>
              <a:gd name="connsiteY73" fmla="*/ 61913 h 1839372"/>
              <a:gd name="connsiteX74" fmla="*/ 1692279 w 2464424"/>
              <a:gd name="connsiteY74" fmla="*/ 76200 h 1839372"/>
              <a:gd name="connsiteX75" fmla="*/ 1725616 w 2464424"/>
              <a:gd name="connsiteY75" fmla="*/ 80963 h 1839372"/>
              <a:gd name="connsiteX76" fmla="*/ 1730379 w 2464424"/>
              <a:gd name="connsiteY76" fmla="*/ 95250 h 1839372"/>
              <a:gd name="connsiteX77" fmla="*/ 1758954 w 2464424"/>
              <a:gd name="connsiteY77" fmla="*/ 109538 h 1839372"/>
              <a:gd name="connsiteX78" fmla="*/ 1835154 w 2464424"/>
              <a:gd name="connsiteY78" fmla="*/ 104775 h 1839372"/>
              <a:gd name="connsiteX79" fmla="*/ 1849441 w 2464424"/>
              <a:gd name="connsiteY79" fmla="*/ 100013 h 1839372"/>
              <a:gd name="connsiteX80" fmla="*/ 1868491 w 2464424"/>
              <a:gd name="connsiteY80" fmla="*/ 104775 h 1839372"/>
              <a:gd name="connsiteX81" fmla="*/ 1897066 w 2464424"/>
              <a:gd name="connsiteY81" fmla="*/ 119063 h 1839372"/>
              <a:gd name="connsiteX82" fmla="*/ 1901829 w 2464424"/>
              <a:gd name="connsiteY82" fmla="*/ 133350 h 1839372"/>
              <a:gd name="connsiteX83" fmla="*/ 1916116 w 2464424"/>
              <a:gd name="connsiteY83" fmla="*/ 138113 h 1839372"/>
              <a:gd name="connsiteX84" fmla="*/ 2006604 w 2464424"/>
              <a:gd name="connsiteY84" fmla="*/ 142875 h 1839372"/>
              <a:gd name="connsiteX85" fmla="*/ 2044704 w 2464424"/>
              <a:gd name="connsiteY85" fmla="*/ 138113 h 1839372"/>
              <a:gd name="connsiteX86" fmla="*/ 2058991 w 2464424"/>
              <a:gd name="connsiteY86" fmla="*/ 133350 h 1839372"/>
              <a:gd name="connsiteX87" fmla="*/ 2068516 w 2464424"/>
              <a:gd name="connsiteY87" fmla="*/ 104775 h 1839372"/>
              <a:gd name="connsiteX88" fmla="*/ 2073279 w 2464424"/>
              <a:gd name="connsiteY88" fmla="*/ 90488 h 1839372"/>
              <a:gd name="connsiteX89" fmla="*/ 2078041 w 2464424"/>
              <a:gd name="connsiteY89" fmla="*/ 76200 h 1839372"/>
              <a:gd name="connsiteX90" fmla="*/ 2092329 w 2464424"/>
              <a:gd name="connsiteY90" fmla="*/ 71438 h 1839372"/>
              <a:gd name="connsiteX91" fmla="*/ 2230441 w 2464424"/>
              <a:gd name="connsiteY91" fmla="*/ 38100 h 1839372"/>
              <a:gd name="connsiteX92" fmla="*/ 2244729 w 2464424"/>
              <a:gd name="connsiteY92" fmla="*/ 28575 h 1839372"/>
              <a:gd name="connsiteX93" fmla="*/ 2273304 w 2464424"/>
              <a:gd name="connsiteY93" fmla="*/ 19050 h 1839372"/>
              <a:gd name="connsiteX94" fmla="*/ 2301879 w 2464424"/>
              <a:gd name="connsiteY94" fmla="*/ 0 h 1839372"/>
              <a:gd name="connsiteX95" fmla="*/ 2354266 w 2464424"/>
              <a:gd name="connsiteY95" fmla="*/ 42863 h 1839372"/>
              <a:gd name="connsiteX96" fmla="*/ 2359029 w 2464424"/>
              <a:gd name="connsiteY96" fmla="*/ 57150 h 1839372"/>
              <a:gd name="connsiteX97" fmla="*/ 2363791 w 2464424"/>
              <a:gd name="connsiteY97" fmla="*/ 95250 h 1839372"/>
              <a:gd name="connsiteX98" fmla="*/ 2368554 w 2464424"/>
              <a:gd name="connsiteY98" fmla="*/ 109538 h 1839372"/>
              <a:gd name="connsiteX99" fmla="*/ 2373316 w 2464424"/>
              <a:gd name="connsiteY99" fmla="*/ 166688 h 1839372"/>
              <a:gd name="connsiteX100" fmla="*/ 2382841 w 2464424"/>
              <a:gd name="connsiteY100" fmla="*/ 228600 h 1839372"/>
              <a:gd name="connsiteX101" fmla="*/ 2397129 w 2464424"/>
              <a:gd name="connsiteY101" fmla="*/ 304800 h 1839372"/>
              <a:gd name="connsiteX102" fmla="*/ 2411416 w 2464424"/>
              <a:gd name="connsiteY102" fmla="*/ 314325 h 1839372"/>
              <a:gd name="connsiteX103" fmla="*/ 2378079 w 2464424"/>
              <a:gd name="connsiteY103" fmla="*/ 361950 h 1839372"/>
              <a:gd name="connsiteX104" fmla="*/ 2363791 w 2464424"/>
              <a:gd name="connsiteY104" fmla="*/ 357188 h 1839372"/>
              <a:gd name="connsiteX105" fmla="*/ 2349504 w 2464424"/>
              <a:gd name="connsiteY105" fmla="*/ 366713 h 1839372"/>
              <a:gd name="connsiteX106" fmla="*/ 2292354 w 2464424"/>
              <a:gd name="connsiteY106" fmla="*/ 376238 h 1839372"/>
              <a:gd name="connsiteX107" fmla="*/ 2287591 w 2464424"/>
              <a:gd name="connsiteY107" fmla="*/ 390525 h 1839372"/>
              <a:gd name="connsiteX108" fmla="*/ 2282829 w 2464424"/>
              <a:gd name="connsiteY108" fmla="*/ 442913 h 1839372"/>
              <a:gd name="connsiteX109" fmla="*/ 2254254 w 2464424"/>
              <a:gd name="connsiteY109" fmla="*/ 452438 h 1839372"/>
              <a:gd name="connsiteX110" fmla="*/ 2239966 w 2464424"/>
              <a:gd name="connsiteY110" fmla="*/ 461963 h 1839372"/>
              <a:gd name="connsiteX111" fmla="*/ 2244729 w 2464424"/>
              <a:gd name="connsiteY111" fmla="*/ 538163 h 1839372"/>
              <a:gd name="connsiteX112" fmla="*/ 2254254 w 2464424"/>
              <a:gd name="connsiteY112" fmla="*/ 552450 h 1839372"/>
              <a:gd name="connsiteX113" fmla="*/ 2259016 w 2464424"/>
              <a:gd name="connsiteY113" fmla="*/ 595313 h 1839372"/>
              <a:gd name="connsiteX114" fmla="*/ 2268541 w 2464424"/>
              <a:gd name="connsiteY114" fmla="*/ 609600 h 1839372"/>
              <a:gd name="connsiteX115" fmla="*/ 2282829 w 2464424"/>
              <a:gd name="connsiteY115" fmla="*/ 638175 h 1839372"/>
              <a:gd name="connsiteX116" fmla="*/ 2282829 w 2464424"/>
              <a:gd name="connsiteY116" fmla="*/ 695325 h 1839372"/>
              <a:gd name="connsiteX117" fmla="*/ 2273304 w 2464424"/>
              <a:gd name="connsiteY117" fmla="*/ 709613 h 1839372"/>
              <a:gd name="connsiteX118" fmla="*/ 2278066 w 2464424"/>
              <a:gd name="connsiteY118" fmla="*/ 790575 h 1839372"/>
              <a:gd name="connsiteX119" fmla="*/ 2287591 w 2464424"/>
              <a:gd name="connsiteY119" fmla="*/ 819150 h 1839372"/>
              <a:gd name="connsiteX120" fmla="*/ 2292354 w 2464424"/>
              <a:gd name="connsiteY120" fmla="*/ 833438 h 1839372"/>
              <a:gd name="connsiteX121" fmla="*/ 2287591 w 2464424"/>
              <a:gd name="connsiteY121" fmla="*/ 933450 h 1839372"/>
              <a:gd name="connsiteX122" fmla="*/ 2273304 w 2464424"/>
              <a:gd name="connsiteY122" fmla="*/ 942975 h 1839372"/>
              <a:gd name="connsiteX123" fmla="*/ 2144716 w 2464424"/>
              <a:gd name="connsiteY123" fmla="*/ 947738 h 1839372"/>
              <a:gd name="connsiteX124" fmla="*/ 2149479 w 2464424"/>
              <a:gd name="connsiteY124" fmla="*/ 1004888 h 1839372"/>
              <a:gd name="connsiteX125" fmla="*/ 2163766 w 2464424"/>
              <a:gd name="connsiteY125" fmla="*/ 1014413 h 1839372"/>
              <a:gd name="connsiteX126" fmla="*/ 2192341 w 2464424"/>
              <a:gd name="connsiteY126" fmla="*/ 1023938 h 1839372"/>
              <a:gd name="connsiteX127" fmla="*/ 2220916 w 2464424"/>
              <a:gd name="connsiteY127" fmla="*/ 1042988 h 1839372"/>
              <a:gd name="connsiteX128" fmla="*/ 2216154 w 2464424"/>
              <a:gd name="connsiteY128" fmla="*/ 1081088 h 1839372"/>
              <a:gd name="connsiteX129" fmla="*/ 2220916 w 2464424"/>
              <a:gd name="connsiteY129" fmla="*/ 1123950 h 1839372"/>
              <a:gd name="connsiteX130" fmla="*/ 2259016 w 2464424"/>
              <a:gd name="connsiteY130" fmla="*/ 1128713 h 1839372"/>
              <a:gd name="connsiteX131" fmla="*/ 2273304 w 2464424"/>
              <a:gd name="connsiteY131" fmla="*/ 1133475 h 1839372"/>
              <a:gd name="connsiteX132" fmla="*/ 2287591 w 2464424"/>
              <a:gd name="connsiteY132" fmla="*/ 1143000 h 1839372"/>
              <a:gd name="connsiteX133" fmla="*/ 2292354 w 2464424"/>
              <a:gd name="connsiteY133" fmla="*/ 1157288 h 1839372"/>
              <a:gd name="connsiteX134" fmla="*/ 2301879 w 2464424"/>
              <a:gd name="connsiteY134" fmla="*/ 1200150 h 1839372"/>
              <a:gd name="connsiteX135" fmla="*/ 2306641 w 2464424"/>
              <a:gd name="connsiteY135" fmla="*/ 1214438 h 1839372"/>
              <a:gd name="connsiteX136" fmla="*/ 2320929 w 2464424"/>
              <a:gd name="connsiteY136" fmla="*/ 1223963 h 1839372"/>
              <a:gd name="connsiteX137" fmla="*/ 2335216 w 2464424"/>
              <a:gd name="connsiteY137" fmla="*/ 1266825 h 1839372"/>
              <a:gd name="connsiteX138" fmla="*/ 2339979 w 2464424"/>
              <a:gd name="connsiteY138" fmla="*/ 1281113 h 1839372"/>
              <a:gd name="connsiteX139" fmla="*/ 2368554 w 2464424"/>
              <a:gd name="connsiteY139" fmla="*/ 1295400 h 1839372"/>
              <a:gd name="connsiteX140" fmla="*/ 2397129 w 2464424"/>
              <a:gd name="connsiteY140" fmla="*/ 1314450 h 1839372"/>
              <a:gd name="connsiteX141" fmla="*/ 2425704 w 2464424"/>
              <a:gd name="connsiteY141" fmla="*/ 1323975 h 1839372"/>
              <a:gd name="connsiteX142" fmla="*/ 2439991 w 2464424"/>
              <a:gd name="connsiteY142" fmla="*/ 1352550 h 1839372"/>
              <a:gd name="connsiteX143" fmla="*/ 2444754 w 2464424"/>
              <a:gd name="connsiteY143" fmla="*/ 1376363 h 1839372"/>
              <a:gd name="connsiteX144" fmla="*/ 2459041 w 2464424"/>
              <a:gd name="connsiteY144" fmla="*/ 1381125 h 1839372"/>
              <a:gd name="connsiteX145" fmla="*/ 2459041 w 2464424"/>
              <a:gd name="connsiteY145" fmla="*/ 1428750 h 1839372"/>
              <a:gd name="connsiteX146" fmla="*/ 2454279 w 2464424"/>
              <a:gd name="connsiteY146" fmla="*/ 1447800 h 1839372"/>
              <a:gd name="connsiteX147" fmla="*/ 2439991 w 2464424"/>
              <a:gd name="connsiteY147" fmla="*/ 1457325 h 1839372"/>
              <a:gd name="connsiteX148" fmla="*/ 2420941 w 2464424"/>
              <a:gd name="connsiteY148" fmla="*/ 1500188 h 1839372"/>
              <a:gd name="connsiteX149" fmla="*/ 2411416 w 2464424"/>
              <a:gd name="connsiteY149" fmla="*/ 1528763 h 1839372"/>
              <a:gd name="connsiteX150" fmla="*/ 2368554 w 2464424"/>
              <a:gd name="connsiteY150" fmla="*/ 1552575 h 1839372"/>
              <a:gd name="connsiteX151" fmla="*/ 2344741 w 2464424"/>
              <a:gd name="connsiteY151" fmla="*/ 1557338 h 1839372"/>
              <a:gd name="connsiteX152" fmla="*/ 2330454 w 2464424"/>
              <a:gd name="connsiteY152" fmla="*/ 1571625 h 1839372"/>
              <a:gd name="connsiteX153" fmla="*/ 2325691 w 2464424"/>
              <a:gd name="connsiteY153" fmla="*/ 1619250 h 1839372"/>
              <a:gd name="connsiteX154" fmla="*/ 2297116 w 2464424"/>
              <a:gd name="connsiteY154" fmla="*/ 1624013 h 1839372"/>
              <a:gd name="connsiteX155" fmla="*/ 2254254 w 2464424"/>
              <a:gd name="connsiteY155" fmla="*/ 1643063 h 1839372"/>
              <a:gd name="connsiteX156" fmla="*/ 2244729 w 2464424"/>
              <a:gd name="connsiteY156" fmla="*/ 1671638 h 1839372"/>
              <a:gd name="connsiteX157" fmla="*/ 2239966 w 2464424"/>
              <a:gd name="connsiteY157" fmla="*/ 1685925 h 1839372"/>
              <a:gd name="connsiteX158" fmla="*/ 2235204 w 2464424"/>
              <a:gd name="connsiteY158" fmla="*/ 1724025 h 1839372"/>
              <a:gd name="connsiteX159" fmla="*/ 2225679 w 2464424"/>
              <a:gd name="connsiteY159" fmla="*/ 1752600 h 1839372"/>
              <a:gd name="connsiteX160" fmla="*/ 2220916 w 2464424"/>
              <a:gd name="connsiteY160" fmla="*/ 1785938 h 1839372"/>
              <a:gd name="connsiteX161" fmla="*/ 2216154 w 2464424"/>
              <a:gd name="connsiteY161" fmla="*/ 1800225 h 1839372"/>
              <a:gd name="connsiteX162" fmla="*/ 2201866 w 2464424"/>
              <a:gd name="connsiteY162" fmla="*/ 1804988 h 1839372"/>
              <a:gd name="connsiteX163" fmla="*/ 2197104 w 2464424"/>
              <a:gd name="connsiteY163" fmla="*/ 1819275 h 1839372"/>
              <a:gd name="connsiteX164" fmla="*/ 2192341 w 2464424"/>
              <a:gd name="connsiteY164" fmla="*/ 1838325 h 1839372"/>
              <a:gd name="connsiteX165" fmla="*/ 2168529 w 2464424"/>
              <a:gd name="connsiteY165" fmla="*/ 1833563 h 1839372"/>
              <a:gd name="connsiteX166" fmla="*/ 2163766 w 2464424"/>
              <a:gd name="connsiteY166" fmla="*/ 1819275 h 1839372"/>
              <a:gd name="connsiteX167" fmla="*/ 2120904 w 2464424"/>
              <a:gd name="connsiteY167" fmla="*/ 1804988 h 1839372"/>
              <a:gd name="connsiteX168" fmla="*/ 2106616 w 2464424"/>
              <a:gd name="connsiteY168" fmla="*/ 1795463 h 1839372"/>
              <a:gd name="connsiteX169" fmla="*/ 2049466 w 2464424"/>
              <a:gd name="connsiteY169" fmla="*/ 1785938 h 1839372"/>
              <a:gd name="connsiteX170" fmla="*/ 2035179 w 2464424"/>
              <a:gd name="connsiteY170" fmla="*/ 1776413 h 1839372"/>
              <a:gd name="connsiteX171" fmla="*/ 1925641 w 2464424"/>
              <a:gd name="connsiteY171" fmla="*/ 1766888 h 1839372"/>
              <a:gd name="connsiteX172" fmla="*/ 1911354 w 2464424"/>
              <a:gd name="connsiteY172" fmla="*/ 1757363 h 1839372"/>
              <a:gd name="connsiteX173" fmla="*/ 1901829 w 2464424"/>
              <a:gd name="connsiteY173" fmla="*/ 1728788 h 1839372"/>
              <a:gd name="connsiteX174" fmla="*/ 1873254 w 2464424"/>
              <a:gd name="connsiteY174" fmla="*/ 1719263 h 1839372"/>
              <a:gd name="connsiteX175" fmla="*/ 1863729 w 2464424"/>
              <a:gd name="connsiteY175" fmla="*/ 1704975 h 1839372"/>
              <a:gd name="connsiteX176" fmla="*/ 1858966 w 2464424"/>
              <a:gd name="connsiteY176" fmla="*/ 1690688 h 1839372"/>
              <a:gd name="connsiteX177" fmla="*/ 1830391 w 2464424"/>
              <a:gd name="connsiteY177" fmla="*/ 1676400 h 1839372"/>
              <a:gd name="connsiteX178" fmla="*/ 1825629 w 2464424"/>
              <a:gd name="connsiteY178" fmla="*/ 1585913 h 1839372"/>
              <a:gd name="connsiteX179" fmla="*/ 1820866 w 2464424"/>
              <a:gd name="connsiteY179" fmla="*/ 1562100 h 1839372"/>
              <a:gd name="connsiteX180" fmla="*/ 1811341 w 2464424"/>
              <a:gd name="connsiteY180" fmla="*/ 1547813 h 1839372"/>
              <a:gd name="connsiteX181" fmla="*/ 1806579 w 2464424"/>
              <a:gd name="connsiteY181" fmla="*/ 1524000 h 1839372"/>
              <a:gd name="connsiteX182" fmla="*/ 1801816 w 2464424"/>
              <a:gd name="connsiteY182" fmla="*/ 1509713 h 1839372"/>
              <a:gd name="connsiteX183" fmla="*/ 1773241 w 2464424"/>
              <a:gd name="connsiteY183" fmla="*/ 1490663 h 1839372"/>
              <a:gd name="connsiteX184" fmla="*/ 1744666 w 2464424"/>
              <a:gd name="connsiteY184" fmla="*/ 1476375 h 1839372"/>
              <a:gd name="connsiteX185" fmla="*/ 1735141 w 2464424"/>
              <a:gd name="connsiteY185" fmla="*/ 1428750 h 1839372"/>
              <a:gd name="connsiteX186" fmla="*/ 1730379 w 2464424"/>
              <a:gd name="connsiteY186" fmla="*/ 1404938 h 1839372"/>
              <a:gd name="connsiteX187" fmla="*/ 1720854 w 2464424"/>
              <a:gd name="connsiteY187" fmla="*/ 1390650 h 1839372"/>
              <a:gd name="connsiteX188" fmla="*/ 1716091 w 2464424"/>
              <a:gd name="connsiteY188" fmla="*/ 1376363 h 1839372"/>
              <a:gd name="connsiteX189" fmla="*/ 1687516 w 2464424"/>
              <a:gd name="connsiteY189" fmla="*/ 1357313 h 1839372"/>
              <a:gd name="connsiteX190" fmla="*/ 1663704 w 2464424"/>
              <a:gd name="connsiteY190" fmla="*/ 1314450 h 1839372"/>
              <a:gd name="connsiteX191" fmla="*/ 1635129 w 2464424"/>
              <a:gd name="connsiteY191" fmla="*/ 1304925 h 1839372"/>
              <a:gd name="connsiteX192" fmla="*/ 1606554 w 2464424"/>
              <a:gd name="connsiteY192" fmla="*/ 1290638 h 1839372"/>
              <a:gd name="connsiteX193" fmla="*/ 1592266 w 2464424"/>
              <a:gd name="connsiteY193" fmla="*/ 1281113 h 1839372"/>
              <a:gd name="connsiteX194" fmla="*/ 1473204 w 2464424"/>
              <a:gd name="connsiteY194" fmla="*/ 1262063 h 1839372"/>
              <a:gd name="connsiteX195" fmla="*/ 1454154 w 2464424"/>
              <a:gd name="connsiteY195" fmla="*/ 1219200 h 1839372"/>
              <a:gd name="connsiteX196" fmla="*/ 1425579 w 2464424"/>
              <a:gd name="connsiteY196" fmla="*/ 1223963 h 1839372"/>
              <a:gd name="connsiteX197" fmla="*/ 1406529 w 2464424"/>
              <a:gd name="connsiteY197" fmla="*/ 1252538 h 1839372"/>
              <a:gd name="connsiteX198" fmla="*/ 1377954 w 2464424"/>
              <a:gd name="connsiteY198" fmla="*/ 1262063 h 1839372"/>
              <a:gd name="connsiteX199" fmla="*/ 1349379 w 2464424"/>
              <a:gd name="connsiteY199" fmla="*/ 1281113 h 1839372"/>
              <a:gd name="connsiteX200" fmla="*/ 1306516 w 2464424"/>
              <a:gd name="connsiteY200" fmla="*/ 1300163 h 1839372"/>
              <a:gd name="connsiteX201" fmla="*/ 1254129 w 2464424"/>
              <a:gd name="connsiteY201" fmla="*/ 1295400 h 1839372"/>
              <a:gd name="connsiteX202" fmla="*/ 1225554 w 2464424"/>
              <a:gd name="connsiteY202" fmla="*/ 1285875 h 1839372"/>
              <a:gd name="connsiteX203" fmla="*/ 1116016 w 2464424"/>
              <a:gd name="connsiteY203" fmla="*/ 1276350 h 1839372"/>
              <a:gd name="connsiteX204" fmla="*/ 1025529 w 2464424"/>
              <a:gd name="connsiteY204" fmla="*/ 1290638 h 1839372"/>
              <a:gd name="connsiteX205" fmla="*/ 1020766 w 2464424"/>
              <a:gd name="connsiteY205" fmla="*/ 1304925 h 1839372"/>
              <a:gd name="connsiteX206" fmla="*/ 1006479 w 2464424"/>
              <a:gd name="connsiteY206" fmla="*/ 1314450 h 1839372"/>
              <a:gd name="connsiteX207" fmla="*/ 977904 w 2464424"/>
              <a:gd name="connsiteY207" fmla="*/ 1323975 h 1839372"/>
              <a:gd name="connsiteX208" fmla="*/ 963616 w 2464424"/>
              <a:gd name="connsiteY208" fmla="*/ 1352550 h 1839372"/>
              <a:gd name="connsiteX209" fmla="*/ 949329 w 2464424"/>
              <a:gd name="connsiteY209" fmla="*/ 1357313 h 1839372"/>
              <a:gd name="connsiteX210" fmla="*/ 935041 w 2464424"/>
              <a:gd name="connsiteY210" fmla="*/ 1371600 h 1839372"/>
              <a:gd name="connsiteX211" fmla="*/ 906466 w 2464424"/>
              <a:gd name="connsiteY211" fmla="*/ 1390650 h 1839372"/>
              <a:gd name="connsiteX212" fmla="*/ 892179 w 2464424"/>
              <a:gd name="connsiteY212" fmla="*/ 1400175 h 1839372"/>
              <a:gd name="connsiteX213" fmla="*/ 877891 w 2464424"/>
              <a:gd name="connsiteY213" fmla="*/ 1409700 h 1839372"/>
              <a:gd name="connsiteX214" fmla="*/ 863604 w 2464424"/>
              <a:gd name="connsiteY214" fmla="*/ 1419225 h 1839372"/>
              <a:gd name="connsiteX215" fmla="*/ 854079 w 2464424"/>
              <a:gd name="connsiteY215" fmla="*/ 1433513 h 1839372"/>
              <a:gd name="connsiteX216" fmla="*/ 811216 w 2464424"/>
              <a:gd name="connsiteY216" fmla="*/ 1447800 h 1839372"/>
              <a:gd name="connsiteX217" fmla="*/ 768354 w 2464424"/>
              <a:gd name="connsiteY217" fmla="*/ 1462088 h 1839372"/>
              <a:gd name="connsiteX218" fmla="*/ 754066 w 2464424"/>
              <a:gd name="connsiteY218" fmla="*/ 1466850 h 1839372"/>
              <a:gd name="connsiteX219" fmla="*/ 739779 w 2464424"/>
              <a:gd name="connsiteY219" fmla="*/ 1471613 h 1839372"/>
              <a:gd name="connsiteX220" fmla="*/ 663579 w 2464424"/>
              <a:gd name="connsiteY220" fmla="*/ 1481138 h 1839372"/>
              <a:gd name="connsiteX221" fmla="*/ 649291 w 2464424"/>
              <a:gd name="connsiteY221" fmla="*/ 1485900 h 1839372"/>
              <a:gd name="connsiteX222" fmla="*/ 635004 w 2464424"/>
              <a:gd name="connsiteY222" fmla="*/ 1495425 h 1839372"/>
              <a:gd name="connsiteX223" fmla="*/ 606429 w 2464424"/>
              <a:gd name="connsiteY223" fmla="*/ 1519238 h 1839372"/>
              <a:gd name="connsiteX224" fmla="*/ 582616 w 2464424"/>
              <a:gd name="connsiteY224" fmla="*/ 1547813 h 1839372"/>
              <a:gd name="connsiteX225" fmla="*/ 568329 w 2464424"/>
              <a:gd name="connsiteY225" fmla="*/ 1552575 h 1839372"/>
              <a:gd name="connsiteX226" fmla="*/ 554041 w 2464424"/>
              <a:gd name="connsiteY226" fmla="*/ 1566863 h 1839372"/>
              <a:gd name="connsiteX227" fmla="*/ 506416 w 2464424"/>
              <a:gd name="connsiteY227" fmla="*/ 1571625 h 1839372"/>
              <a:gd name="connsiteX228" fmla="*/ 434979 w 2464424"/>
              <a:gd name="connsiteY228" fmla="*/ 1576388 h 1839372"/>
              <a:gd name="connsiteX229" fmla="*/ 282579 w 2464424"/>
              <a:gd name="connsiteY229" fmla="*/ 1585913 h 1839372"/>
              <a:gd name="connsiteX230" fmla="*/ 177804 w 2464424"/>
              <a:gd name="connsiteY230" fmla="*/ 1590675 h 1839372"/>
              <a:gd name="connsiteX231" fmla="*/ 149229 w 2464424"/>
              <a:gd name="connsiteY231" fmla="*/ 1600200 h 1839372"/>
              <a:gd name="connsiteX232" fmla="*/ 134941 w 2464424"/>
              <a:gd name="connsiteY232" fmla="*/ 1609725 h 1839372"/>
              <a:gd name="connsiteX233" fmla="*/ 106366 w 2464424"/>
              <a:gd name="connsiteY233" fmla="*/ 1619250 h 1839372"/>
              <a:gd name="connsiteX234" fmla="*/ 92079 w 2464424"/>
              <a:gd name="connsiteY234" fmla="*/ 1624013 h 1839372"/>
              <a:gd name="connsiteX235" fmla="*/ 77791 w 2464424"/>
              <a:gd name="connsiteY235" fmla="*/ 1628775 h 1839372"/>
              <a:gd name="connsiteX236" fmla="*/ 25404 w 2464424"/>
              <a:gd name="connsiteY236" fmla="*/ 1643063 h 1839372"/>
              <a:gd name="connsiteX237" fmla="*/ 11116 w 2464424"/>
              <a:gd name="connsiteY237" fmla="*/ 1633538 h 1839372"/>
              <a:gd name="connsiteX238" fmla="*/ 1591 w 2464424"/>
              <a:gd name="connsiteY238" fmla="*/ 1604963 h 1839372"/>
              <a:gd name="connsiteX239" fmla="*/ 15879 w 2464424"/>
              <a:gd name="connsiteY239" fmla="*/ 1409700 h 1839372"/>
              <a:gd name="connsiteX0" fmla="*/ 260076 w 2708621"/>
              <a:gd name="connsiteY0" fmla="*/ 1409700 h 1839372"/>
              <a:gd name="connsiteX1" fmla="*/ 288651 w 2708621"/>
              <a:gd name="connsiteY1" fmla="*/ 1414463 h 1839372"/>
              <a:gd name="connsiteX2" fmla="*/ 302938 w 2708621"/>
              <a:gd name="connsiteY2" fmla="*/ 1423988 h 1839372"/>
              <a:gd name="connsiteX3" fmla="*/ 321988 w 2708621"/>
              <a:gd name="connsiteY3" fmla="*/ 1428750 h 1839372"/>
              <a:gd name="connsiteX4" fmla="*/ 336276 w 2708621"/>
              <a:gd name="connsiteY4" fmla="*/ 1433513 h 1839372"/>
              <a:gd name="connsiteX5" fmla="*/ 426763 w 2708621"/>
              <a:gd name="connsiteY5" fmla="*/ 1443038 h 1839372"/>
              <a:gd name="connsiteX6" fmla="*/ 474388 w 2708621"/>
              <a:gd name="connsiteY6" fmla="*/ 1438275 h 1839372"/>
              <a:gd name="connsiteX7" fmla="*/ 488676 w 2708621"/>
              <a:gd name="connsiteY7" fmla="*/ 1428750 h 1839372"/>
              <a:gd name="connsiteX8" fmla="*/ 579163 w 2708621"/>
              <a:gd name="connsiteY8" fmla="*/ 1433513 h 1839372"/>
              <a:gd name="connsiteX9" fmla="*/ 593451 w 2708621"/>
              <a:gd name="connsiteY9" fmla="*/ 1438275 h 1839372"/>
              <a:gd name="connsiteX10" fmla="*/ 626788 w 2708621"/>
              <a:gd name="connsiteY10" fmla="*/ 1428750 h 1839372"/>
              <a:gd name="connsiteX11" fmla="*/ 636313 w 2708621"/>
              <a:gd name="connsiteY11" fmla="*/ 1414463 h 1839372"/>
              <a:gd name="connsiteX12" fmla="*/ 664888 w 2708621"/>
              <a:gd name="connsiteY12" fmla="*/ 1404938 h 1839372"/>
              <a:gd name="connsiteX13" fmla="*/ 674413 w 2708621"/>
              <a:gd name="connsiteY13" fmla="*/ 1390650 h 1839372"/>
              <a:gd name="connsiteX14" fmla="*/ 702988 w 2708621"/>
              <a:gd name="connsiteY14" fmla="*/ 1381125 h 1839372"/>
              <a:gd name="connsiteX15" fmla="*/ 717276 w 2708621"/>
              <a:gd name="connsiteY15" fmla="*/ 1376363 h 1839372"/>
              <a:gd name="connsiteX16" fmla="*/ 807763 w 2708621"/>
              <a:gd name="connsiteY16" fmla="*/ 1366838 h 1839372"/>
              <a:gd name="connsiteX17" fmla="*/ 817288 w 2708621"/>
              <a:gd name="connsiteY17" fmla="*/ 1352550 h 1839372"/>
              <a:gd name="connsiteX18" fmla="*/ 831576 w 2708621"/>
              <a:gd name="connsiteY18" fmla="*/ 1343025 h 1839372"/>
              <a:gd name="connsiteX19" fmla="*/ 850626 w 2708621"/>
              <a:gd name="connsiteY19" fmla="*/ 1319213 h 1839372"/>
              <a:gd name="connsiteX20" fmla="*/ 855388 w 2708621"/>
              <a:gd name="connsiteY20" fmla="*/ 1119188 h 1839372"/>
              <a:gd name="connsiteX21" fmla="*/ 864913 w 2708621"/>
              <a:gd name="connsiteY21" fmla="*/ 1090613 h 1839372"/>
              <a:gd name="connsiteX22" fmla="*/ 879201 w 2708621"/>
              <a:gd name="connsiteY22" fmla="*/ 1028700 h 1839372"/>
              <a:gd name="connsiteX23" fmla="*/ 888726 w 2708621"/>
              <a:gd name="connsiteY23" fmla="*/ 1014413 h 1839372"/>
              <a:gd name="connsiteX24" fmla="*/ 903013 w 2708621"/>
              <a:gd name="connsiteY24" fmla="*/ 985838 h 1839372"/>
              <a:gd name="connsiteX25" fmla="*/ 917301 w 2708621"/>
              <a:gd name="connsiteY25" fmla="*/ 981075 h 1839372"/>
              <a:gd name="connsiteX26" fmla="*/ 936351 w 2708621"/>
              <a:gd name="connsiteY26" fmla="*/ 952500 h 1839372"/>
              <a:gd name="connsiteX27" fmla="*/ 941113 w 2708621"/>
              <a:gd name="connsiteY27" fmla="*/ 938213 h 1839372"/>
              <a:gd name="connsiteX28" fmla="*/ 950638 w 2708621"/>
              <a:gd name="connsiteY28" fmla="*/ 923925 h 1839372"/>
              <a:gd name="connsiteX29" fmla="*/ 955401 w 2708621"/>
              <a:gd name="connsiteY29" fmla="*/ 909638 h 1839372"/>
              <a:gd name="connsiteX30" fmla="*/ 969688 w 2708621"/>
              <a:gd name="connsiteY30" fmla="*/ 904875 h 1839372"/>
              <a:gd name="connsiteX31" fmla="*/ 983976 w 2708621"/>
              <a:gd name="connsiteY31" fmla="*/ 895350 h 1839372"/>
              <a:gd name="connsiteX32" fmla="*/ 993501 w 2708621"/>
              <a:gd name="connsiteY32" fmla="*/ 881063 h 1839372"/>
              <a:gd name="connsiteX33" fmla="*/ 1022076 w 2708621"/>
              <a:gd name="connsiteY33" fmla="*/ 862013 h 1839372"/>
              <a:gd name="connsiteX34" fmla="*/ 1045888 w 2708621"/>
              <a:gd name="connsiteY34" fmla="*/ 819150 h 1839372"/>
              <a:gd name="connsiteX35" fmla="*/ 1050651 w 2708621"/>
              <a:gd name="connsiteY35" fmla="*/ 776288 h 1839372"/>
              <a:gd name="connsiteX36" fmla="*/ 1060176 w 2708621"/>
              <a:gd name="connsiteY36" fmla="*/ 738188 h 1839372"/>
              <a:gd name="connsiteX37" fmla="*/ 1064938 w 2708621"/>
              <a:gd name="connsiteY37" fmla="*/ 642938 h 1839372"/>
              <a:gd name="connsiteX38" fmla="*/ 1060176 w 2708621"/>
              <a:gd name="connsiteY38" fmla="*/ 609600 h 1839372"/>
              <a:gd name="connsiteX39" fmla="*/ 1055413 w 2708621"/>
              <a:gd name="connsiteY39" fmla="*/ 595313 h 1839372"/>
              <a:gd name="connsiteX40" fmla="*/ 1041126 w 2708621"/>
              <a:gd name="connsiteY40" fmla="*/ 590550 h 1839372"/>
              <a:gd name="connsiteX41" fmla="*/ 1036363 w 2708621"/>
              <a:gd name="connsiteY41" fmla="*/ 576263 h 1839372"/>
              <a:gd name="connsiteX42" fmla="*/ 1045888 w 2708621"/>
              <a:gd name="connsiteY42" fmla="*/ 519113 h 1839372"/>
              <a:gd name="connsiteX43" fmla="*/ 1055413 w 2708621"/>
              <a:gd name="connsiteY43" fmla="*/ 476250 h 1839372"/>
              <a:gd name="connsiteX44" fmla="*/ 1069701 w 2708621"/>
              <a:gd name="connsiteY44" fmla="*/ 466725 h 1839372"/>
              <a:gd name="connsiteX45" fmla="*/ 1079226 w 2708621"/>
              <a:gd name="connsiteY45" fmla="*/ 452438 h 1839372"/>
              <a:gd name="connsiteX46" fmla="*/ 1083988 w 2708621"/>
              <a:gd name="connsiteY46" fmla="*/ 438150 h 1839372"/>
              <a:gd name="connsiteX47" fmla="*/ 1098276 w 2708621"/>
              <a:gd name="connsiteY47" fmla="*/ 428625 h 1839372"/>
              <a:gd name="connsiteX48" fmla="*/ 1112563 w 2708621"/>
              <a:gd name="connsiteY48" fmla="*/ 395288 h 1839372"/>
              <a:gd name="connsiteX49" fmla="*/ 1122088 w 2708621"/>
              <a:gd name="connsiteY49" fmla="*/ 366713 h 1839372"/>
              <a:gd name="connsiteX50" fmla="*/ 1126851 w 2708621"/>
              <a:gd name="connsiteY50" fmla="*/ 352425 h 1839372"/>
              <a:gd name="connsiteX51" fmla="*/ 1136376 w 2708621"/>
              <a:gd name="connsiteY51" fmla="*/ 338138 h 1839372"/>
              <a:gd name="connsiteX52" fmla="*/ 1141138 w 2708621"/>
              <a:gd name="connsiteY52" fmla="*/ 271463 h 1839372"/>
              <a:gd name="connsiteX53" fmla="*/ 1126851 w 2708621"/>
              <a:gd name="connsiteY53" fmla="*/ 261938 h 1839372"/>
              <a:gd name="connsiteX54" fmla="*/ 1122088 w 2708621"/>
              <a:gd name="connsiteY54" fmla="*/ 242888 h 1839372"/>
              <a:gd name="connsiteX55" fmla="*/ 1117326 w 2708621"/>
              <a:gd name="connsiteY55" fmla="*/ 228600 h 1839372"/>
              <a:gd name="connsiteX56" fmla="*/ 1136376 w 2708621"/>
              <a:gd name="connsiteY56" fmla="*/ 209550 h 1839372"/>
              <a:gd name="connsiteX57" fmla="*/ 1164951 w 2708621"/>
              <a:gd name="connsiteY57" fmla="*/ 195263 h 1839372"/>
              <a:gd name="connsiteX58" fmla="*/ 1179238 w 2708621"/>
              <a:gd name="connsiteY58" fmla="*/ 166688 h 1839372"/>
              <a:gd name="connsiteX59" fmla="*/ 1184001 w 2708621"/>
              <a:gd name="connsiteY59" fmla="*/ 147638 h 1839372"/>
              <a:gd name="connsiteX60" fmla="*/ 1245913 w 2708621"/>
              <a:gd name="connsiteY60" fmla="*/ 133350 h 1839372"/>
              <a:gd name="connsiteX61" fmla="*/ 1341163 w 2708621"/>
              <a:gd name="connsiteY61" fmla="*/ 138113 h 1839372"/>
              <a:gd name="connsiteX62" fmla="*/ 1360213 w 2708621"/>
              <a:gd name="connsiteY62" fmla="*/ 142875 h 1839372"/>
              <a:gd name="connsiteX63" fmla="*/ 1422126 w 2708621"/>
              <a:gd name="connsiteY63" fmla="*/ 147638 h 1839372"/>
              <a:gd name="connsiteX64" fmla="*/ 1688826 w 2708621"/>
              <a:gd name="connsiteY64" fmla="*/ 147638 h 1839372"/>
              <a:gd name="connsiteX65" fmla="*/ 1703113 w 2708621"/>
              <a:gd name="connsiteY65" fmla="*/ 142875 h 1839372"/>
              <a:gd name="connsiteX66" fmla="*/ 1760263 w 2708621"/>
              <a:gd name="connsiteY66" fmla="*/ 138113 h 1839372"/>
              <a:gd name="connsiteX67" fmla="*/ 1788838 w 2708621"/>
              <a:gd name="connsiteY67" fmla="*/ 128588 h 1839372"/>
              <a:gd name="connsiteX68" fmla="*/ 1803126 w 2708621"/>
              <a:gd name="connsiteY68" fmla="*/ 123825 h 1839372"/>
              <a:gd name="connsiteX69" fmla="*/ 1807888 w 2708621"/>
              <a:gd name="connsiteY69" fmla="*/ 109538 h 1839372"/>
              <a:gd name="connsiteX70" fmla="*/ 1836463 w 2708621"/>
              <a:gd name="connsiteY70" fmla="*/ 90488 h 1839372"/>
              <a:gd name="connsiteX71" fmla="*/ 1845988 w 2708621"/>
              <a:gd name="connsiteY71" fmla="*/ 76200 h 1839372"/>
              <a:gd name="connsiteX72" fmla="*/ 1874563 w 2708621"/>
              <a:gd name="connsiteY72" fmla="*/ 57150 h 1839372"/>
              <a:gd name="connsiteX73" fmla="*/ 1907901 w 2708621"/>
              <a:gd name="connsiteY73" fmla="*/ 61913 h 1839372"/>
              <a:gd name="connsiteX74" fmla="*/ 1936476 w 2708621"/>
              <a:gd name="connsiteY74" fmla="*/ 76200 h 1839372"/>
              <a:gd name="connsiteX75" fmla="*/ 1969813 w 2708621"/>
              <a:gd name="connsiteY75" fmla="*/ 80963 h 1839372"/>
              <a:gd name="connsiteX76" fmla="*/ 1974576 w 2708621"/>
              <a:gd name="connsiteY76" fmla="*/ 95250 h 1839372"/>
              <a:gd name="connsiteX77" fmla="*/ 2003151 w 2708621"/>
              <a:gd name="connsiteY77" fmla="*/ 109538 h 1839372"/>
              <a:gd name="connsiteX78" fmla="*/ 2079351 w 2708621"/>
              <a:gd name="connsiteY78" fmla="*/ 104775 h 1839372"/>
              <a:gd name="connsiteX79" fmla="*/ 2093638 w 2708621"/>
              <a:gd name="connsiteY79" fmla="*/ 100013 h 1839372"/>
              <a:gd name="connsiteX80" fmla="*/ 2112688 w 2708621"/>
              <a:gd name="connsiteY80" fmla="*/ 104775 h 1839372"/>
              <a:gd name="connsiteX81" fmla="*/ 2141263 w 2708621"/>
              <a:gd name="connsiteY81" fmla="*/ 119063 h 1839372"/>
              <a:gd name="connsiteX82" fmla="*/ 2146026 w 2708621"/>
              <a:gd name="connsiteY82" fmla="*/ 133350 h 1839372"/>
              <a:gd name="connsiteX83" fmla="*/ 2160313 w 2708621"/>
              <a:gd name="connsiteY83" fmla="*/ 138113 h 1839372"/>
              <a:gd name="connsiteX84" fmla="*/ 2250801 w 2708621"/>
              <a:gd name="connsiteY84" fmla="*/ 142875 h 1839372"/>
              <a:gd name="connsiteX85" fmla="*/ 2288901 w 2708621"/>
              <a:gd name="connsiteY85" fmla="*/ 138113 h 1839372"/>
              <a:gd name="connsiteX86" fmla="*/ 2303188 w 2708621"/>
              <a:gd name="connsiteY86" fmla="*/ 133350 h 1839372"/>
              <a:gd name="connsiteX87" fmla="*/ 2312713 w 2708621"/>
              <a:gd name="connsiteY87" fmla="*/ 104775 h 1839372"/>
              <a:gd name="connsiteX88" fmla="*/ 2317476 w 2708621"/>
              <a:gd name="connsiteY88" fmla="*/ 90488 h 1839372"/>
              <a:gd name="connsiteX89" fmla="*/ 2322238 w 2708621"/>
              <a:gd name="connsiteY89" fmla="*/ 76200 h 1839372"/>
              <a:gd name="connsiteX90" fmla="*/ 2336526 w 2708621"/>
              <a:gd name="connsiteY90" fmla="*/ 71438 h 1839372"/>
              <a:gd name="connsiteX91" fmla="*/ 2474638 w 2708621"/>
              <a:gd name="connsiteY91" fmla="*/ 38100 h 1839372"/>
              <a:gd name="connsiteX92" fmla="*/ 2488926 w 2708621"/>
              <a:gd name="connsiteY92" fmla="*/ 28575 h 1839372"/>
              <a:gd name="connsiteX93" fmla="*/ 2517501 w 2708621"/>
              <a:gd name="connsiteY93" fmla="*/ 19050 h 1839372"/>
              <a:gd name="connsiteX94" fmla="*/ 2546076 w 2708621"/>
              <a:gd name="connsiteY94" fmla="*/ 0 h 1839372"/>
              <a:gd name="connsiteX95" fmla="*/ 2598463 w 2708621"/>
              <a:gd name="connsiteY95" fmla="*/ 42863 h 1839372"/>
              <a:gd name="connsiteX96" fmla="*/ 2603226 w 2708621"/>
              <a:gd name="connsiteY96" fmla="*/ 57150 h 1839372"/>
              <a:gd name="connsiteX97" fmla="*/ 2607988 w 2708621"/>
              <a:gd name="connsiteY97" fmla="*/ 95250 h 1839372"/>
              <a:gd name="connsiteX98" fmla="*/ 2612751 w 2708621"/>
              <a:gd name="connsiteY98" fmla="*/ 109538 h 1839372"/>
              <a:gd name="connsiteX99" fmla="*/ 2617513 w 2708621"/>
              <a:gd name="connsiteY99" fmla="*/ 166688 h 1839372"/>
              <a:gd name="connsiteX100" fmla="*/ 2627038 w 2708621"/>
              <a:gd name="connsiteY100" fmla="*/ 228600 h 1839372"/>
              <a:gd name="connsiteX101" fmla="*/ 2641326 w 2708621"/>
              <a:gd name="connsiteY101" fmla="*/ 304800 h 1839372"/>
              <a:gd name="connsiteX102" fmla="*/ 2655613 w 2708621"/>
              <a:gd name="connsiteY102" fmla="*/ 314325 h 1839372"/>
              <a:gd name="connsiteX103" fmla="*/ 2622276 w 2708621"/>
              <a:gd name="connsiteY103" fmla="*/ 361950 h 1839372"/>
              <a:gd name="connsiteX104" fmla="*/ 2607988 w 2708621"/>
              <a:gd name="connsiteY104" fmla="*/ 357188 h 1839372"/>
              <a:gd name="connsiteX105" fmla="*/ 2593701 w 2708621"/>
              <a:gd name="connsiteY105" fmla="*/ 366713 h 1839372"/>
              <a:gd name="connsiteX106" fmla="*/ 2536551 w 2708621"/>
              <a:gd name="connsiteY106" fmla="*/ 376238 h 1839372"/>
              <a:gd name="connsiteX107" fmla="*/ 2531788 w 2708621"/>
              <a:gd name="connsiteY107" fmla="*/ 390525 h 1839372"/>
              <a:gd name="connsiteX108" fmla="*/ 2527026 w 2708621"/>
              <a:gd name="connsiteY108" fmla="*/ 442913 h 1839372"/>
              <a:gd name="connsiteX109" fmla="*/ 2498451 w 2708621"/>
              <a:gd name="connsiteY109" fmla="*/ 452438 h 1839372"/>
              <a:gd name="connsiteX110" fmla="*/ 2484163 w 2708621"/>
              <a:gd name="connsiteY110" fmla="*/ 461963 h 1839372"/>
              <a:gd name="connsiteX111" fmla="*/ 2488926 w 2708621"/>
              <a:gd name="connsiteY111" fmla="*/ 538163 h 1839372"/>
              <a:gd name="connsiteX112" fmla="*/ 2498451 w 2708621"/>
              <a:gd name="connsiteY112" fmla="*/ 552450 h 1839372"/>
              <a:gd name="connsiteX113" fmla="*/ 2503213 w 2708621"/>
              <a:gd name="connsiteY113" fmla="*/ 595313 h 1839372"/>
              <a:gd name="connsiteX114" fmla="*/ 2512738 w 2708621"/>
              <a:gd name="connsiteY114" fmla="*/ 609600 h 1839372"/>
              <a:gd name="connsiteX115" fmla="*/ 2527026 w 2708621"/>
              <a:gd name="connsiteY115" fmla="*/ 638175 h 1839372"/>
              <a:gd name="connsiteX116" fmla="*/ 2527026 w 2708621"/>
              <a:gd name="connsiteY116" fmla="*/ 695325 h 1839372"/>
              <a:gd name="connsiteX117" fmla="*/ 2517501 w 2708621"/>
              <a:gd name="connsiteY117" fmla="*/ 709613 h 1839372"/>
              <a:gd name="connsiteX118" fmla="*/ 2522263 w 2708621"/>
              <a:gd name="connsiteY118" fmla="*/ 790575 h 1839372"/>
              <a:gd name="connsiteX119" fmla="*/ 2531788 w 2708621"/>
              <a:gd name="connsiteY119" fmla="*/ 819150 h 1839372"/>
              <a:gd name="connsiteX120" fmla="*/ 2536551 w 2708621"/>
              <a:gd name="connsiteY120" fmla="*/ 833438 h 1839372"/>
              <a:gd name="connsiteX121" fmla="*/ 2531788 w 2708621"/>
              <a:gd name="connsiteY121" fmla="*/ 933450 h 1839372"/>
              <a:gd name="connsiteX122" fmla="*/ 2517501 w 2708621"/>
              <a:gd name="connsiteY122" fmla="*/ 942975 h 1839372"/>
              <a:gd name="connsiteX123" fmla="*/ 2388913 w 2708621"/>
              <a:gd name="connsiteY123" fmla="*/ 947738 h 1839372"/>
              <a:gd name="connsiteX124" fmla="*/ 2393676 w 2708621"/>
              <a:gd name="connsiteY124" fmla="*/ 1004888 h 1839372"/>
              <a:gd name="connsiteX125" fmla="*/ 2407963 w 2708621"/>
              <a:gd name="connsiteY125" fmla="*/ 1014413 h 1839372"/>
              <a:gd name="connsiteX126" fmla="*/ 2436538 w 2708621"/>
              <a:gd name="connsiteY126" fmla="*/ 1023938 h 1839372"/>
              <a:gd name="connsiteX127" fmla="*/ 2465113 w 2708621"/>
              <a:gd name="connsiteY127" fmla="*/ 1042988 h 1839372"/>
              <a:gd name="connsiteX128" fmla="*/ 2460351 w 2708621"/>
              <a:gd name="connsiteY128" fmla="*/ 1081088 h 1839372"/>
              <a:gd name="connsiteX129" fmla="*/ 2465113 w 2708621"/>
              <a:gd name="connsiteY129" fmla="*/ 1123950 h 1839372"/>
              <a:gd name="connsiteX130" fmla="*/ 2503213 w 2708621"/>
              <a:gd name="connsiteY130" fmla="*/ 1128713 h 1839372"/>
              <a:gd name="connsiteX131" fmla="*/ 2517501 w 2708621"/>
              <a:gd name="connsiteY131" fmla="*/ 1133475 h 1839372"/>
              <a:gd name="connsiteX132" fmla="*/ 2531788 w 2708621"/>
              <a:gd name="connsiteY132" fmla="*/ 1143000 h 1839372"/>
              <a:gd name="connsiteX133" fmla="*/ 2536551 w 2708621"/>
              <a:gd name="connsiteY133" fmla="*/ 1157288 h 1839372"/>
              <a:gd name="connsiteX134" fmla="*/ 2546076 w 2708621"/>
              <a:gd name="connsiteY134" fmla="*/ 1200150 h 1839372"/>
              <a:gd name="connsiteX135" fmla="*/ 2550838 w 2708621"/>
              <a:gd name="connsiteY135" fmla="*/ 1214438 h 1839372"/>
              <a:gd name="connsiteX136" fmla="*/ 2565126 w 2708621"/>
              <a:gd name="connsiteY136" fmla="*/ 1223963 h 1839372"/>
              <a:gd name="connsiteX137" fmla="*/ 2579413 w 2708621"/>
              <a:gd name="connsiteY137" fmla="*/ 1266825 h 1839372"/>
              <a:gd name="connsiteX138" fmla="*/ 2584176 w 2708621"/>
              <a:gd name="connsiteY138" fmla="*/ 1281113 h 1839372"/>
              <a:gd name="connsiteX139" fmla="*/ 2612751 w 2708621"/>
              <a:gd name="connsiteY139" fmla="*/ 1295400 h 1839372"/>
              <a:gd name="connsiteX140" fmla="*/ 2641326 w 2708621"/>
              <a:gd name="connsiteY140" fmla="*/ 1314450 h 1839372"/>
              <a:gd name="connsiteX141" fmla="*/ 2669901 w 2708621"/>
              <a:gd name="connsiteY141" fmla="*/ 1323975 h 1839372"/>
              <a:gd name="connsiteX142" fmla="*/ 2684188 w 2708621"/>
              <a:gd name="connsiteY142" fmla="*/ 1352550 h 1839372"/>
              <a:gd name="connsiteX143" fmla="*/ 2688951 w 2708621"/>
              <a:gd name="connsiteY143" fmla="*/ 1376363 h 1839372"/>
              <a:gd name="connsiteX144" fmla="*/ 2703238 w 2708621"/>
              <a:gd name="connsiteY144" fmla="*/ 1381125 h 1839372"/>
              <a:gd name="connsiteX145" fmla="*/ 2703238 w 2708621"/>
              <a:gd name="connsiteY145" fmla="*/ 1428750 h 1839372"/>
              <a:gd name="connsiteX146" fmla="*/ 2698476 w 2708621"/>
              <a:gd name="connsiteY146" fmla="*/ 1447800 h 1839372"/>
              <a:gd name="connsiteX147" fmla="*/ 2684188 w 2708621"/>
              <a:gd name="connsiteY147" fmla="*/ 1457325 h 1839372"/>
              <a:gd name="connsiteX148" fmla="*/ 2665138 w 2708621"/>
              <a:gd name="connsiteY148" fmla="*/ 1500188 h 1839372"/>
              <a:gd name="connsiteX149" fmla="*/ 2655613 w 2708621"/>
              <a:gd name="connsiteY149" fmla="*/ 1528763 h 1839372"/>
              <a:gd name="connsiteX150" fmla="*/ 2612751 w 2708621"/>
              <a:gd name="connsiteY150" fmla="*/ 1552575 h 1839372"/>
              <a:gd name="connsiteX151" fmla="*/ 2588938 w 2708621"/>
              <a:gd name="connsiteY151" fmla="*/ 1557338 h 1839372"/>
              <a:gd name="connsiteX152" fmla="*/ 2574651 w 2708621"/>
              <a:gd name="connsiteY152" fmla="*/ 1571625 h 1839372"/>
              <a:gd name="connsiteX153" fmla="*/ 2569888 w 2708621"/>
              <a:gd name="connsiteY153" fmla="*/ 1619250 h 1839372"/>
              <a:gd name="connsiteX154" fmla="*/ 2541313 w 2708621"/>
              <a:gd name="connsiteY154" fmla="*/ 1624013 h 1839372"/>
              <a:gd name="connsiteX155" fmla="*/ 2498451 w 2708621"/>
              <a:gd name="connsiteY155" fmla="*/ 1643063 h 1839372"/>
              <a:gd name="connsiteX156" fmla="*/ 2488926 w 2708621"/>
              <a:gd name="connsiteY156" fmla="*/ 1671638 h 1839372"/>
              <a:gd name="connsiteX157" fmla="*/ 2484163 w 2708621"/>
              <a:gd name="connsiteY157" fmla="*/ 1685925 h 1839372"/>
              <a:gd name="connsiteX158" fmla="*/ 2479401 w 2708621"/>
              <a:gd name="connsiteY158" fmla="*/ 1724025 h 1839372"/>
              <a:gd name="connsiteX159" fmla="*/ 2469876 w 2708621"/>
              <a:gd name="connsiteY159" fmla="*/ 1752600 h 1839372"/>
              <a:gd name="connsiteX160" fmla="*/ 2465113 w 2708621"/>
              <a:gd name="connsiteY160" fmla="*/ 1785938 h 1839372"/>
              <a:gd name="connsiteX161" fmla="*/ 2460351 w 2708621"/>
              <a:gd name="connsiteY161" fmla="*/ 1800225 h 1839372"/>
              <a:gd name="connsiteX162" fmla="*/ 2446063 w 2708621"/>
              <a:gd name="connsiteY162" fmla="*/ 1804988 h 1839372"/>
              <a:gd name="connsiteX163" fmla="*/ 2441301 w 2708621"/>
              <a:gd name="connsiteY163" fmla="*/ 1819275 h 1839372"/>
              <a:gd name="connsiteX164" fmla="*/ 2436538 w 2708621"/>
              <a:gd name="connsiteY164" fmla="*/ 1838325 h 1839372"/>
              <a:gd name="connsiteX165" fmla="*/ 2412726 w 2708621"/>
              <a:gd name="connsiteY165" fmla="*/ 1833563 h 1839372"/>
              <a:gd name="connsiteX166" fmla="*/ 2407963 w 2708621"/>
              <a:gd name="connsiteY166" fmla="*/ 1819275 h 1839372"/>
              <a:gd name="connsiteX167" fmla="*/ 2365101 w 2708621"/>
              <a:gd name="connsiteY167" fmla="*/ 1804988 h 1839372"/>
              <a:gd name="connsiteX168" fmla="*/ 2350813 w 2708621"/>
              <a:gd name="connsiteY168" fmla="*/ 1795463 h 1839372"/>
              <a:gd name="connsiteX169" fmla="*/ 2293663 w 2708621"/>
              <a:gd name="connsiteY169" fmla="*/ 1785938 h 1839372"/>
              <a:gd name="connsiteX170" fmla="*/ 2279376 w 2708621"/>
              <a:gd name="connsiteY170" fmla="*/ 1776413 h 1839372"/>
              <a:gd name="connsiteX171" fmla="*/ 2169838 w 2708621"/>
              <a:gd name="connsiteY171" fmla="*/ 1766888 h 1839372"/>
              <a:gd name="connsiteX172" fmla="*/ 2155551 w 2708621"/>
              <a:gd name="connsiteY172" fmla="*/ 1757363 h 1839372"/>
              <a:gd name="connsiteX173" fmla="*/ 2146026 w 2708621"/>
              <a:gd name="connsiteY173" fmla="*/ 1728788 h 1839372"/>
              <a:gd name="connsiteX174" fmla="*/ 2117451 w 2708621"/>
              <a:gd name="connsiteY174" fmla="*/ 1719263 h 1839372"/>
              <a:gd name="connsiteX175" fmla="*/ 2107926 w 2708621"/>
              <a:gd name="connsiteY175" fmla="*/ 1704975 h 1839372"/>
              <a:gd name="connsiteX176" fmla="*/ 2103163 w 2708621"/>
              <a:gd name="connsiteY176" fmla="*/ 1690688 h 1839372"/>
              <a:gd name="connsiteX177" fmla="*/ 2074588 w 2708621"/>
              <a:gd name="connsiteY177" fmla="*/ 1676400 h 1839372"/>
              <a:gd name="connsiteX178" fmla="*/ 2069826 w 2708621"/>
              <a:gd name="connsiteY178" fmla="*/ 1585913 h 1839372"/>
              <a:gd name="connsiteX179" fmla="*/ 2065063 w 2708621"/>
              <a:gd name="connsiteY179" fmla="*/ 1562100 h 1839372"/>
              <a:gd name="connsiteX180" fmla="*/ 2055538 w 2708621"/>
              <a:gd name="connsiteY180" fmla="*/ 1547813 h 1839372"/>
              <a:gd name="connsiteX181" fmla="*/ 2050776 w 2708621"/>
              <a:gd name="connsiteY181" fmla="*/ 1524000 h 1839372"/>
              <a:gd name="connsiteX182" fmla="*/ 2046013 w 2708621"/>
              <a:gd name="connsiteY182" fmla="*/ 1509713 h 1839372"/>
              <a:gd name="connsiteX183" fmla="*/ 2017438 w 2708621"/>
              <a:gd name="connsiteY183" fmla="*/ 1490663 h 1839372"/>
              <a:gd name="connsiteX184" fmla="*/ 1988863 w 2708621"/>
              <a:gd name="connsiteY184" fmla="*/ 1476375 h 1839372"/>
              <a:gd name="connsiteX185" fmla="*/ 1979338 w 2708621"/>
              <a:gd name="connsiteY185" fmla="*/ 1428750 h 1839372"/>
              <a:gd name="connsiteX186" fmla="*/ 1974576 w 2708621"/>
              <a:gd name="connsiteY186" fmla="*/ 1404938 h 1839372"/>
              <a:gd name="connsiteX187" fmla="*/ 1965051 w 2708621"/>
              <a:gd name="connsiteY187" fmla="*/ 1390650 h 1839372"/>
              <a:gd name="connsiteX188" fmla="*/ 1960288 w 2708621"/>
              <a:gd name="connsiteY188" fmla="*/ 1376363 h 1839372"/>
              <a:gd name="connsiteX189" fmla="*/ 1931713 w 2708621"/>
              <a:gd name="connsiteY189" fmla="*/ 1357313 h 1839372"/>
              <a:gd name="connsiteX190" fmla="*/ 1907901 w 2708621"/>
              <a:gd name="connsiteY190" fmla="*/ 1314450 h 1839372"/>
              <a:gd name="connsiteX191" fmla="*/ 1879326 w 2708621"/>
              <a:gd name="connsiteY191" fmla="*/ 1304925 h 1839372"/>
              <a:gd name="connsiteX192" fmla="*/ 1850751 w 2708621"/>
              <a:gd name="connsiteY192" fmla="*/ 1290638 h 1839372"/>
              <a:gd name="connsiteX193" fmla="*/ 1836463 w 2708621"/>
              <a:gd name="connsiteY193" fmla="*/ 1281113 h 1839372"/>
              <a:gd name="connsiteX194" fmla="*/ 1717401 w 2708621"/>
              <a:gd name="connsiteY194" fmla="*/ 1262063 h 1839372"/>
              <a:gd name="connsiteX195" fmla="*/ 1698351 w 2708621"/>
              <a:gd name="connsiteY195" fmla="*/ 1219200 h 1839372"/>
              <a:gd name="connsiteX196" fmla="*/ 1669776 w 2708621"/>
              <a:gd name="connsiteY196" fmla="*/ 1223963 h 1839372"/>
              <a:gd name="connsiteX197" fmla="*/ 1650726 w 2708621"/>
              <a:gd name="connsiteY197" fmla="*/ 1252538 h 1839372"/>
              <a:gd name="connsiteX198" fmla="*/ 1622151 w 2708621"/>
              <a:gd name="connsiteY198" fmla="*/ 1262063 h 1839372"/>
              <a:gd name="connsiteX199" fmla="*/ 1593576 w 2708621"/>
              <a:gd name="connsiteY199" fmla="*/ 1281113 h 1839372"/>
              <a:gd name="connsiteX200" fmla="*/ 1550713 w 2708621"/>
              <a:gd name="connsiteY200" fmla="*/ 1300163 h 1839372"/>
              <a:gd name="connsiteX201" fmla="*/ 1498326 w 2708621"/>
              <a:gd name="connsiteY201" fmla="*/ 1295400 h 1839372"/>
              <a:gd name="connsiteX202" fmla="*/ 1469751 w 2708621"/>
              <a:gd name="connsiteY202" fmla="*/ 1285875 h 1839372"/>
              <a:gd name="connsiteX203" fmla="*/ 1360213 w 2708621"/>
              <a:gd name="connsiteY203" fmla="*/ 1276350 h 1839372"/>
              <a:gd name="connsiteX204" fmla="*/ 1269726 w 2708621"/>
              <a:gd name="connsiteY204" fmla="*/ 1290638 h 1839372"/>
              <a:gd name="connsiteX205" fmla="*/ 1264963 w 2708621"/>
              <a:gd name="connsiteY205" fmla="*/ 1304925 h 1839372"/>
              <a:gd name="connsiteX206" fmla="*/ 1250676 w 2708621"/>
              <a:gd name="connsiteY206" fmla="*/ 1314450 h 1839372"/>
              <a:gd name="connsiteX207" fmla="*/ 1222101 w 2708621"/>
              <a:gd name="connsiteY207" fmla="*/ 1323975 h 1839372"/>
              <a:gd name="connsiteX208" fmla="*/ 1207813 w 2708621"/>
              <a:gd name="connsiteY208" fmla="*/ 1352550 h 1839372"/>
              <a:gd name="connsiteX209" fmla="*/ 1193526 w 2708621"/>
              <a:gd name="connsiteY209" fmla="*/ 1357313 h 1839372"/>
              <a:gd name="connsiteX210" fmla="*/ 1179238 w 2708621"/>
              <a:gd name="connsiteY210" fmla="*/ 1371600 h 1839372"/>
              <a:gd name="connsiteX211" fmla="*/ 1150663 w 2708621"/>
              <a:gd name="connsiteY211" fmla="*/ 1390650 h 1839372"/>
              <a:gd name="connsiteX212" fmla="*/ 1136376 w 2708621"/>
              <a:gd name="connsiteY212" fmla="*/ 1400175 h 1839372"/>
              <a:gd name="connsiteX213" fmla="*/ 1122088 w 2708621"/>
              <a:gd name="connsiteY213" fmla="*/ 1409700 h 1839372"/>
              <a:gd name="connsiteX214" fmla="*/ 1107801 w 2708621"/>
              <a:gd name="connsiteY214" fmla="*/ 1419225 h 1839372"/>
              <a:gd name="connsiteX215" fmla="*/ 1098276 w 2708621"/>
              <a:gd name="connsiteY215" fmla="*/ 1433513 h 1839372"/>
              <a:gd name="connsiteX216" fmla="*/ 1055413 w 2708621"/>
              <a:gd name="connsiteY216" fmla="*/ 1447800 h 1839372"/>
              <a:gd name="connsiteX217" fmla="*/ 1012551 w 2708621"/>
              <a:gd name="connsiteY217" fmla="*/ 1462088 h 1839372"/>
              <a:gd name="connsiteX218" fmla="*/ 998263 w 2708621"/>
              <a:gd name="connsiteY218" fmla="*/ 1466850 h 1839372"/>
              <a:gd name="connsiteX219" fmla="*/ 983976 w 2708621"/>
              <a:gd name="connsiteY219" fmla="*/ 1471613 h 1839372"/>
              <a:gd name="connsiteX220" fmla="*/ 907776 w 2708621"/>
              <a:gd name="connsiteY220" fmla="*/ 1481138 h 1839372"/>
              <a:gd name="connsiteX221" fmla="*/ 893488 w 2708621"/>
              <a:gd name="connsiteY221" fmla="*/ 1485900 h 1839372"/>
              <a:gd name="connsiteX222" fmla="*/ 879201 w 2708621"/>
              <a:gd name="connsiteY222" fmla="*/ 1495425 h 1839372"/>
              <a:gd name="connsiteX223" fmla="*/ 850626 w 2708621"/>
              <a:gd name="connsiteY223" fmla="*/ 1519238 h 1839372"/>
              <a:gd name="connsiteX224" fmla="*/ 826813 w 2708621"/>
              <a:gd name="connsiteY224" fmla="*/ 1547813 h 1839372"/>
              <a:gd name="connsiteX225" fmla="*/ 812526 w 2708621"/>
              <a:gd name="connsiteY225" fmla="*/ 1552575 h 1839372"/>
              <a:gd name="connsiteX226" fmla="*/ 798238 w 2708621"/>
              <a:gd name="connsiteY226" fmla="*/ 1566863 h 1839372"/>
              <a:gd name="connsiteX227" fmla="*/ 750613 w 2708621"/>
              <a:gd name="connsiteY227" fmla="*/ 1571625 h 1839372"/>
              <a:gd name="connsiteX228" fmla="*/ 679176 w 2708621"/>
              <a:gd name="connsiteY228" fmla="*/ 1576388 h 1839372"/>
              <a:gd name="connsiteX229" fmla="*/ 526776 w 2708621"/>
              <a:gd name="connsiteY229" fmla="*/ 1585913 h 1839372"/>
              <a:gd name="connsiteX230" fmla="*/ 422001 w 2708621"/>
              <a:gd name="connsiteY230" fmla="*/ 1590675 h 1839372"/>
              <a:gd name="connsiteX231" fmla="*/ 393426 w 2708621"/>
              <a:gd name="connsiteY231" fmla="*/ 1600200 h 1839372"/>
              <a:gd name="connsiteX232" fmla="*/ 379138 w 2708621"/>
              <a:gd name="connsiteY232" fmla="*/ 1609725 h 1839372"/>
              <a:gd name="connsiteX233" fmla="*/ 350563 w 2708621"/>
              <a:gd name="connsiteY233" fmla="*/ 1619250 h 1839372"/>
              <a:gd name="connsiteX234" fmla="*/ 336276 w 2708621"/>
              <a:gd name="connsiteY234" fmla="*/ 1624013 h 1839372"/>
              <a:gd name="connsiteX235" fmla="*/ 321988 w 2708621"/>
              <a:gd name="connsiteY235" fmla="*/ 1628775 h 1839372"/>
              <a:gd name="connsiteX236" fmla="*/ 269601 w 2708621"/>
              <a:gd name="connsiteY236" fmla="*/ 1643063 h 1839372"/>
              <a:gd name="connsiteX237" fmla="*/ 255313 w 2708621"/>
              <a:gd name="connsiteY237" fmla="*/ 1633538 h 1839372"/>
              <a:gd name="connsiteX238" fmla="*/ 128 w 2708621"/>
              <a:gd name="connsiteY238" fmla="*/ 1686849 h 1839372"/>
              <a:gd name="connsiteX239" fmla="*/ 260076 w 2708621"/>
              <a:gd name="connsiteY239" fmla="*/ 1409700 h 1839372"/>
              <a:gd name="connsiteX0" fmla="*/ 444269 w 2892814"/>
              <a:gd name="connsiteY0" fmla="*/ 1409700 h 1839372"/>
              <a:gd name="connsiteX1" fmla="*/ 472844 w 2892814"/>
              <a:gd name="connsiteY1" fmla="*/ 1414463 h 1839372"/>
              <a:gd name="connsiteX2" fmla="*/ 487131 w 2892814"/>
              <a:gd name="connsiteY2" fmla="*/ 1423988 h 1839372"/>
              <a:gd name="connsiteX3" fmla="*/ 506181 w 2892814"/>
              <a:gd name="connsiteY3" fmla="*/ 1428750 h 1839372"/>
              <a:gd name="connsiteX4" fmla="*/ 520469 w 2892814"/>
              <a:gd name="connsiteY4" fmla="*/ 1433513 h 1839372"/>
              <a:gd name="connsiteX5" fmla="*/ 610956 w 2892814"/>
              <a:gd name="connsiteY5" fmla="*/ 1443038 h 1839372"/>
              <a:gd name="connsiteX6" fmla="*/ 658581 w 2892814"/>
              <a:gd name="connsiteY6" fmla="*/ 1438275 h 1839372"/>
              <a:gd name="connsiteX7" fmla="*/ 672869 w 2892814"/>
              <a:gd name="connsiteY7" fmla="*/ 1428750 h 1839372"/>
              <a:gd name="connsiteX8" fmla="*/ 763356 w 2892814"/>
              <a:gd name="connsiteY8" fmla="*/ 1433513 h 1839372"/>
              <a:gd name="connsiteX9" fmla="*/ 777644 w 2892814"/>
              <a:gd name="connsiteY9" fmla="*/ 1438275 h 1839372"/>
              <a:gd name="connsiteX10" fmla="*/ 810981 w 2892814"/>
              <a:gd name="connsiteY10" fmla="*/ 1428750 h 1839372"/>
              <a:gd name="connsiteX11" fmla="*/ 820506 w 2892814"/>
              <a:gd name="connsiteY11" fmla="*/ 1414463 h 1839372"/>
              <a:gd name="connsiteX12" fmla="*/ 849081 w 2892814"/>
              <a:gd name="connsiteY12" fmla="*/ 1404938 h 1839372"/>
              <a:gd name="connsiteX13" fmla="*/ 858606 w 2892814"/>
              <a:gd name="connsiteY13" fmla="*/ 1390650 h 1839372"/>
              <a:gd name="connsiteX14" fmla="*/ 887181 w 2892814"/>
              <a:gd name="connsiteY14" fmla="*/ 1381125 h 1839372"/>
              <a:gd name="connsiteX15" fmla="*/ 901469 w 2892814"/>
              <a:gd name="connsiteY15" fmla="*/ 1376363 h 1839372"/>
              <a:gd name="connsiteX16" fmla="*/ 991956 w 2892814"/>
              <a:gd name="connsiteY16" fmla="*/ 1366838 h 1839372"/>
              <a:gd name="connsiteX17" fmla="*/ 1001481 w 2892814"/>
              <a:gd name="connsiteY17" fmla="*/ 1352550 h 1839372"/>
              <a:gd name="connsiteX18" fmla="*/ 1015769 w 2892814"/>
              <a:gd name="connsiteY18" fmla="*/ 1343025 h 1839372"/>
              <a:gd name="connsiteX19" fmla="*/ 1034819 w 2892814"/>
              <a:gd name="connsiteY19" fmla="*/ 1319213 h 1839372"/>
              <a:gd name="connsiteX20" fmla="*/ 1039581 w 2892814"/>
              <a:gd name="connsiteY20" fmla="*/ 1119188 h 1839372"/>
              <a:gd name="connsiteX21" fmla="*/ 1049106 w 2892814"/>
              <a:gd name="connsiteY21" fmla="*/ 1090613 h 1839372"/>
              <a:gd name="connsiteX22" fmla="*/ 1063394 w 2892814"/>
              <a:gd name="connsiteY22" fmla="*/ 1028700 h 1839372"/>
              <a:gd name="connsiteX23" fmla="*/ 1072919 w 2892814"/>
              <a:gd name="connsiteY23" fmla="*/ 1014413 h 1839372"/>
              <a:gd name="connsiteX24" fmla="*/ 1087206 w 2892814"/>
              <a:gd name="connsiteY24" fmla="*/ 985838 h 1839372"/>
              <a:gd name="connsiteX25" fmla="*/ 1101494 w 2892814"/>
              <a:gd name="connsiteY25" fmla="*/ 981075 h 1839372"/>
              <a:gd name="connsiteX26" fmla="*/ 1120544 w 2892814"/>
              <a:gd name="connsiteY26" fmla="*/ 952500 h 1839372"/>
              <a:gd name="connsiteX27" fmla="*/ 1125306 w 2892814"/>
              <a:gd name="connsiteY27" fmla="*/ 938213 h 1839372"/>
              <a:gd name="connsiteX28" fmla="*/ 1134831 w 2892814"/>
              <a:gd name="connsiteY28" fmla="*/ 923925 h 1839372"/>
              <a:gd name="connsiteX29" fmla="*/ 1139594 w 2892814"/>
              <a:gd name="connsiteY29" fmla="*/ 909638 h 1839372"/>
              <a:gd name="connsiteX30" fmla="*/ 1153881 w 2892814"/>
              <a:gd name="connsiteY30" fmla="*/ 904875 h 1839372"/>
              <a:gd name="connsiteX31" fmla="*/ 1168169 w 2892814"/>
              <a:gd name="connsiteY31" fmla="*/ 895350 h 1839372"/>
              <a:gd name="connsiteX32" fmla="*/ 1177694 w 2892814"/>
              <a:gd name="connsiteY32" fmla="*/ 881063 h 1839372"/>
              <a:gd name="connsiteX33" fmla="*/ 1206269 w 2892814"/>
              <a:gd name="connsiteY33" fmla="*/ 862013 h 1839372"/>
              <a:gd name="connsiteX34" fmla="*/ 1230081 w 2892814"/>
              <a:gd name="connsiteY34" fmla="*/ 819150 h 1839372"/>
              <a:gd name="connsiteX35" fmla="*/ 1234844 w 2892814"/>
              <a:gd name="connsiteY35" fmla="*/ 776288 h 1839372"/>
              <a:gd name="connsiteX36" fmla="*/ 1244369 w 2892814"/>
              <a:gd name="connsiteY36" fmla="*/ 738188 h 1839372"/>
              <a:gd name="connsiteX37" fmla="*/ 1249131 w 2892814"/>
              <a:gd name="connsiteY37" fmla="*/ 642938 h 1839372"/>
              <a:gd name="connsiteX38" fmla="*/ 1244369 w 2892814"/>
              <a:gd name="connsiteY38" fmla="*/ 609600 h 1839372"/>
              <a:gd name="connsiteX39" fmla="*/ 1239606 w 2892814"/>
              <a:gd name="connsiteY39" fmla="*/ 595313 h 1839372"/>
              <a:gd name="connsiteX40" fmla="*/ 1225319 w 2892814"/>
              <a:gd name="connsiteY40" fmla="*/ 590550 h 1839372"/>
              <a:gd name="connsiteX41" fmla="*/ 1220556 w 2892814"/>
              <a:gd name="connsiteY41" fmla="*/ 576263 h 1839372"/>
              <a:gd name="connsiteX42" fmla="*/ 1230081 w 2892814"/>
              <a:gd name="connsiteY42" fmla="*/ 519113 h 1839372"/>
              <a:gd name="connsiteX43" fmla="*/ 1239606 w 2892814"/>
              <a:gd name="connsiteY43" fmla="*/ 476250 h 1839372"/>
              <a:gd name="connsiteX44" fmla="*/ 1253894 w 2892814"/>
              <a:gd name="connsiteY44" fmla="*/ 466725 h 1839372"/>
              <a:gd name="connsiteX45" fmla="*/ 1263419 w 2892814"/>
              <a:gd name="connsiteY45" fmla="*/ 452438 h 1839372"/>
              <a:gd name="connsiteX46" fmla="*/ 1268181 w 2892814"/>
              <a:gd name="connsiteY46" fmla="*/ 438150 h 1839372"/>
              <a:gd name="connsiteX47" fmla="*/ 1282469 w 2892814"/>
              <a:gd name="connsiteY47" fmla="*/ 428625 h 1839372"/>
              <a:gd name="connsiteX48" fmla="*/ 1296756 w 2892814"/>
              <a:gd name="connsiteY48" fmla="*/ 395288 h 1839372"/>
              <a:gd name="connsiteX49" fmla="*/ 1306281 w 2892814"/>
              <a:gd name="connsiteY49" fmla="*/ 366713 h 1839372"/>
              <a:gd name="connsiteX50" fmla="*/ 1311044 w 2892814"/>
              <a:gd name="connsiteY50" fmla="*/ 352425 h 1839372"/>
              <a:gd name="connsiteX51" fmla="*/ 1320569 w 2892814"/>
              <a:gd name="connsiteY51" fmla="*/ 338138 h 1839372"/>
              <a:gd name="connsiteX52" fmla="*/ 1325331 w 2892814"/>
              <a:gd name="connsiteY52" fmla="*/ 271463 h 1839372"/>
              <a:gd name="connsiteX53" fmla="*/ 1311044 w 2892814"/>
              <a:gd name="connsiteY53" fmla="*/ 261938 h 1839372"/>
              <a:gd name="connsiteX54" fmla="*/ 1306281 w 2892814"/>
              <a:gd name="connsiteY54" fmla="*/ 242888 h 1839372"/>
              <a:gd name="connsiteX55" fmla="*/ 1301519 w 2892814"/>
              <a:gd name="connsiteY55" fmla="*/ 228600 h 1839372"/>
              <a:gd name="connsiteX56" fmla="*/ 1320569 w 2892814"/>
              <a:gd name="connsiteY56" fmla="*/ 209550 h 1839372"/>
              <a:gd name="connsiteX57" fmla="*/ 1349144 w 2892814"/>
              <a:gd name="connsiteY57" fmla="*/ 195263 h 1839372"/>
              <a:gd name="connsiteX58" fmla="*/ 1363431 w 2892814"/>
              <a:gd name="connsiteY58" fmla="*/ 166688 h 1839372"/>
              <a:gd name="connsiteX59" fmla="*/ 1368194 w 2892814"/>
              <a:gd name="connsiteY59" fmla="*/ 147638 h 1839372"/>
              <a:gd name="connsiteX60" fmla="*/ 1430106 w 2892814"/>
              <a:gd name="connsiteY60" fmla="*/ 133350 h 1839372"/>
              <a:gd name="connsiteX61" fmla="*/ 1525356 w 2892814"/>
              <a:gd name="connsiteY61" fmla="*/ 138113 h 1839372"/>
              <a:gd name="connsiteX62" fmla="*/ 1544406 w 2892814"/>
              <a:gd name="connsiteY62" fmla="*/ 142875 h 1839372"/>
              <a:gd name="connsiteX63" fmla="*/ 1606319 w 2892814"/>
              <a:gd name="connsiteY63" fmla="*/ 147638 h 1839372"/>
              <a:gd name="connsiteX64" fmla="*/ 1873019 w 2892814"/>
              <a:gd name="connsiteY64" fmla="*/ 147638 h 1839372"/>
              <a:gd name="connsiteX65" fmla="*/ 1887306 w 2892814"/>
              <a:gd name="connsiteY65" fmla="*/ 142875 h 1839372"/>
              <a:gd name="connsiteX66" fmla="*/ 1944456 w 2892814"/>
              <a:gd name="connsiteY66" fmla="*/ 138113 h 1839372"/>
              <a:gd name="connsiteX67" fmla="*/ 1973031 w 2892814"/>
              <a:gd name="connsiteY67" fmla="*/ 128588 h 1839372"/>
              <a:gd name="connsiteX68" fmla="*/ 1987319 w 2892814"/>
              <a:gd name="connsiteY68" fmla="*/ 123825 h 1839372"/>
              <a:gd name="connsiteX69" fmla="*/ 1992081 w 2892814"/>
              <a:gd name="connsiteY69" fmla="*/ 109538 h 1839372"/>
              <a:gd name="connsiteX70" fmla="*/ 2020656 w 2892814"/>
              <a:gd name="connsiteY70" fmla="*/ 90488 h 1839372"/>
              <a:gd name="connsiteX71" fmla="*/ 2030181 w 2892814"/>
              <a:gd name="connsiteY71" fmla="*/ 76200 h 1839372"/>
              <a:gd name="connsiteX72" fmla="*/ 2058756 w 2892814"/>
              <a:gd name="connsiteY72" fmla="*/ 57150 h 1839372"/>
              <a:gd name="connsiteX73" fmla="*/ 2092094 w 2892814"/>
              <a:gd name="connsiteY73" fmla="*/ 61913 h 1839372"/>
              <a:gd name="connsiteX74" fmla="*/ 2120669 w 2892814"/>
              <a:gd name="connsiteY74" fmla="*/ 76200 h 1839372"/>
              <a:gd name="connsiteX75" fmla="*/ 2154006 w 2892814"/>
              <a:gd name="connsiteY75" fmla="*/ 80963 h 1839372"/>
              <a:gd name="connsiteX76" fmla="*/ 2158769 w 2892814"/>
              <a:gd name="connsiteY76" fmla="*/ 95250 h 1839372"/>
              <a:gd name="connsiteX77" fmla="*/ 2187344 w 2892814"/>
              <a:gd name="connsiteY77" fmla="*/ 109538 h 1839372"/>
              <a:gd name="connsiteX78" fmla="*/ 2263544 w 2892814"/>
              <a:gd name="connsiteY78" fmla="*/ 104775 h 1839372"/>
              <a:gd name="connsiteX79" fmla="*/ 2277831 w 2892814"/>
              <a:gd name="connsiteY79" fmla="*/ 100013 h 1839372"/>
              <a:gd name="connsiteX80" fmla="*/ 2296881 w 2892814"/>
              <a:gd name="connsiteY80" fmla="*/ 104775 h 1839372"/>
              <a:gd name="connsiteX81" fmla="*/ 2325456 w 2892814"/>
              <a:gd name="connsiteY81" fmla="*/ 119063 h 1839372"/>
              <a:gd name="connsiteX82" fmla="*/ 2330219 w 2892814"/>
              <a:gd name="connsiteY82" fmla="*/ 133350 h 1839372"/>
              <a:gd name="connsiteX83" fmla="*/ 2344506 w 2892814"/>
              <a:gd name="connsiteY83" fmla="*/ 138113 h 1839372"/>
              <a:gd name="connsiteX84" fmla="*/ 2434994 w 2892814"/>
              <a:gd name="connsiteY84" fmla="*/ 142875 h 1839372"/>
              <a:gd name="connsiteX85" fmla="*/ 2473094 w 2892814"/>
              <a:gd name="connsiteY85" fmla="*/ 138113 h 1839372"/>
              <a:gd name="connsiteX86" fmla="*/ 2487381 w 2892814"/>
              <a:gd name="connsiteY86" fmla="*/ 133350 h 1839372"/>
              <a:gd name="connsiteX87" fmla="*/ 2496906 w 2892814"/>
              <a:gd name="connsiteY87" fmla="*/ 104775 h 1839372"/>
              <a:gd name="connsiteX88" fmla="*/ 2501669 w 2892814"/>
              <a:gd name="connsiteY88" fmla="*/ 90488 h 1839372"/>
              <a:gd name="connsiteX89" fmla="*/ 2506431 w 2892814"/>
              <a:gd name="connsiteY89" fmla="*/ 76200 h 1839372"/>
              <a:gd name="connsiteX90" fmla="*/ 2520719 w 2892814"/>
              <a:gd name="connsiteY90" fmla="*/ 71438 h 1839372"/>
              <a:gd name="connsiteX91" fmla="*/ 2658831 w 2892814"/>
              <a:gd name="connsiteY91" fmla="*/ 38100 h 1839372"/>
              <a:gd name="connsiteX92" fmla="*/ 2673119 w 2892814"/>
              <a:gd name="connsiteY92" fmla="*/ 28575 h 1839372"/>
              <a:gd name="connsiteX93" fmla="*/ 2701694 w 2892814"/>
              <a:gd name="connsiteY93" fmla="*/ 19050 h 1839372"/>
              <a:gd name="connsiteX94" fmla="*/ 2730269 w 2892814"/>
              <a:gd name="connsiteY94" fmla="*/ 0 h 1839372"/>
              <a:gd name="connsiteX95" fmla="*/ 2782656 w 2892814"/>
              <a:gd name="connsiteY95" fmla="*/ 42863 h 1839372"/>
              <a:gd name="connsiteX96" fmla="*/ 2787419 w 2892814"/>
              <a:gd name="connsiteY96" fmla="*/ 57150 h 1839372"/>
              <a:gd name="connsiteX97" fmla="*/ 2792181 w 2892814"/>
              <a:gd name="connsiteY97" fmla="*/ 95250 h 1839372"/>
              <a:gd name="connsiteX98" fmla="*/ 2796944 w 2892814"/>
              <a:gd name="connsiteY98" fmla="*/ 109538 h 1839372"/>
              <a:gd name="connsiteX99" fmla="*/ 2801706 w 2892814"/>
              <a:gd name="connsiteY99" fmla="*/ 166688 h 1839372"/>
              <a:gd name="connsiteX100" fmla="*/ 2811231 w 2892814"/>
              <a:gd name="connsiteY100" fmla="*/ 228600 h 1839372"/>
              <a:gd name="connsiteX101" fmla="*/ 2825519 w 2892814"/>
              <a:gd name="connsiteY101" fmla="*/ 304800 h 1839372"/>
              <a:gd name="connsiteX102" fmla="*/ 2839806 w 2892814"/>
              <a:gd name="connsiteY102" fmla="*/ 314325 h 1839372"/>
              <a:gd name="connsiteX103" fmla="*/ 2806469 w 2892814"/>
              <a:gd name="connsiteY103" fmla="*/ 361950 h 1839372"/>
              <a:gd name="connsiteX104" fmla="*/ 2792181 w 2892814"/>
              <a:gd name="connsiteY104" fmla="*/ 357188 h 1839372"/>
              <a:gd name="connsiteX105" fmla="*/ 2777894 w 2892814"/>
              <a:gd name="connsiteY105" fmla="*/ 366713 h 1839372"/>
              <a:gd name="connsiteX106" fmla="*/ 2720744 w 2892814"/>
              <a:gd name="connsiteY106" fmla="*/ 376238 h 1839372"/>
              <a:gd name="connsiteX107" fmla="*/ 2715981 w 2892814"/>
              <a:gd name="connsiteY107" fmla="*/ 390525 h 1839372"/>
              <a:gd name="connsiteX108" fmla="*/ 2711219 w 2892814"/>
              <a:gd name="connsiteY108" fmla="*/ 442913 h 1839372"/>
              <a:gd name="connsiteX109" fmla="*/ 2682644 w 2892814"/>
              <a:gd name="connsiteY109" fmla="*/ 452438 h 1839372"/>
              <a:gd name="connsiteX110" fmla="*/ 2668356 w 2892814"/>
              <a:gd name="connsiteY110" fmla="*/ 461963 h 1839372"/>
              <a:gd name="connsiteX111" fmla="*/ 2673119 w 2892814"/>
              <a:gd name="connsiteY111" fmla="*/ 538163 h 1839372"/>
              <a:gd name="connsiteX112" fmla="*/ 2682644 w 2892814"/>
              <a:gd name="connsiteY112" fmla="*/ 552450 h 1839372"/>
              <a:gd name="connsiteX113" fmla="*/ 2687406 w 2892814"/>
              <a:gd name="connsiteY113" fmla="*/ 595313 h 1839372"/>
              <a:gd name="connsiteX114" fmla="*/ 2696931 w 2892814"/>
              <a:gd name="connsiteY114" fmla="*/ 609600 h 1839372"/>
              <a:gd name="connsiteX115" fmla="*/ 2711219 w 2892814"/>
              <a:gd name="connsiteY115" fmla="*/ 638175 h 1839372"/>
              <a:gd name="connsiteX116" fmla="*/ 2711219 w 2892814"/>
              <a:gd name="connsiteY116" fmla="*/ 695325 h 1839372"/>
              <a:gd name="connsiteX117" fmla="*/ 2701694 w 2892814"/>
              <a:gd name="connsiteY117" fmla="*/ 709613 h 1839372"/>
              <a:gd name="connsiteX118" fmla="*/ 2706456 w 2892814"/>
              <a:gd name="connsiteY118" fmla="*/ 790575 h 1839372"/>
              <a:gd name="connsiteX119" fmla="*/ 2715981 w 2892814"/>
              <a:gd name="connsiteY119" fmla="*/ 819150 h 1839372"/>
              <a:gd name="connsiteX120" fmla="*/ 2720744 w 2892814"/>
              <a:gd name="connsiteY120" fmla="*/ 833438 h 1839372"/>
              <a:gd name="connsiteX121" fmla="*/ 2715981 w 2892814"/>
              <a:gd name="connsiteY121" fmla="*/ 933450 h 1839372"/>
              <a:gd name="connsiteX122" fmla="*/ 2701694 w 2892814"/>
              <a:gd name="connsiteY122" fmla="*/ 942975 h 1839372"/>
              <a:gd name="connsiteX123" fmla="*/ 2573106 w 2892814"/>
              <a:gd name="connsiteY123" fmla="*/ 947738 h 1839372"/>
              <a:gd name="connsiteX124" fmla="*/ 2577869 w 2892814"/>
              <a:gd name="connsiteY124" fmla="*/ 1004888 h 1839372"/>
              <a:gd name="connsiteX125" fmla="*/ 2592156 w 2892814"/>
              <a:gd name="connsiteY125" fmla="*/ 1014413 h 1839372"/>
              <a:gd name="connsiteX126" fmla="*/ 2620731 w 2892814"/>
              <a:gd name="connsiteY126" fmla="*/ 1023938 h 1839372"/>
              <a:gd name="connsiteX127" fmla="*/ 2649306 w 2892814"/>
              <a:gd name="connsiteY127" fmla="*/ 1042988 h 1839372"/>
              <a:gd name="connsiteX128" fmla="*/ 2644544 w 2892814"/>
              <a:gd name="connsiteY128" fmla="*/ 1081088 h 1839372"/>
              <a:gd name="connsiteX129" fmla="*/ 2649306 w 2892814"/>
              <a:gd name="connsiteY129" fmla="*/ 1123950 h 1839372"/>
              <a:gd name="connsiteX130" fmla="*/ 2687406 w 2892814"/>
              <a:gd name="connsiteY130" fmla="*/ 1128713 h 1839372"/>
              <a:gd name="connsiteX131" fmla="*/ 2701694 w 2892814"/>
              <a:gd name="connsiteY131" fmla="*/ 1133475 h 1839372"/>
              <a:gd name="connsiteX132" fmla="*/ 2715981 w 2892814"/>
              <a:gd name="connsiteY132" fmla="*/ 1143000 h 1839372"/>
              <a:gd name="connsiteX133" fmla="*/ 2720744 w 2892814"/>
              <a:gd name="connsiteY133" fmla="*/ 1157288 h 1839372"/>
              <a:gd name="connsiteX134" fmla="*/ 2730269 w 2892814"/>
              <a:gd name="connsiteY134" fmla="*/ 1200150 h 1839372"/>
              <a:gd name="connsiteX135" fmla="*/ 2735031 w 2892814"/>
              <a:gd name="connsiteY135" fmla="*/ 1214438 h 1839372"/>
              <a:gd name="connsiteX136" fmla="*/ 2749319 w 2892814"/>
              <a:gd name="connsiteY136" fmla="*/ 1223963 h 1839372"/>
              <a:gd name="connsiteX137" fmla="*/ 2763606 w 2892814"/>
              <a:gd name="connsiteY137" fmla="*/ 1266825 h 1839372"/>
              <a:gd name="connsiteX138" fmla="*/ 2768369 w 2892814"/>
              <a:gd name="connsiteY138" fmla="*/ 1281113 h 1839372"/>
              <a:gd name="connsiteX139" fmla="*/ 2796944 w 2892814"/>
              <a:gd name="connsiteY139" fmla="*/ 1295400 h 1839372"/>
              <a:gd name="connsiteX140" fmla="*/ 2825519 w 2892814"/>
              <a:gd name="connsiteY140" fmla="*/ 1314450 h 1839372"/>
              <a:gd name="connsiteX141" fmla="*/ 2854094 w 2892814"/>
              <a:gd name="connsiteY141" fmla="*/ 1323975 h 1839372"/>
              <a:gd name="connsiteX142" fmla="*/ 2868381 w 2892814"/>
              <a:gd name="connsiteY142" fmla="*/ 1352550 h 1839372"/>
              <a:gd name="connsiteX143" fmla="*/ 2873144 w 2892814"/>
              <a:gd name="connsiteY143" fmla="*/ 1376363 h 1839372"/>
              <a:gd name="connsiteX144" fmla="*/ 2887431 w 2892814"/>
              <a:gd name="connsiteY144" fmla="*/ 1381125 h 1839372"/>
              <a:gd name="connsiteX145" fmla="*/ 2887431 w 2892814"/>
              <a:gd name="connsiteY145" fmla="*/ 1428750 h 1839372"/>
              <a:gd name="connsiteX146" fmla="*/ 2882669 w 2892814"/>
              <a:gd name="connsiteY146" fmla="*/ 1447800 h 1839372"/>
              <a:gd name="connsiteX147" fmla="*/ 2868381 w 2892814"/>
              <a:gd name="connsiteY147" fmla="*/ 1457325 h 1839372"/>
              <a:gd name="connsiteX148" fmla="*/ 2849331 w 2892814"/>
              <a:gd name="connsiteY148" fmla="*/ 1500188 h 1839372"/>
              <a:gd name="connsiteX149" fmla="*/ 2839806 w 2892814"/>
              <a:gd name="connsiteY149" fmla="*/ 1528763 h 1839372"/>
              <a:gd name="connsiteX150" fmla="*/ 2796944 w 2892814"/>
              <a:gd name="connsiteY150" fmla="*/ 1552575 h 1839372"/>
              <a:gd name="connsiteX151" fmla="*/ 2773131 w 2892814"/>
              <a:gd name="connsiteY151" fmla="*/ 1557338 h 1839372"/>
              <a:gd name="connsiteX152" fmla="*/ 2758844 w 2892814"/>
              <a:gd name="connsiteY152" fmla="*/ 1571625 h 1839372"/>
              <a:gd name="connsiteX153" fmla="*/ 2754081 w 2892814"/>
              <a:gd name="connsiteY153" fmla="*/ 1619250 h 1839372"/>
              <a:gd name="connsiteX154" fmla="*/ 2725506 w 2892814"/>
              <a:gd name="connsiteY154" fmla="*/ 1624013 h 1839372"/>
              <a:gd name="connsiteX155" fmla="*/ 2682644 w 2892814"/>
              <a:gd name="connsiteY155" fmla="*/ 1643063 h 1839372"/>
              <a:gd name="connsiteX156" fmla="*/ 2673119 w 2892814"/>
              <a:gd name="connsiteY156" fmla="*/ 1671638 h 1839372"/>
              <a:gd name="connsiteX157" fmla="*/ 2668356 w 2892814"/>
              <a:gd name="connsiteY157" fmla="*/ 1685925 h 1839372"/>
              <a:gd name="connsiteX158" fmla="*/ 2663594 w 2892814"/>
              <a:gd name="connsiteY158" fmla="*/ 1724025 h 1839372"/>
              <a:gd name="connsiteX159" fmla="*/ 2654069 w 2892814"/>
              <a:gd name="connsiteY159" fmla="*/ 1752600 h 1839372"/>
              <a:gd name="connsiteX160" fmla="*/ 2649306 w 2892814"/>
              <a:gd name="connsiteY160" fmla="*/ 1785938 h 1839372"/>
              <a:gd name="connsiteX161" fmla="*/ 2644544 w 2892814"/>
              <a:gd name="connsiteY161" fmla="*/ 1800225 h 1839372"/>
              <a:gd name="connsiteX162" fmla="*/ 2630256 w 2892814"/>
              <a:gd name="connsiteY162" fmla="*/ 1804988 h 1839372"/>
              <a:gd name="connsiteX163" fmla="*/ 2625494 w 2892814"/>
              <a:gd name="connsiteY163" fmla="*/ 1819275 h 1839372"/>
              <a:gd name="connsiteX164" fmla="*/ 2620731 w 2892814"/>
              <a:gd name="connsiteY164" fmla="*/ 1838325 h 1839372"/>
              <a:gd name="connsiteX165" fmla="*/ 2596919 w 2892814"/>
              <a:gd name="connsiteY165" fmla="*/ 1833563 h 1839372"/>
              <a:gd name="connsiteX166" fmla="*/ 2592156 w 2892814"/>
              <a:gd name="connsiteY166" fmla="*/ 1819275 h 1839372"/>
              <a:gd name="connsiteX167" fmla="*/ 2549294 w 2892814"/>
              <a:gd name="connsiteY167" fmla="*/ 1804988 h 1839372"/>
              <a:gd name="connsiteX168" fmla="*/ 2535006 w 2892814"/>
              <a:gd name="connsiteY168" fmla="*/ 1795463 h 1839372"/>
              <a:gd name="connsiteX169" fmla="*/ 2477856 w 2892814"/>
              <a:gd name="connsiteY169" fmla="*/ 1785938 h 1839372"/>
              <a:gd name="connsiteX170" fmla="*/ 2463569 w 2892814"/>
              <a:gd name="connsiteY170" fmla="*/ 1776413 h 1839372"/>
              <a:gd name="connsiteX171" fmla="*/ 2354031 w 2892814"/>
              <a:gd name="connsiteY171" fmla="*/ 1766888 h 1839372"/>
              <a:gd name="connsiteX172" fmla="*/ 2339744 w 2892814"/>
              <a:gd name="connsiteY172" fmla="*/ 1757363 h 1839372"/>
              <a:gd name="connsiteX173" fmla="*/ 2330219 w 2892814"/>
              <a:gd name="connsiteY173" fmla="*/ 1728788 h 1839372"/>
              <a:gd name="connsiteX174" fmla="*/ 2301644 w 2892814"/>
              <a:gd name="connsiteY174" fmla="*/ 1719263 h 1839372"/>
              <a:gd name="connsiteX175" fmla="*/ 2292119 w 2892814"/>
              <a:gd name="connsiteY175" fmla="*/ 1704975 h 1839372"/>
              <a:gd name="connsiteX176" fmla="*/ 2287356 w 2892814"/>
              <a:gd name="connsiteY176" fmla="*/ 1690688 h 1839372"/>
              <a:gd name="connsiteX177" fmla="*/ 2258781 w 2892814"/>
              <a:gd name="connsiteY177" fmla="*/ 1676400 h 1839372"/>
              <a:gd name="connsiteX178" fmla="*/ 2254019 w 2892814"/>
              <a:gd name="connsiteY178" fmla="*/ 1585913 h 1839372"/>
              <a:gd name="connsiteX179" fmla="*/ 2249256 w 2892814"/>
              <a:gd name="connsiteY179" fmla="*/ 1562100 h 1839372"/>
              <a:gd name="connsiteX180" fmla="*/ 2239731 w 2892814"/>
              <a:gd name="connsiteY180" fmla="*/ 1547813 h 1839372"/>
              <a:gd name="connsiteX181" fmla="*/ 2234969 w 2892814"/>
              <a:gd name="connsiteY181" fmla="*/ 1524000 h 1839372"/>
              <a:gd name="connsiteX182" fmla="*/ 2230206 w 2892814"/>
              <a:gd name="connsiteY182" fmla="*/ 1509713 h 1839372"/>
              <a:gd name="connsiteX183" fmla="*/ 2201631 w 2892814"/>
              <a:gd name="connsiteY183" fmla="*/ 1490663 h 1839372"/>
              <a:gd name="connsiteX184" fmla="*/ 2173056 w 2892814"/>
              <a:gd name="connsiteY184" fmla="*/ 1476375 h 1839372"/>
              <a:gd name="connsiteX185" fmla="*/ 2163531 w 2892814"/>
              <a:gd name="connsiteY185" fmla="*/ 1428750 h 1839372"/>
              <a:gd name="connsiteX186" fmla="*/ 2158769 w 2892814"/>
              <a:gd name="connsiteY186" fmla="*/ 1404938 h 1839372"/>
              <a:gd name="connsiteX187" fmla="*/ 2149244 w 2892814"/>
              <a:gd name="connsiteY187" fmla="*/ 1390650 h 1839372"/>
              <a:gd name="connsiteX188" fmla="*/ 2144481 w 2892814"/>
              <a:gd name="connsiteY188" fmla="*/ 1376363 h 1839372"/>
              <a:gd name="connsiteX189" fmla="*/ 2115906 w 2892814"/>
              <a:gd name="connsiteY189" fmla="*/ 1357313 h 1839372"/>
              <a:gd name="connsiteX190" fmla="*/ 2092094 w 2892814"/>
              <a:gd name="connsiteY190" fmla="*/ 1314450 h 1839372"/>
              <a:gd name="connsiteX191" fmla="*/ 2063519 w 2892814"/>
              <a:gd name="connsiteY191" fmla="*/ 1304925 h 1839372"/>
              <a:gd name="connsiteX192" fmla="*/ 2034944 w 2892814"/>
              <a:gd name="connsiteY192" fmla="*/ 1290638 h 1839372"/>
              <a:gd name="connsiteX193" fmla="*/ 2020656 w 2892814"/>
              <a:gd name="connsiteY193" fmla="*/ 1281113 h 1839372"/>
              <a:gd name="connsiteX194" fmla="*/ 1901594 w 2892814"/>
              <a:gd name="connsiteY194" fmla="*/ 1262063 h 1839372"/>
              <a:gd name="connsiteX195" fmla="*/ 1882544 w 2892814"/>
              <a:gd name="connsiteY195" fmla="*/ 1219200 h 1839372"/>
              <a:gd name="connsiteX196" fmla="*/ 1853969 w 2892814"/>
              <a:gd name="connsiteY196" fmla="*/ 1223963 h 1839372"/>
              <a:gd name="connsiteX197" fmla="*/ 1834919 w 2892814"/>
              <a:gd name="connsiteY197" fmla="*/ 1252538 h 1839372"/>
              <a:gd name="connsiteX198" fmla="*/ 1806344 w 2892814"/>
              <a:gd name="connsiteY198" fmla="*/ 1262063 h 1839372"/>
              <a:gd name="connsiteX199" fmla="*/ 1777769 w 2892814"/>
              <a:gd name="connsiteY199" fmla="*/ 1281113 h 1839372"/>
              <a:gd name="connsiteX200" fmla="*/ 1734906 w 2892814"/>
              <a:gd name="connsiteY200" fmla="*/ 1300163 h 1839372"/>
              <a:gd name="connsiteX201" fmla="*/ 1682519 w 2892814"/>
              <a:gd name="connsiteY201" fmla="*/ 1295400 h 1839372"/>
              <a:gd name="connsiteX202" fmla="*/ 1653944 w 2892814"/>
              <a:gd name="connsiteY202" fmla="*/ 1285875 h 1839372"/>
              <a:gd name="connsiteX203" fmla="*/ 1544406 w 2892814"/>
              <a:gd name="connsiteY203" fmla="*/ 1276350 h 1839372"/>
              <a:gd name="connsiteX204" fmla="*/ 1453919 w 2892814"/>
              <a:gd name="connsiteY204" fmla="*/ 1290638 h 1839372"/>
              <a:gd name="connsiteX205" fmla="*/ 1449156 w 2892814"/>
              <a:gd name="connsiteY205" fmla="*/ 1304925 h 1839372"/>
              <a:gd name="connsiteX206" fmla="*/ 1434869 w 2892814"/>
              <a:gd name="connsiteY206" fmla="*/ 1314450 h 1839372"/>
              <a:gd name="connsiteX207" fmla="*/ 1406294 w 2892814"/>
              <a:gd name="connsiteY207" fmla="*/ 1323975 h 1839372"/>
              <a:gd name="connsiteX208" fmla="*/ 1392006 w 2892814"/>
              <a:gd name="connsiteY208" fmla="*/ 1352550 h 1839372"/>
              <a:gd name="connsiteX209" fmla="*/ 1377719 w 2892814"/>
              <a:gd name="connsiteY209" fmla="*/ 1357313 h 1839372"/>
              <a:gd name="connsiteX210" fmla="*/ 1363431 w 2892814"/>
              <a:gd name="connsiteY210" fmla="*/ 1371600 h 1839372"/>
              <a:gd name="connsiteX211" fmla="*/ 1334856 w 2892814"/>
              <a:gd name="connsiteY211" fmla="*/ 1390650 h 1839372"/>
              <a:gd name="connsiteX212" fmla="*/ 1320569 w 2892814"/>
              <a:gd name="connsiteY212" fmla="*/ 1400175 h 1839372"/>
              <a:gd name="connsiteX213" fmla="*/ 1306281 w 2892814"/>
              <a:gd name="connsiteY213" fmla="*/ 1409700 h 1839372"/>
              <a:gd name="connsiteX214" fmla="*/ 1291994 w 2892814"/>
              <a:gd name="connsiteY214" fmla="*/ 1419225 h 1839372"/>
              <a:gd name="connsiteX215" fmla="*/ 1282469 w 2892814"/>
              <a:gd name="connsiteY215" fmla="*/ 1433513 h 1839372"/>
              <a:gd name="connsiteX216" fmla="*/ 1239606 w 2892814"/>
              <a:gd name="connsiteY216" fmla="*/ 1447800 h 1839372"/>
              <a:gd name="connsiteX217" fmla="*/ 1196744 w 2892814"/>
              <a:gd name="connsiteY217" fmla="*/ 1462088 h 1839372"/>
              <a:gd name="connsiteX218" fmla="*/ 1182456 w 2892814"/>
              <a:gd name="connsiteY218" fmla="*/ 1466850 h 1839372"/>
              <a:gd name="connsiteX219" fmla="*/ 1168169 w 2892814"/>
              <a:gd name="connsiteY219" fmla="*/ 1471613 h 1839372"/>
              <a:gd name="connsiteX220" fmla="*/ 1091969 w 2892814"/>
              <a:gd name="connsiteY220" fmla="*/ 1481138 h 1839372"/>
              <a:gd name="connsiteX221" fmla="*/ 1077681 w 2892814"/>
              <a:gd name="connsiteY221" fmla="*/ 1485900 h 1839372"/>
              <a:gd name="connsiteX222" fmla="*/ 1063394 w 2892814"/>
              <a:gd name="connsiteY222" fmla="*/ 1495425 h 1839372"/>
              <a:gd name="connsiteX223" fmla="*/ 1034819 w 2892814"/>
              <a:gd name="connsiteY223" fmla="*/ 1519238 h 1839372"/>
              <a:gd name="connsiteX224" fmla="*/ 1011006 w 2892814"/>
              <a:gd name="connsiteY224" fmla="*/ 1547813 h 1839372"/>
              <a:gd name="connsiteX225" fmla="*/ 996719 w 2892814"/>
              <a:gd name="connsiteY225" fmla="*/ 1552575 h 1839372"/>
              <a:gd name="connsiteX226" fmla="*/ 982431 w 2892814"/>
              <a:gd name="connsiteY226" fmla="*/ 1566863 h 1839372"/>
              <a:gd name="connsiteX227" fmla="*/ 934806 w 2892814"/>
              <a:gd name="connsiteY227" fmla="*/ 1571625 h 1839372"/>
              <a:gd name="connsiteX228" fmla="*/ 863369 w 2892814"/>
              <a:gd name="connsiteY228" fmla="*/ 1576388 h 1839372"/>
              <a:gd name="connsiteX229" fmla="*/ 710969 w 2892814"/>
              <a:gd name="connsiteY229" fmla="*/ 1585913 h 1839372"/>
              <a:gd name="connsiteX230" fmla="*/ 606194 w 2892814"/>
              <a:gd name="connsiteY230" fmla="*/ 1590675 h 1839372"/>
              <a:gd name="connsiteX231" fmla="*/ 577619 w 2892814"/>
              <a:gd name="connsiteY231" fmla="*/ 1600200 h 1839372"/>
              <a:gd name="connsiteX232" fmla="*/ 563331 w 2892814"/>
              <a:gd name="connsiteY232" fmla="*/ 1609725 h 1839372"/>
              <a:gd name="connsiteX233" fmla="*/ 534756 w 2892814"/>
              <a:gd name="connsiteY233" fmla="*/ 1619250 h 1839372"/>
              <a:gd name="connsiteX234" fmla="*/ 520469 w 2892814"/>
              <a:gd name="connsiteY234" fmla="*/ 1624013 h 1839372"/>
              <a:gd name="connsiteX235" fmla="*/ 506181 w 2892814"/>
              <a:gd name="connsiteY235" fmla="*/ 1628775 h 1839372"/>
              <a:gd name="connsiteX236" fmla="*/ 453794 w 2892814"/>
              <a:gd name="connsiteY236" fmla="*/ 1643063 h 1839372"/>
              <a:gd name="connsiteX237" fmla="*/ 439506 w 2892814"/>
              <a:gd name="connsiteY237" fmla="*/ 1633538 h 1839372"/>
              <a:gd name="connsiteX238" fmla="*/ 76 w 2892814"/>
              <a:gd name="connsiteY238" fmla="*/ 1632258 h 1839372"/>
              <a:gd name="connsiteX239" fmla="*/ 444269 w 2892814"/>
              <a:gd name="connsiteY239" fmla="*/ 1409700 h 1839372"/>
              <a:gd name="connsiteX0" fmla="*/ 449877 w 2898422"/>
              <a:gd name="connsiteY0" fmla="*/ 1409700 h 1839372"/>
              <a:gd name="connsiteX1" fmla="*/ 478452 w 2898422"/>
              <a:gd name="connsiteY1" fmla="*/ 1414463 h 1839372"/>
              <a:gd name="connsiteX2" fmla="*/ 492739 w 2898422"/>
              <a:gd name="connsiteY2" fmla="*/ 1423988 h 1839372"/>
              <a:gd name="connsiteX3" fmla="*/ 511789 w 2898422"/>
              <a:gd name="connsiteY3" fmla="*/ 1428750 h 1839372"/>
              <a:gd name="connsiteX4" fmla="*/ 526077 w 2898422"/>
              <a:gd name="connsiteY4" fmla="*/ 1433513 h 1839372"/>
              <a:gd name="connsiteX5" fmla="*/ 616564 w 2898422"/>
              <a:gd name="connsiteY5" fmla="*/ 1443038 h 1839372"/>
              <a:gd name="connsiteX6" fmla="*/ 664189 w 2898422"/>
              <a:gd name="connsiteY6" fmla="*/ 1438275 h 1839372"/>
              <a:gd name="connsiteX7" fmla="*/ 678477 w 2898422"/>
              <a:gd name="connsiteY7" fmla="*/ 1428750 h 1839372"/>
              <a:gd name="connsiteX8" fmla="*/ 768964 w 2898422"/>
              <a:gd name="connsiteY8" fmla="*/ 1433513 h 1839372"/>
              <a:gd name="connsiteX9" fmla="*/ 783252 w 2898422"/>
              <a:gd name="connsiteY9" fmla="*/ 1438275 h 1839372"/>
              <a:gd name="connsiteX10" fmla="*/ 816589 w 2898422"/>
              <a:gd name="connsiteY10" fmla="*/ 1428750 h 1839372"/>
              <a:gd name="connsiteX11" fmla="*/ 826114 w 2898422"/>
              <a:gd name="connsiteY11" fmla="*/ 1414463 h 1839372"/>
              <a:gd name="connsiteX12" fmla="*/ 854689 w 2898422"/>
              <a:gd name="connsiteY12" fmla="*/ 1404938 h 1839372"/>
              <a:gd name="connsiteX13" fmla="*/ 864214 w 2898422"/>
              <a:gd name="connsiteY13" fmla="*/ 1390650 h 1839372"/>
              <a:gd name="connsiteX14" fmla="*/ 892789 w 2898422"/>
              <a:gd name="connsiteY14" fmla="*/ 1381125 h 1839372"/>
              <a:gd name="connsiteX15" fmla="*/ 907077 w 2898422"/>
              <a:gd name="connsiteY15" fmla="*/ 1376363 h 1839372"/>
              <a:gd name="connsiteX16" fmla="*/ 997564 w 2898422"/>
              <a:gd name="connsiteY16" fmla="*/ 1366838 h 1839372"/>
              <a:gd name="connsiteX17" fmla="*/ 1007089 w 2898422"/>
              <a:gd name="connsiteY17" fmla="*/ 1352550 h 1839372"/>
              <a:gd name="connsiteX18" fmla="*/ 1021377 w 2898422"/>
              <a:gd name="connsiteY18" fmla="*/ 1343025 h 1839372"/>
              <a:gd name="connsiteX19" fmla="*/ 1040427 w 2898422"/>
              <a:gd name="connsiteY19" fmla="*/ 1319213 h 1839372"/>
              <a:gd name="connsiteX20" fmla="*/ 1045189 w 2898422"/>
              <a:gd name="connsiteY20" fmla="*/ 1119188 h 1839372"/>
              <a:gd name="connsiteX21" fmla="*/ 1054714 w 2898422"/>
              <a:gd name="connsiteY21" fmla="*/ 1090613 h 1839372"/>
              <a:gd name="connsiteX22" fmla="*/ 1069002 w 2898422"/>
              <a:gd name="connsiteY22" fmla="*/ 1028700 h 1839372"/>
              <a:gd name="connsiteX23" fmla="*/ 1078527 w 2898422"/>
              <a:gd name="connsiteY23" fmla="*/ 1014413 h 1839372"/>
              <a:gd name="connsiteX24" fmla="*/ 1092814 w 2898422"/>
              <a:gd name="connsiteY24" fmla="*/ 985838 h 1839372"/>
              <a:gd name="connsiteX25" fmla="*/ 1107102 w 2898422"/>
              <a:gd name="connsiteY25" fmla="*/ 981075 h 1839372"/>
              <a:gd name="connsiteX26" fmla="*/ 1126152 w 2898422"/>
              <a:gd name="connsiteY26" fmla="*/ 952500 h 1839372"/>
              <a:gd name="connsiteX27" fmla="*/ 1130914 w 2898422"/>
              <a:gd name="connsiteY27" fmla="*/ 938213 h 1839372"/>
              <a:gd name="connsiteX28" fmla="*/ 1140439 w 2898422"/>
              <a:gd name="connsiteY28" fmla="*/ 923925 h 1839372"/>
              <a:gd name="connsiteX29" fmla="*/ 1145202 w 2898422"/>
              <a:gd name="connsiteY29" fmla="*/ 909638 h 1839372"/>
              <a:gd name="connsiteX30" fmla="*/ 1159489 w 2898422"/>
              <a:gd name="connsiteY30" fmla="*/ 904875 h 1839372"/>
              <a:gd name="connsiteX31" fmla="*/ 1173777 w 2898422"/>
              <a:gd name="connsiteY31" fmla="*/ 895350 h 1839372"/>
              <a:gd name="connsiteX32" fmla="*/ 1183302 w 2898422"/>
              <a:gd name="connsiteY32" fmla="*/ 881063 h 1839372"/>
              <a:gd name="connsiteX33" fmla="*/ 1211877 w 2898422"/>
              <a:gd name="connsiteY33" fmla="*/ 862013 h 1839372"/>
              <a:gd name="connsiteX34" fmla="*/ 1235689 w 2898422"/>
              <a:gd name="connsiteY34" fmla="*/ 819150 h 1839372"/>
              <a:gd name="connsiteX35" fmla="*/ 1240452 w 2898422"/>
              <a:gd name="connsiteY35" fmla="*/ 776288 h 1839372"/>
              <a:gd name="connsiteX36" fmla="*/ 1249977 w 2898422"/>
              <a:gd name="connsiteY36" fmla="*/ 738188 h 1839372"/>
              <a:gd name="connsiteX37" fmla="*/ 1254739 w 2898422"/>
              <a:gd name="connsiteY37" fmla="*/ 642938 h 1839372"/>
              <a:gd name="connsiteX38" fmla="*/ 1249977 w 2898422"/>
              <a:gd name="connsiteY38" fmla="*/ 609600 h 1839372"/>
              <a:gd name="connsiteX39" fmla="*/ 1245214 w 2898422"/>
              <a:gd name="connsiteY39" fmla="*/ 595313 h 1839372"/>
              <a:gd name="connsiteX40" fmla="*/ 1230927 w 2898422"/>
              <a:gd name="connsiteY40" fmla="*/ 590550 h 1839372"/>
              <a:gd name="connsiteX41" fmla="*/ 1226164 w 2898422"/>
              <a:gd name="connsiteY41" fmla="*/ 576263 h 1839372"/>
              <a:gd name="connsiteX42" fmla="*/ 1235689 w 2898422"/>
              <a:gd name="connsiteY42" fmla="*/ 519113 h 1839372"/>
              <a:gd name="connsiteX43" fmla="*/ 1245214 w 2898422"/>
              <a:gd name="connsiteY43" fmla="*/ 476250 h 1839372"/>
              <a:gd name="connsiteX44" fmla="*/ 1259502 w 2898422"/>
              <a:gd name="connsiteY44" fmla="*/ 466725 h 1839372"/>
              <a:gd name="connsiteX45" fmla="*/ 1269027 w 2898422"/>
              <a:gd name="connsiteY45" fmla="*/ 452438 h 1839372"/>
              <a:gd name="connsiteX46" fmla="*/ 1273789 w 2898422"/>
              <a:gd name="connsiteY46" fmla="*/ 438150 h 1839372"/>
              <a:gd name="connsiteX47" fmla="*/ 1288077 w 2898422"/>
              <a:gd name="connsiteY47" fmla="*/ 428625 h 1839372"/>
              <a:gd name="connsiteX48" fmla="*/ 1302364 w 2898422"/>
              <a:gd name="connsiteY48" fmla="*/ 395288 h 1839372"/>
              <a:gd name="connsiteX49" fmla="*/ 1311889 w 2898422"/>
              <a:gd name="connsiteY49" fmla="*/ 366713 h 1839372"/>
              <a:gd name="connsiteX50" fmla="*/ 1316652 w 2898422"/>
              <a:gd name="connsiteY50" fmla="*/ 352425 h 1839372"/>
              <a:gd name="connsiteX51" fmla="*/ 1326177 w 2898422"/>
              <a:gd name="connsiteY51" fmla="*/ 338138 h 1839372"/>
              <a:gd name="connsiteX52" fmla="*/ 1330939 w 2898422"/>
              <a:gd name="connsiteY52" fmla="*/ 271463 h 1839372"/>
              <a:gd name="connsiteX53" fmla="*/ 1316652 w 2898422"/>
              <a:gd name="connsiteY53" fmla="*/ 261938 h 1839372"/>
              <a:gd name="connsiteX54" fmla="*/ 1311889 w 2898422"/>
              <a:gd name="connsiteY54" fmla="*/ 242888 h 1839372"/>
              <a:gd name="connsiteX55" fmla="*/ 1307127 w 2898422"/>
              <a:gd name="connsiteY55" fmla="*/ 228600 h 1839372"/>
              <a:gd name="connsiteX56" fmla="*/ 1326177 w 2898422"/>
              <a:gd name="connsiteY56" fmla="*/ 209550 h 1839372"/>
              <a:gd name="connsiteX57" fmla="*/ 1354752 w 2898422"/>
              <a:gd name="connsiteY57" fmla="*/ 195263 h 1839372"/>
              <a:gd name="connsiteX58" fmla="*/ 1369039 w 2898422"/>
              <a:gd name="connsiteY58" fmla="*/ 166688 h 1839372"/>
              <a:gd name="connsiteX59" fmla="*/ 1373802 w 2898422"/>
              <a:gd name="connsiteY59" fmla="*/ 147638 h 1839372"/>
              <a:gd name="connsiteX60" fmla="*/ 1435714 w 2898422"/>
              <a:gd name="connsiteY60" fmla="*/ 133350 h 1839372"/>
              <a:gd name="connsiteX61" fmla="*/ 1530964 w 2898422"/>
              <a:gd name="connsiteY61" fmla="*/ 138113 h 1839372"/>
              <a:gd name="connsiteX62" fmla="*/ 1550014 w 2898422"/>
              <a:gd name="connsiteY62" fmla="*/ 142875 h 1839372"/>
              <a:gd name="connsiteX63" fmla="*/ 1611927 w 2898422"/>
              <a:gd name="connsiteY63" fmla="*/ 147638 h 1839372"/>
              <a:gd name="connsiteX64" fmla="*/ 1878627 w 2898422"/>
              <a:gd name="connsiteY64" fmla="*/ 147638 h 1839372"/>
              <a:gd name="connsiteX65" fmla="*/ 1892914 w 2898422"/>
              <a:gd name="connsiteY65" fmla="*/ 142875 h 1839372"/>
              <a:gd name="connsiteX66" fmla="*/ 1950064 w 2898422"/>
              <a:gd name="connsiteY66" fmla="*/ 138113 h 1839372"/>
              <a:gd name="connsiteX67" fmla="*/ 1978639 w 2898422"/>
              <a:gd name="connsiteY67" fmla="*/ 128588 h 1839372"/>
              <a:gd name="connsiteX68" fmla="*/ 1992927 w 2898422"/>
              <a:gd name="connsiteY68" fmla="*/ 123825 h 1839372"/>
              <a:gd name="connsiteX69" fmla="*/ 1997689 w 2898422"/>
              <a:gd name="connsiteY69" fmla="*/ 109538 h 1839372"/>
              <a:gd name="connsiteX70" fmla="*/ 2026264 w 2898422"/>
              <a:gd name="connsiteY70" fmla="*/ 90488 h 1839372"/>
              <a:gd name="connsiteX71" fmla="*/ 2035789 w 2898422"/>
              <a:gd name="connsiteY71" fmla="*/ 76200 h 1839372"/>
              <a:gd name="connsiteX72" fmla="*/ 2064364 w 2898422"/>
              <a:gd name="connsiteY72" fmla="*/ 57150 h 1839372"/>
              <a:gd name="connsiteX73" fmla="*/ 2097702 w 2898422"/>
              <a:gd name="connsiteY73" fmla="*/ 61913 h 1839372"/>
              <a:gd name="connsiteX74" fmla="*/ 2126277 w 2898422"/>
              <a:gd name="connsiteY74" fmla="*/ 76200 h 1839372"/>
              <a:gd name="connsiteX75" fmla="*/ 2159614 w 2898422"/>
              <a:gd name="connsiteY75" fmla="*/ 80963 h 1839372"/>
              <a:gd name="connsiteX76" fmla="*/ 2164377 w 2898422"/>
              <a:gd name="connsiteY76" fmla="*/ 95250 h 1839372"/>
              <a:gd name="connsiteX77" fmla="*/ 2192952 w 2898422"/>
              <a:gd name="connsiteY77" fmla="*/ 109538 h 1839372"/>
              <a:gd name="connsiteX78" fmla="*/ 2269152 w 2898422"/>
              <a:gd name="connsiteY78" fmla="*/ 104775 h 1839372"/>
              <a:gd name="connsiteX79" fmla="*/ 2283439 w 2898422"/>
              <a:gd name="connsiteY79" fmla="*/ 100013 h 1839372"/>
              <a:gd name="connsiteX80" fmla="*/ 2302489 w 2898422"/>
              <a:gd name="connsiteY80" fmla="*/ 104775 h 1839372"/>
              <a:gd name="connsiteX81" fmla="*/ 2331064 w 2898422"/>
              <a:gd name="connsiteY81" fmla="*/ 119063 h 1839372"/>
              <a:gd name="connsiteX82" fmla="*/ 2335827 w 2898422"/>
              <a:gd name="connsiteY82" fmla="*/ 133350 h 1839372"/>
              <a:gd name="connsiteX83" fmla="*/ 2350114 w 2898422"/>
              <a:gd name="connsiteY83" fmla="*/ 138113 h 1839372"/>
              <a:gd name="connsiteX84" fmla="*/ 2440602 w 2898422"/>
              <a:gd name="connsiteY84" fmla="*/ 142875 h 1839372"/>
              <a:gd name="connsiteX85" fmla="*/ 2478702 w 2898422"/>
              <a:gd name="connsiteY85" fmla="*/ 138113 h 1839372"/>
              <a:gd name="connsiteX86" fmla="*/ 2492989 w 2898422"/>
              <a:gd name="connsiteY86" fmla="*/ 133350 h 1839372"/>
              <a:gd name="connsiteX87" fmla="*/ 2502514 w 2898422"/>
              <a:gd name="connsiteY87" fmla="*/ 104775 h 1839372"/>
              <a:gd name="connsiteX88" fmla="*/ 2507277 w 2898422"/>
              <a:gd name="connsiteY88" fmla="*/ 90488 h 1839372"/>
              <a:gd name="connsiteX89" fmla="*/ 2512039 w 2898422"/>
              <a:gd name="connsiteY89" fmla="*/ 76200 h 1839372"/>
              <a:gd name="connsiteX90" fmla="*/ 2526327 w 2898422"/>
              <a:gd name="connsiteY90" fmla="*/ 71438 h 1839372"/>
              <a:gd name="connsiteX91" fmla="*/ 2664439 w 2898422"/>
              <a:gd name="connsiteY91" fmla="*/ 38100 h 1839372"/>
              <a:gd name="connsiteX92" fmla="*/ 2678727 w 2898422"/>
              <a:gd name="connsiteY92" fmla="*/ 28575 h 1839372"/>
              <a:gd name="connsiteX93" fmla="*/ 2707302 w 2898422"/>
              <a:gd name="connsiteY93" fmla="*/ 19050 h 1839372"/>
              <a:gd name="connsiteX94" fmla="*/ 2735877 w 2898422"/>
              <a:gd name="connsiteY94" fmla="*/ 0 h 1839372"/>
              <a:gd name="connsiteX95" fmla="*/ 2788264 w 2898422"/>
              <a:gd name="connsiteY95" fmla="*/ 42863 h 1839372"/>
              <a:gd name="connsiteX96" fmla="*/ 2793027 w 2898422"/>
              <a:gd name="connsiteY96" fmla="*/ 57150 h 1839372"/>
              <a:gd name="connsiteX97" fmla="*/ 2797789 w 2898422"/>
              <a:gd name="connsiteY97" fmla="*/ 95250 h 1839372"/>
              <a:gd name="connsiteX98" fmla="*/ 2802552 w 2898422"/>
              <a:gd name="connsiteY98" fmla="*/ 109538 h 1839372"/>
              <a:gd name="connsiteX99" fmla="*/ 2807314 w 2898422"/>
              <a:gd name="connsiteY99" fmla="*/ 166688 h 1839372"/>
              <a:gd name="connsiteX100" fmla="*/ 2816839 w 2898422"/>
              <a:gd name="connsiteY100" fmla="*/ 228600 h 1839372"/>
              <a:gd name="connsiteX101" fmla="*/ 2831127 w 2898422"/>
              <a:gd name="connsiteY101" fmla="*/ 304800 h 1839372"/>
              <a:gd name="connsiteX102" fmla="*/ 2845414 w 2898422"/>
              <a:gd name="connsiteY102" fmla="*/ 314325 h 1839372"/>
              <a:gd name="connsiteX103" fmla="*/ 2812077 w 2898422"/>
              <a:gd name="connsiteY103" fmla="*/ 361950 h 1839372"/>
              <a:gd name="connsiteX104" fmla="*/ 2797789 w 2898422"/>
              <a:gd name="connsiteY104" fmla="*/ 357188 h 1839372"/>
              <a:gd name="connsiteX105" fmla="*/ 2783502 w 2898422"/>
              <a:gd name="connsiteY105" fmla="*/ 366713 h 1839372"/>
              <a:gd name="connsiteX106" fmla="*/ 2726352 w 2898422"/>
              <a:gd name="connsiteY106" fmla="*/ 376238 h 1839372"/>
              <a:gd name="connsiteX107" fmla="*/ 2721589 w 2898422"/>
              <a:gd name="connsiteY107" fmla="*/ 390525 h 1839372"/>
              <a:gd name="connsiteX108" fmla="*/ 2716827 w 2898422"/>
              <a:gd name="connsiteY108" fmla="*/ 442913 h 1839372"/>
              <a:gd name="connsiteX109" fmla="*/ 2688252 w 2898422"/>
              <a:gd name="connsiteY109" fmla="*/ 452438 h 1839372"/>
              <a:gd name="connsiteX110" fmla="*/ 2673964 w 2898422"/>
              <a:gd name="connsiteY110" fmla="*/ 461963 h 1839372"/>
              <a:gd name="connsiteX111" fmla="*/ 2678727 w 2898422"/>
              <a:gd name="connsiteY111" fmla="*/ 538163 h 1839372"/>
              <a:gd name="connsiteX112" fmla="*/ 2688252 w 2898422"/>
              <a:gd name="connsiteY112" fmla="*/ 552450 h 1839372"/>
              <a:gd name="connsiteX113" fmla="*/ 2693014 w 2898422"/>
              <a:gd name="connsiteY113" fmla="*/ 595313 h 1839372"/>
              <a:gd name="connsiteX114" fmla="*/ 2702539 w 2898422"/>
              <a:gd name="connsiteY114" fmla="*/ 609600 h 1839372"/>
              <a:gd name="connsiteX115" fmla="*/ 2716827 w 2898422"/>
              <a:gd name="connsiteY115" fmla="*/ 638175 h 1839372"/>
              <a:gd name="connsiteX116" fmla="*/ 2716827 w 2898422"/>
              <a:gd name="connsiteY116" fmla="*/ 695325 h 1839372"/>
              <a:gd name="connsiteX117" fmla="*/ 2707302 w 2898422"/>
              <a:gd name="connsiteY117" fmla="*/ 709613 h 1839372"/>
              <a:gd name="connsiteX118" fmla="*/ 2712064 w 2898422"/>
              <a:gd name="connsiteY118" fmla="*/ 790575 h 1839372"/>
              <a:gd name="connsiteX119" fmla="*/ 2721589 w 2898422"/>
              <a:gd name="connsiteY119" fmla="*/ 819150 h 1839372"/>
              <a:gd name="connsiteX120" fmla="*/ 2726352 w 2898422"/>
              <a:gd name="connsiteY120" fmla="*/ 833438 h 1839372"/>
              <a:gd name="connsiteX121" fmla="*/ 2721589 w 2898422"/>
              <a:gd name="connsiteY121" fmla="*/ 933450 h 1839372"/>
              <a:gd name="connsiteX122" fmla="*/ 2707302 w 2898422"/>
              <a:gd name="connsiteY122" fmla="*/ 942975 h 1839372"/>
              <a:gd name="connsiteX123" fmla="*/ 2578714 w 2898422"/>
              <a:gd name="connsiteY123" fmla="*/ 947738 h 1839372"/>
              <a:gd name="connsiteX124" fmla="*/ 2583477 w 2898422"/>
              <a:gd name="connsiteY124" fmla="*/ 1004888 h 1839372"/>
              <a:gd name="connsiteX125" fmla="*/ 2597764 w 2898422"/>
              <a:gd name="connsiteY125" fmla="*/ 1014413 h 1839372"/>
              <a:gd name="connsiteX126" fmla="*/ 2626339 w 2898422"/>
              <a:gd name="connsiteY126" fmla="*/ 1023938 h 1839372"/>
              <a:gd name="connsiteX127" fmla="*/ 2654914 w 2898422"/>
              <a:gd name="connsiteY127" fmla="*/ 1042988 h 1839372"/>
              <a:gd name="connsiteX128" fmla="*/ 2650152 w 2898422"/>
              <a:gd name="connsiteY128" fmla="*/ 1081088 h 1839372"/>
              <a:gd name="connsiteX129" fmla="*/ 2654914 w 2898422"/>
              <a:gd name="connsiteY129" fmla="*/ 1123950 h 1839372"/>
              <a:gd name="connsiteX130" fmla="*/ 2693014 w 2898422"/>
              <a:gd name="connsiteY130" fmla="*/ 1128713 h 1839372"/>
              <a:gd name="connsiteX131" fmla="*/ 2707302 w 2898422"/>
              <a:gd name="connsiteY131" fmla="*/ 1133475 h 1839372"/>
              <a:gd name="connsiteX132" fmla="*/ 2721589 w 2898422"/>
              <a:gd name="connsiteY132" fmla="*/ 1143000 h 1839372"/>
              <a:gd name="connsiteX133" fmla="*/ 2726352 w 2898422"/>
              <a:gd name="connsiteY133" fmla="*/ 1157288 h 1839372"/>
              <a:gd name="connsiteX134" fmla="*/ 2735877 w 2898422"/>
              <a:gd name="connsiteY134" fmla="*/ 1200150 h 1839372"/>
              <a:gd name="connsiteX135" fmla="*/ 2740639 w 2898422"/>
              <a:gd name="connsiteY135" fmla="*/ 1214438 h 1839372"/>
              <a:gd name="connsiteX136" fmla="*/ 2754927 w 2898422"/>
              <a:gd name="connsiteY136" fmla="*/ 1223963 h 1839372"/>
              <a:gd name="connsiteX137" fmla="*/ 2769214 w 2898422"/>
              <a:gd name="connsiteY137" fmla="*/ 1266825 h 1839372"/>
              <a:gd name="connsiteX138" fmla="*/ 2773977 w 2898422"/>
              <a:gd name="connsiteY138" fmla="*/ 1281113 h 1839372"/>
              <a:gd name="connsiteX139" fmla="*/ 2802552 w 2898422"/>
              <a:gd name="connsiteY139" fmla="*/ 1295400 h 1839372"/>
              <a:gd name="connsiteX140" fmla="*/ 2831127 w 2898422"/>
              <a:gd name="connsiteY140" fmla="*/ 1314450 h 1839372"/>
              <a:gd name="connsiteX141" fmla="*/ 2859702 w 2898422"/>
              <a:gd name="connsiteY141" fmla="*/ 1323975 h 1839372"/>
              <a:gd name="connsiteX142" fmla="*/ 2873989 w 2898422"/>
              <a:gd name="connsiteY142" fmla="*/ 1352550 h 1839372"/>
              <a:gd name="connsiteX143" fmla="*/ 2878752 w 2898422"/>
              <a:gd name="connsiteY143" fmla="*/ 1376363 h 1839372"/>
              <a:gd name="connsiteX144" fmla="*/ 2893039 w 2898422"/>
              <a:gd name="connsiteY144" fmla="*/ 1381125 h 1839372"/>
              <a:gd name="connsiteX145" fmla="*/ 2893039 w 2898422"/>
              <a:gd name="connsiteY145" fmla="*/ 1428750 h 1839372"/>
              <a:gd name="connsiteX146" fmla="*/ 2888277 w 2898422"/>
              <a:gd name="connsiteY146" fmla="*/ 1447800 h 1839372"/>
              <a:gd name="connsiteX147" fmla="*/ 2873989 w 2898422"/>
              <a:gd name="connsiteY147" fmla="*/ 1457325 h 1839372"/>
              <a:gd name="connsiteX148" fmla="*/ 2854939 w 2898422"/>
              <a:gd name="connsiteY148" fmla="*/ 1500188 h 1839372"/>
              <a:gd name="connsiteX149" fmla="*/ 2845414 w 2898422"/>
              <a:gd name="connsiteY149" fmla="*/ 1528763 h 1839372"/>
              <a:gd name="connsiteX150" fmla="*/ 2802552 w 2898422"/>
              <a:gd name="connsiteY150" fmla="*/ 1552575 h 1839372"/>
              <a:gd name="connsiteX151" fmla="*/ 2778739 w 2898422"/>
              <a:gd name="connsiteY151" fmla="*/ 1557338 h 1839372"/>
              <a:gd name="connsiteX152" fmla="*/ 2764452 w 2898422"/>
              <a:gd name="connsiteY152" fmla="*/ 1571625 h 1839372"/>
              <a:gd name="connsiteX153" fmla="*/ 2759689 w 2898422"/>
              <a:gd name="connsiteY153" fmla="*/ 1619250 h 1839372"/>
              <a:gd name="connsiteX154" fmla="*/ 2731114 w 2898422"/>
              <a:gd name="connsiteY154" fmla="*/ 1624013 h 1839372"/>
              <a:gd name="connsiteX155" fmla="*/ 2688252 w 2898422"/>
              <a:gd name="connsiteY155" fmla="*/ 1643063 h 1839372"/>
              <a:gd name="connsiteX156" fmla="*/ 2678727 w 2898422"/>
              <a:gd name="connsiteY156" fmla="*/ 1671638 h 1839372"/>
              <a:gd name="connsiteX157" fmla="*/ 2673964 w 2898422"/>
              <a:gd name="connsiteY157" fmla="*/ 1685925 h 1839372"/>
              <a:gd name="connsiteX158" fmla="*/ 2669202 w 2898422"/>
              <a:gd name="connsiteY158" fmla="*/ 1724025 h 1839372"/>
              <a:gd name="connsiteX159" fmla="*/ 2659677 w 2898422"/>
              <a:gd name="connsiteY159" fmla="*/ 1752600 h 1839372"/>
              <a:gd name="connsiteX160" fmla="*/ 2654914 w 2898422"/>
              <a:gd name="connsiteY160" fmla="*/ 1785938 h 1839372"/>
              <a:gd name="connsiteX161" fmla="*/ 2650152 w 2898422"/>
              <a:gd name="connsiteY161" fmla="*/ 1800225 h 1839372"/>
              <a:gd name="connsiteX162" fmla="*/ 2635864 w 2898422"/>
              <a:gd name="connsiteY162" fmla="*/ 1804988 h 1839372"/>
              <a:gd name="connsiteX163" fmla="*/ 2631102 w 2898422"/>
              <a:gd name="connsiteY163" fmla="*/ 1819275 h 1839372"/>
              <a:gd name="connsiteX164" fmla="*/ 2626339 w 2898422"/>
              <a:gd name="connsiteY164" fmla="*/ 1838325 h 1839372"/>
              <a:gd name="connsiteX165" fmla="*/ 2602527 w 2898422"/>
              <a:gd name="connsiteY165" fmla="*/ 1833563 h 1839372"/>
              <a:gd name="connsiteX166" fmla="*/ 2597764 w 2898422"/>
              <a:gd name="connsiteY166" fmla="*/ 1819275 h 1839372"/>
              <a:gd name="connsiteX167" fmla="*/ 2554902 w 2898422"/>
              <a:gd name="connsiteY167" fmla="*/ 1804988 h 1839372"/>
              <a:gd name="connsiteX168" fmla="*/ 2540614 w 2898422"/>
              <a:gd name="connsiteY168" fmla="*/ 1795463 h 1839372"/>
              <a:gd name="connsiteX169" fmla="*/ 2483464 w 2898422"/>
              <a:gd name="connsiteY169" fmla="*/ 1785938 h 1839372"/>
              <a:gd name="connsiteX170" fmla="*/ 2469177 w 2898422"/>
              <a:gd name="connsiteY170" fmla="*/ 1776413 h 1839372"/>
              <a:gd name="connsiteX171" fmla="*/ 2359639 w 2898422"/>
              <a:gd name="connsiteY171" fmla="*/ 1766888 h 1839372"/>
              <a:gd name="connsiteX172" fmla="*/ 2345352 w 2898422"/>
              <a:gd name="connsiteY172" fmla="*/ 1757363 h 1839372"/>
              <a:gd name="connsiteX173" fmla="*/ 2335827 w 2898422"/>
              <a:gd name="connsiteY173" fmla="*/ 1728788 h 1839372"/>
              <a:gd name="connsiteX174" fmla="*/ 2307252 w 2898422"/>
              <a:gd name="connsiteY174" fmla="*/ 1719263 h 1839372"/>
              <a:gd name="connsiteX175" fmla="*/ 2297727 w 2898422"/>
              <a:gd name="connsiteY175" fmla="*/ 1704975 h 1839372"/>
              <a:gd name="connsiteX176" fmla="*/ 2292964 w 2898422"/>
              <a:gd name="connsiteY176" fmla="*/ 1690688 h 1839372"/>
              <a:gd name="connsiteX177" fmla="*/ 2264389 w 2898422"/>
              <a:gd name="connsiteY177" fmla="*/ 1676400 h 1839372"/>
              <a:gd name="connsiteX178" fmla="*/ 2259627 w 2898422"/>
              <a:gd name="connsiteY178" fmla="*/ 1585913 h 1839372"/>
              <a:gd name="connsiteX179" fmla="*/ 2254864 w 2898422"/>
              <a:gd name="connsiteY179" fmla="*/ 1562100 h 1839372"/>
              <a:gd name="connsiteX180" fmla="*/ 2245339 w 2898422"/>
              <a:gd name="connsiteY180" fmla="*/ 1547813 h 1839372"/>
              <a:gd name="connsiteX181" fmla="*/ 2240577 w 2898422"/>
              <a:gd name="connsiteY181" fmla="*/ 1524000 h 1839372"/>
              <a:gd name="connsiteX182" fmla="*/ 2235814 w 2898422"/>
              <a:gd name="connsiteY182" fmla="*/ 1509713 h 1839372"/>
              <a:gd name="connsiteX183" fmla="*/ 2207239 w 2898422"/>
              <a:gd name="connsiteY183" fmla="*/ 1490663 h 1839372"/>
              <a:gd name="connsiteX184" fmla="*/ 2178664 w 2898422"/>
              <a:gd name="connsiteY184" fmla="*/ 1476375 h 1839372"/>
              <a:gd name="connsiteX185" fmla="*/ 2169139 w 2898422"/>
              <a:gd name="connsiteY185" fmla="*/ 1428750 h 1839372"/>
              <a:gd name="connsiteX186" fmla="*/ 2164377 w 2898422"/>
              <a:gd name="connsiteY186" fmla="*/ 1404938 h 1839372"/>
              <a:gd name="connsiteX187" fmla="*/ 2154852 w 2898422"/>
              <a:gd name="connsiteY187" fmla="*/ 1390650 h 1839372"/>
              <a:gd name="connsiteX188" fmla="*/ 2150089 w 2898422"/>
              <a:gd name="connsiteY188" fmla="*/ 1376363 h 1839372"/>
              <a:gd name="connsiteX189" fmla="*/ 2121514 w 2898422"/>
              <a:gd name="connsiteY189" fmla="*/ 1357313 h 1839372"/>
              <a:gd name="connsiteX190" fmla="*/ 2097702 w 2898422"/>
              <a:gd name="connsiteY190" fmla="*/ 1314450 h 1839372"/>
              <a:gd name="connsiteX191" fmla="*/ 2069127 w 2898422"/>
              <a:gd name="connsiteY191" fmla="*/ 1304925 h 1839372"/>
              <a:gd name="connsiteX192" fmla="*/ 2040552 w 2898422"/>
              <a:gd name="connsiteY192" fmla="*/ 1290638 h 1839372"/>
              <a:gd name="connsiteX193" fmla="*/ 2026264 w 2898422"/>
              <a:gd name="connsiteY193" fmla="*/ 1281113 h 1839372"/>
              <a:gd name="connsiteX194" fmla="*/ 1907202 w 2898422"/>
              <a:gd name="connsiteY194" fmla="*/ 1262063 h 1839372"/>
              <a:gd name="connsiteX195" fmla="*/ 1888152 w 2898422"/>
              <a:gd name="connsiteY195" fmla="*/ 1219200 h 1839372"/>
              <a:gd name="connsiteX196" fmla="*/ 1859577 w 2898422"/>
              <a:gd name="connsiteY196" fmla="*/ 1223963 h 1839372"/>
              <a:gd name="connsiteX197" fmla="*/ 1840527 w 2898422"/>
              <a:gd name="connsiteY197" fmla="*/ 1252538 h 1839372"/>
              <a:gd name="connsiteX198" fmla="*/ 1811952 w 2898422"/>
              <a:gd name="connsiteY198" fmla="*/ 1262063 h 1839372"/>
              <a:gd name="connsiteX199" fmla="*/ 1783377 w 2898422"/>
              <a:gd name="connsiteY199" fmla="*/ 1281113 h 1839372"/>
              <a:gd name="connsiteX200" fmla="*/ 1740514 w 2898422"/>
              <a:gd name="connsiteY200" fmla="*/ 1300163 h 1839372"/>
              <a:gd name="connsiteX201" fmla="*/ 1688127 w 2898422"/>
              <a:gd name="connsiteY201" fmla="*/ 1295400 h 1839372"/>
              <a:gd name="connsiteX202" fmla="*/ 1659552 w 2898422"/>
              <a:gd name="connsiteY202" fmla="*/ 1285875 h 1839372"/>
              <a:gd name="connsiteX203" fmla="*/ 1550014 w 2898422"/>
              <a:gd name="connsiteY203" fmla="*/ 1276350 h 1839372"/>
              <a:gd name="connsiteX204" fmla="*/ 1459527 w 2898422"/>
              <a:gd name="connsiteY204" fmla="*/ 1290638 h 1839372"/>
              <a:gd name="connsiteX205" fmla="*/ 1454764 w 2898422"/>
              <a:gd name="connsiteY205" fmla="*/ 1304925 h 1839372"/>
              <a:gd name="connsiteX206" fmla="*/ 1440477 w 2898422"/>
              <a:gd name="connsiteY206" fmla="*/ 1314450 h 1839372"/>
              <a:gd name="connsiteX207" fmla="*/ 1411902 w 2898422"/>
              <a:gd name="connsiteY207" fmla="*/ 1323975 h 1839372"/>
              <a:gd name="connsiteX208" fmla="*/ 1397614 w 2898422"/>
              <a:gd name="connsiteY208" fmla="*/ 1352550 h 1839372"/>
              <a:gd name="connsiteX209" fmla="*/ 1383327 w 2898422"/>
              <a:gd name="connsiteY209" fmla="*/ 1357313 h 1839372"/>
              <a:gd name="connsiteX210" fmla="*/ 1369039 w 2898422"/>
              <a:gd name="connsiteY210" fmla="*/ 1371600 h 1839372"/>
              <a:gd name="connsiteX211" fmla="*/ 1340464 w 2898422"/>
              <a:gd name="connsiteY211" fmla="*/ 1390650 h 1839372"/>
              <a:gd name="connsiteX212" fmla="*/ 1326177 w 2898422"/>
              <a:gd name="connsiteY212" fmla="*/ 1400175 h 1839372"/>
              <a:gd name="connsiteX213" fmla="*/ 1311889 w 2898422"/>
              <a:gd name="connsiteY213" fmla="*/ 1409700 h 1839372"/>
              <a:gd name="connsiteX214" fmla="*/ 1297602 w 2898422"/>
              <a:gd name="connsiteY214" fmla="*/ 1419225 h 1839372"/>
              <a:gd name="connsiteX215" fmla="*/ 1288077 w 2898422"/>
              <a:gd name="connsiteY215" fmla="*/ 1433513 h 1839372"/>
              <a:gd name="connsiteX216" fmla="*/ 1245214 w 2898422"/>
              <a:gd name="connsiteY216" fmla="*/ 1447800 h 1839372"/>
              <a:gd name="connsiteX217" fmla="*/ 1202352 w 2898422"/>
              <a:gd name="connsiteY217" fmla="*/ 1462088 h 1839372"/>
              <a:gd name="connsiteX218" fmla="*/ 1188064 w 2898422"/>
              <a:gd name="connsiteY218" fmla="*/ 1466850 h 1839372"/>
              <a:gd name="connsiteX219" fmla="*/ 1173777 w 2898422"/>
              <a:gd name="connsiteY219" fmla="*/ 1471613 h 1839372"/>
              <a:gd name="connsiteX220" fmla="*/ 1097577 w 2898422"/>
              <a:gd name="connsiteY220" fmla="*/ 1481138 h 1839372"/>
              <a:gd name="connsiteX221" fmla="*/ 1083289 w 2898422"/>
              <a:gd name="connsiteY221" fmla="*/ 1485900 h 1839372"/>
              <a:gd name="connsiteX222" fmla="*/ 1069002 w 2898422"/>
              <a:gd name="connsiteY222" fmla="*/ 1495425 h 1839372"/>
              <a:gd name="connsiteX223" fmla="*/ 1040427 w 2898422"/>
              <a:gd name="connsiteY223" fmla="*/ 1519238 h 1839372"/>
              <a:gd name="connsiteX224" fmla="*/ 1016614 w 2898422"/>
              <a:gd name="connsiteY224" fmla="*/ 1547813 h 1839372"/>
              <a:gd name="connsiteX225" fmla="*/ 1002327 w 2898422"/>
              <a:gd name="connsiteY225" fmla="*/ 1552575 h 1839372"/>
              <a:gd name="connsiteX226" fmla="*/ 988039 w 2898422"/>
              <a:gd name="connsiteY226" fmla="*/ 1566863 h 1839372"/>
              <a:gd name="connsiteX227" fmla="*/ 940414 w 2898422"/>
              <a:gd name="connsiteY227" fmla="*/ 1571625 h 1839372"/>
              <a:gd name="connsiteX228" fmla="*/ 868977 w 2898422"/>
              <a:gd name="connsiteY228" fmla="*/ 1576388 h 1839372"/>
              <a:gd name="connsiteX229" fmla="*/ 716577 w 2898422"/>
              <a:gd name="connsiteY229" fmla="*/ 1585913 h 1839372"/>
              <a:gd name="connsiteX230" fmla="*/ 611802 w 2898422"/>
              <a:gd name="connsiteY230" fmla="*/ 1590675 h 1839372"/>
              <a:gd name="connsiteX231" fmla="*/ 583227 w 2898422"/>
              <a:gd name="connsiteY231" fmla="*/ 1600200 h 1839372"/>
              <a:gd name="connsiteX232" fmla="*/ 568939 w 2898422"/>
              <a:gd name="connsiteY232" fmla="*/ 1609725 h 1839372"/>
              <a:gd name="connsiteX233" fmla="*/ 540364 w 2898422"/>
              <a:gd name="connsiteY233" fmla="*/ 1619250 h 1839372"/>
              <a:gd name="connsiteX234" fmla="*/ 526077 w 2898422"/>
              <a:gd name="connsiteY234" fmla="*/ 1624013 h 1839372"/>
              <a:gd name="connsiteX235" fmla="*/ 511789 w 2898422"/>
              <a:gd name="connsiteY235" fmla="*/ 1628775 h 1839372"/>
              <a:gd name="connsiteX236" fmla="*/ 459402 w 2898422"/>
              <a:gd name="connsiteY236" fmla="*/ 1643063 h 1839372"/>
              <a:gd name="connsiteX237" fmla="*/ 445114 w 2898422"/>
              <a:gd name="connsiteY237" fmla="*/ 1633538 h 1839372"/>
              <a:gd name="connsiteX238" fmla="*/ 198176 w 2898422"/>
              <a:gd name="connsiteY238" fmla="*/ 1699288 h 1839372"/>
              <a:gd name="connsiteX239" fmla="*/ 5684 w 2898422"/>
              <a:gd name="connsiteY239" fmla="*/ 1632258 h 1839372"/>
              <a:gd name="connsiteX240" fmla="*/ 449877 w 2898422"/>
              <a:gd name="connsiteY240" fmla="*/ 1409700 h 1839372"/>
              <a:gd name="connsiteX0" fmla="*/ 444315 w 2892860"/>
              <a:gd name="connsiteY0" fmla="*/ 1409700 h 1839372"/>
              <a:gd name="connsiteX1" fmla="*/ 472890 w 2892860"/>
              <a:gd name="connsiteY1" fmla="*/ 1414463 h 1839372"/>
              <a:gd name="connsiteX2" fmla="*/ 487177 w 2892860"/>
              <a:gd name="connsiteY2" fmla="*/ 1423988 h 1839372"/>
              <a:gd name="connsiteX3" fmla="*/ 506227 w 2892860"/>
              <a:gd name="connsiteY3" fmla="*/ 1428750 h 1839372"/>
              <a:gd name="connsiteX4" fmla="*/ 520515 w 2892860"/>
              <a:gd name="connsiteY4" fmla="*/ 1433513 h 1839372"/>
              <a:gd name="connsiteX5" fmla="*/ 611002 w 2892860"/>
              <a:gd name="connsiteY5" fmla="*/ 1443038 h 1839372"/>
              <a:gd name="connsiteX6" fmla="*/ 658627 w 2892860"/>
              <a:gd name="connsiteY6" fmla="*/ 1438275 h 1839372"/>
              <a:gd name="connsiteX7" fmla="*/ 672915 w 2892860"/>
              <a:gd name="connsiteY7" fmla="*/ 1428750 h 1839372"/>
              <a:gd name="connsiteX8" fmla="*/ 763402 w 2892860"/>
              <a:gd name="connsiteY8" fmla="*/ 1433513 h 1839372"/>
              <a:gd name="connsiteX9" fmla="*/ 777690 w 2892860"/>
              <a:gd name="connsiteY9" fmla="*/ 1438275 h 1839372"/>
              <a:gd name="connsiteX10" fmla="*/ 811027 w 2892860"/>
              <a:gd name="connsiteY10" fmla="*/ 1428750 h 1839372"/>
              <a:gd name="connsiteX11" fmla="*/ 820552 w 2892860"/>
              <a:gd name="connsiteY11" fmla="*/ 1414463 h 1839372"/>
              <a:gd name="connsiteX12" fmla="*/ 849127 w 2892860"/>
              <a:gd name="connsiteY12" fmla="*/ 1404938 h 1839372"/>
              <a:gd name="connsiteX13" fmla="*/ 858652 w 2892860"/>
              <a:gd name="connsiteY13" fmla="*/ 1390650 h 1839372"/>
              <a:gd name="connsiteX14" fmla="*/ 887227 w 2892860"/>
              <a:gd name="connsiteY14" fmla="*/ 1381125 h 1839372"/>
              <a:gd name="connsiteX15" fmla="*/ 901515 w 2892860"/>
              <a:gd name="connsiteY15" fmla="*/ 1376363 h 1839372"/>
              <a:gd name="connsiteX16" fmla="*/ 992002 w 2892860"/>
              <a:gd name="connsiteY16" fmla="*/ 1366838 h 1839372"/>
              <a:gd name="connsiteX17" fmla="*/ 1001527 w 2892860"/>
              <a:gd name="connsiteY17" fmla="*/ 1352550 h 1839372"/>
              <a:gd name="connsiteX18" fmla="*/ 1015815 w 2892860"/>
              <a:gd name="connsiteY18" fmla="*/ 1343025 h 1839372"/>
              <a:gd name="connsiteX19" fmla="*/ 1034865 w 2892860"/>
              <a:gd name="connsiteY19" fmla="*/ 1319213 h 1839372"/>
              <a:gd name="connsiteX20" fmla="*/ 1039627 w 2892860"/>
              <a:gd name="connsiteY20" fmla="*/ 1119188 h 1839372"/>
              <a:gd name="connsiteX21" fmla="*/ 1049152 w 2892860"/>
              <a:gd name="connsiteY21" fmla="*/ 1090613 h 1839372"/>
              <a:gd name="connsiteX22" fmla="*/ 1063440 w 2892860"/>
              <a:gd name="connsiteY22" fmla="*/ 1028700 h 1839372"/>
              <a:gd name="connsiteX23" fmla="*/ 1072965 w 2892860"/>
              <a:gd name="connsiteY23" fmla="*/ 1014413 h 1839372"/>
              <a:gd name="connsiteX24" fmla="*/ 1087252 w 2892860"/>
              <a:gd name="connsiteY24" fmla="*/ 985838 h 1839372"/>
              <a:gd name="connsiteX25" fmla="*/ 1101540 w 2892860"/>
              <a:gd name="connsiteY25" fmla="*/ 981075 h 1839372"/>
              <a:gd name="connsiteX26" fmla="*/ 1120590 w 2892860"/>
              <a:gd name="connsiteY26" fmla="*/ 952500 h 1839372"/>
              <a:gd name="connsiteX27" fmla="*/ 1125352 w 2892860"/>
              <a:gd name="connsiteY27" fmla="*/ 938213 h 1839372"/>
              <a:gd name="connsiteX28" fmla="*/ 1134877 w 2892860"/>
              <a:gd name="connsiteY28" fmla="*/ 923925 h 1839372"/>
              <a:gd name="connsiteX29" fmla="*/ 1139640 w 2892860"/>
              <a:gd name="connsiteY29" fmla="*/ 909638 h 1839372"/>
              <a:gd name="connsiteX30" fmla="*/ 1153927 w 2892860"/>
              <a:gd name="connsiteY30" fmla="*/ 904875 h 1839372"/>
              <a:gd name="connsiteX31" fmla="*/ 1168215 w 2892860"/>
              <a:gd name="connsiteY31" fmla="*/ 895350 h 1839372"/>
              <a:gd name="connsiteX32" fmla="*/ 1177740 w 2892860"/>
              <a:gd name="connsiteY32" fmla="*/ 881063 h 1839372"/>
              <a:gd name="connsiteX33" fmla="*/ 1206315 w 2892860"/>
              <a:gd name="connsiteY33" fmla="*/ 862013 h 1839372"/>
              <a:gd name="connsiteX34" fmla="*/ 1230127 w 2892860"/>
              <a:gd name="connsiteY34" fmla="*/ 819150 h 1839372"/>
              <a:gd name="connsiteX35" fmla="*/ 1234890 w 2892860"/>
              <a:gd name="connsiteY35" fmla="*/ 776288 h 1839372"/>
              <a:gd name="connsiteX36" fmla="*/ 1244415 w 2892860"/>
              <a:gd name="connsiteY36" fmla="*/ 738188 h 1839372"/>
              <a:gd name="connsiteX37" fmla="*/ 1249177 w 2892860"/>
              <a:gd name="connsiteY37" fmla="*/ 642938 h 1839372"/>
              <a:gd name="connsiteX38" fmla="*/ 1244415 w 2892860"/>
              <a:gd name="connsiteY38" fmla="*/ 609600 h 1839372"/>
              <a:gd name="connsiteX39" fmla="*/ 1239652 w 2892860"/>
              <a:gd name="connsiteY39" fmla="*/ 595313 h 1839372"/>
              <a:gd name="connsiteX40" fmla="*/ 1225365 w 2892860"/>
              <a:gd name="connsiteY40" fmla="*/ 590550 h 1839372"/>
              <a:gd name="connsiteX41" fmla="*/ 1220602 w 2892860"/>
              <a:gd name="connsiteY41" fmla="*/ 576263 h 1839372"/>
              <a:gd name="connsiteX42" fmla="*/ 1230127 w 2892860"/>
              <a:gd name="connsiteY42" fmla="*/ 519113 h 1839372"/>
              <a:gd name="connsiteX43" fmla="*/ 1239652 w 2892860"/>
              <a:gd name="connsiteY43" fmla="*/ 476250 h 1839372"/>
              <a:gd name="connsiteX44" fmla="*/ 1253940 w 2892860"/>
              <a:gd name="connsiteY44" fmla="*/ 466725 h 1839372"/>
              <a:gd name="connsiteX45" fmla="*/ 1263465 w 2892860"/>
              <a:gd name="connsiteY45" fmla="*/ 452438 h 1839372"/>
              <a:gd name="connsiteX46" fmla="*/ 1268227 w 2892860"/>
              <a:gd name="connsiteY46" fmla="*/ 438150 h 1839372"/>
              <a:gd name="connsiteX47" fmla="*/ 1282515 w 2892860"/>
              <a:gd name="connsiteY47" fmla="*/ 428625 h 1839372"/>
              <a:gd name="connsiteX48" fmla="*/ 1296802 w 2892860"/>
              <a:gd name="connsiteY48" fmla="*/ 395288 h 1839372"/>
              <a:gd name="connsiteX49" fmla="*/ 1306327 w 2892860"/>
              <a:gd name="connsiteY49" fmla="*/ 366713 h 1839372"/>
              <a:gd name="connsiteX50" fmla="*/ 1311090 w 2892860"/>
              <a:gd name="connsiteY50" fmla="*/ 352425 h 1839372"/>
              <a:gd name="connsiteX51" fmla="*/ 1320615 w 2892860"/>
              <a:gd name="connsiteY51" fmla="*/ 338138 h 1839372"/>
              <a:gd name="connsiteX52" fmla="*/ 1325377 w 2892860"/>
              <a:gd name="connsiteY52" fmla="*/ 271463 h 1839372"/>
              <a:gd name="connsiteX53" fmla="*/ 1311090 w 2892860"/>
              <a:gd name="connsiteY53" fmla="*/ 261938 h 1839372"/>
              <a:gd name="connsiteX54" fmla="*/ 1306327 w 2892860"/>
              <a:gd name="connsiteY54" fmla="*/ 242888 h 1839372"/>
              <a:gd name="connsiteX55" fmla="*/ 1301565 w 2892860"/>
              <a:gd name="connsiteY55" fmla="*/ 228600 h 1839372"/>
              <a:gd name="connsiteX56" fmla="*/ 1320615 w 2892860"/>
              <a:gd name="connsiteY56" fmla="*/ 209550 h 1839372"/>
              <a:gd name="connsiteX57" fmla="*/ 1349190 w 2892860"/>
              <a:gd name="connsiteY57" fmla="*/ 195263 h 1839372"/>
              <a:gd name="connsiteX58" fmla="*/ 1363477 w 2892860"/>
              <a:gd name="connsiteY58" fmla="*/ 166688 h 1839372"/>
              <a:gd name="connsiteX59" fmla="*/ 1368240 w 2892860"/>
              <a:gd name="connsiteY59" fmla="*/ 147638 h 1839372"/>
              <a:gd name="connsiteX60" fmla="*/ 1430152 w 2892860"/>
              <a:gd name="connsiteY60" fmla="*/ 133350 h 1839372"/>
              <a:gd name="connsiteX61" fmla="*/ 1525402 w 2892860"/>
              <a:gd name="connsiteY61" fmla="*/ 138113 h 1839372"/>
              <a:gd name="connsiteX62" fmla="*/ 1544452 w 2892860"/>
              <a:gd name="connsiteY62" fmla="*/ 142875 h 1839372"/>
              <a:gd name="connsiteX63" fmla="*/ 1606365 w 2892860"/>
              <a:gd name="connsiteY63" fmla="*/ 147638 h 1839372"/>
              <a:gd name="connsiteX64" fmla="*/ 1873065 w 2892860"/>
              <a:gd name="connsiteY64" fmla="*/ 147638 h 1839372"/>
              <a:gd name="connsiteX65" fmla="*/ 1887352 w 2892860"/>
              <a:gd name="connsiteY65" fmla="*/ 142875 h 1839372"/>
              <a:gd name="connsiteX66" fmla="*/ 1944502 w 2892860"/>
              <a:gd name="connsiteY66" fmla="*/ 138113 h 1839372"/>
              <a:gd name="connsiteX67" fmla="*/ 1973077 w 2892860"/>
              <a:gd name="connsiteY67" fmla="*/ 128588 h 1839372"/>
              <a:gd name="connsiteX68" fmla="*/ 1987365 w 2892860"/>
              <a:gd name="connsiteY68" fmla="*/ 123825 h 1839372"/>
              <a:gd name="connsiteX69" fmla="*/ 1992127 w 2892860"/>
              <a:gd name="connsiteY69" fmla="*/ 109538 h 1839372"/>
              <a:gd name="connsiteX70" fmla="*/ 2020702 w 2892860"/>
              <a:gd name="connsiteY70" fmla="*/ 90488 h 1839372"/>
              <a:gd name="connsiteX71" fmla="*/ 2030227 w 2892860"/>
              <a:gd name="connsiteY71" fmla="*/ 76200 h 1839372"/>
              <a:gd name="connsiteX72" fmla="*/ 2058802 w 2892860"/>
              <a:gd name="connsiteY72" fmla="*/ 57150 h 1839372"/>
              <a:gd name="connsiteX73" fmla="*/ 2092140 w 2892860"/>
              <a:gd name="connsiteY73" fmla="*/ 61913 h 1839372"/>
              <a:gd name="connsiteX74" fmla="*/ 2120715 w 2892860"/>
              <a:gd name="connsiteY74" fmla="*/ 76200 h 1839372"/>
              <a:gd name="connsiteX75" fmla="*/ 2154052 w 2892860"/>
              <a:gd name="connsiteY75" fmla="*/ 80963 h 1839372"/>
              <a:gd name="connsiteX76" fmla="*/ 2158815 w 2892860"/>
              <a:gd name="connsiteY76" fmla="*/ 95250 h 1839372"/>
              <a:gd name="connsiteX77" fmla="*/ 2187390 w 2892860"/>
              <a:gd name="connsiteY77" fmla="*/ 109538 h 1839372"/>
              <a:gd name="connsiteX78" fmla="*/ 2263590 w 2892860"/>
              <a:gd name="connsiteY78" fmla="*/ 104775 h 1839372"/>
              <a:gd name="connsiteX79" fmla="*/ 2277877 w 2892860"/>
              <a:gd name="connsiteY79" fmla="*/ 100013 h 1839372"/>
              <a:gd name="connsiteX80" fmla="*/ 2296927 w 2892860"/>
              <a:gd name="connsiteY80" fmla="*/ 104775 h 1839372"/>
              <a:gd name="connsiteX81" fmla="*/ 2325502 w 2892860"/>
              <a:gd name="connsiteY81" fmla="*/ 119063 h 1839372"/>
              <a:gd name="connsiteX82" fmla="*/ 2330265 w 2892860"/>
              <a:gd name="connsiteY82" fmla="*/ 133350 h 1839372"/>
              <a:gd name="connsiteX83" fmla="*/ 2344552 w 2892860"/>
              <a:gd name="connsiteY83" fmla="*/ 138113 h 1839372"/>
              <a:gd name="connsiteX84" fmla="*/ 2435040 w 2892860"/>
              <a:gd name="connsiteY84" fmla="*/ 142875 h 1839372"/>
              <a:gd name="connsiteX85" fmla="*/ 2473140 w 2892860"/>
              <a:gd name="connsiteY85" fmla="*/ 138113 h 1839372"/>
              <a:gd name="connsiteX86" fmla="*/ 2487427 w 2892860"/>
              <a:gd name="connsiteY86" fmla="*/ 133350 h 1839372"/>
              <a:gd name="connsiteX87" fmla="*/ 2496952 w 2892860"/>
              <a:gd name="connsiteY87" fmla="*/ 104775 h 1839372"/>
              <a:gd name="connsiteX88" fmla="*/ 2501715 w 2892860"/>
              <a:gd name="connsiteY88" fmla="*/ 90488 h 1839372"/>
              <a:gd name="connsiteX89" fmla="*/ 2506477 w 2892860"/>
              <a:gd name="connsiteY89" fmla="*/ 76200 h 1839372"/>
              <a:gd name="connsiteX90" fmla="*/ 2520765 w 2892860"/>
              <a:gd name="connsiteY90" fmla="*/ 71438 h 1839372"/>
              <a:gd name="connsiteX91" fmla="*/ 2658877 w 2892860"/>
              <a:gd name="connsiteY91" fmla="*/ 38100 h 1839372"/>
              <a:gd name="connsiteX92" fmla="*/ 2673165 w 2892860"/>
              <a:gd name="connsiteY92" fmla="*/ 28575 h 1839372"/>
              <a:gd name="connsiteX93" fmla="*/ 2701740 w 2892860"/>
              <a:gd name="connsiteY93" fmla="*/ 19050 h 1839372"/>
              <a:gd name="connsiteX94" fmla="*/ 2730315 w 2892860"/>
              <a:gd name="connsiteY94" fmla="*/ 0 h 1839372"/>
              <a:gd name="connsiteX95" fmla="*/ 2782702 w 2892860"/>
              <a:gd name="connsiteY95" fmla="*/ 42863 h 1839372"/>
              <a:gd name="connsiteX96" fmla="*/ 2787465 w 2892860"/>
              <a:gd name="connsiteY96" fmla="*/ 57150 h 1839372"/>
              <a:gd name="connsiteX97" fmla="*/ 2792227 w 2892860"/>
              <a:gd name="connsiteY97" fmla="*/ 95250 h 1839372"/>
              <a:gd name="connsiteX98" fmla="*/ 2796990 w 2892860"/>
              <a:gd name="connsiteY98" fmla="*/ 109538 h 1839372"/>
              <a:gd name="connsiteX99" fmla="*/ 2801752 w 2892860"/>
              <a:gd name="connsiteY99" fmla="*/ 166688 h 1839372"/>
              <a:gd name="connsiteX100" fmla="*/ 2811277 w 2892860"/>
              <a:gd name="connsiteY100" fmla="*/ 228600 h 1839372"/>
              <a:gd name="connsiteX101" fmla="*/ 2825565 w 2892860"/>
              <a:gd name="connsiteY101" fmla="*/ 304800 h 1839372"/>
              <a:gd name="connsiteX102" fmla="*/ 2839852 w 2892860"/>
              <a:gd name="connsiteY102" fmla="*/ 314325 h 1839372"/>
              <a:gd name="connsiteX103" fmla="*/ 2806515 w 2892860"/>
              <a:gd name="connsiteY103" fmla="*/ 361950 h 1839372"/>
              <a:gd name="connsiteX104" fmla="*/ 2792227 w 2892860"/>
              <a:gd name="connsiteY104" fmla="*/ 357188 h 1839372"/>
              <a:gd name="connsiteX105" fmla="*/ 2777940 w 2892860"/>
              <a:gd name="connsiteY105" fmla="*/ 366713 h 1839372"/>
              <a:gd name="connsiteX106" fmla="*/ 2720790 w 2892860"/>
              <a:gd name="connsiteY106" fmla="*/ 376238 h 1839372"/>
              <a:gd name="connsiteX107" fmla="*/ 2716027 w 2892860"/>
              <a:gd name="connsiteY107" fmla="*/ 390525 h 1839372"/>
              <a:gd name="connsiteX108" fmla="*/ 2711265 w 2892860"/>
              <a:gd name="connsiteY108" fmla="*/ 442913 h 1839372"/>
              <a:gd name="connsiteX109" fmla="*/ 2682690 w 2892860"/>
              <a:gd name="connsiteY109" fmla="*/ 452438 h 1839372"/>
              <a:gd name="connsiteX110" fmla="*/ 2668402 w 2892860"/>
              <a:gd name="connsiteY110" fmla="*/ 461963 h 1839372"/>
              <a:gd name="connsiteX111" fmla="*/ 2673165 w 2892860"/>
              <a:gd name="connsiteY111" fmla="*/ 538163 h 1839372"/>
              <a:gd name="connsiteX112" fmla="*/ 2682690 w 2892860"/>
              <a:gd name="connsiteY112" fmla="*/ 552450 h 1839372"/>
              <a:gd name="connsiteX113" fmla="*/ 2687452 w 2892860"/>
              <a:gd name="connsiteY113" fmla="*/ 595313 h 1839372"/>
              <a:gd name="connsiteX114" fmla="*/ 2696977 w 2892860"/>
              <a:gd name="connsiteY114" fmla="*/ 609600 h 1839372"/>
              <a:gd name="connsiteX115" fmla="*/ 2711265 w 2892860"/>
              <a:gd name="connsiteY115" fmla="*/ 638175 h 1839372"/>
              <a:gd name="connsiteX116" fmla="*/ 2711265 w 2892860"/>
              <a:gd name="connsiteY116" fmla="*/ 695325 h 1839372"/>
              <a:gd name="connsiteX117" fmla="*/ 2701740 w 2892860"/>
              <a:gd name="connsiteY117" fmla="*/ 709613 h 1839372"/>
              <a:gd name="connsiteX118" fmla="*/ 2706502 w 2892860"/>
              <a:gd name="connsiteY118" fmla="*/ 790575 h 1839372"/>
              <a:gd name="connsiteX119" fmla="*/ 2716027 w 2892860"/>
              <a:gd name="connsiteY119" fmla="*/ 819150 h 1839372"/>
              <a:gd name="connsiteX120" fmla="*/ 2720790 w 2892860"/>
              <a:gd name="connsiteY120" fmla="*/ 833438 h 1839372"/>
              <a:gd name="connsiteX121" fmla="*/ 2716027 w 2892860"/>
              <a:gd name="connsiteY121" fmla="*/ 933450 h 1839372"/>
              <a:gd name="connsiteX122" fmla="*/ 2701740 w 2892860"/>
              <a:gd name="connsiteY122" fmla="*/ 942975 h 1839372"/>
              <a:gd name="connsiteX123" fmla="*/ 2573152 w 2892860"/>
              <a:gd name="connsiteY123" fmla="*/ 947738 h 1839372"/>
              <a:gd name="connsiteX124" fmla="*/ 2577915 w 2892860"/>
              <a:gd name="connsiteY124" fmla="*/ 1004888 h 1839372"/>
              <a:gd name="connsiteX125" fmla="*/ 2592202 w 2892860"/>
              <a:gd name="connsiteY125" fmla="*/ 1014413 h 1839372"/>
              <a:gd name="connsiteX126" fmla="*/ 2620777 w 2892860"/>
              <a:gd name="connsiteY126" fmla="*/ 1023938 h 1839372"/>
              <a:gd name="connsiteX127" fmla="*/ 2649352 w 2892860"/>
              <a:gd name="connsiteY127" fmla="*/ 1042988 h 1839372"/>
              <a:gd name="connsiteX128" fmla="*/ 2644590 w 2892860"/>
              <a:gd name="connsiteY128" fmla="*/ 1081088 h 1839372"/>
              <a:gd name="connsiteX129" fmla="*/ 2649352 w 2892860"/>
              <a:gd name="connsiteY129" fmla="*/ 1123950 h 1839372"/>
              <a:gd name="connsiteX130" fmla="*/ 2687452 w 2892860"/>
              <a:gd name="connsiteY130" fmla="*/ 1128713 h 1839372"/>
              <a:gd name="connsiteX131" fmla="*/ 2701740 w 2892860"/>
              <a:gd name="connsiteY131" fmla="*/ 1133475 h 1839372"/>
              <a:gd name="connsiteX132" fmla="*/ 2716027 w 2892860"/>
              <a:gd name="connsiteY132" fmla="*/ 1143000 h 1839372"/>
              <a:gd name="connsiteX133" fmla="*/ 2720790 w 2892860"/>
              <a:gd name="connsiteY133" fmla="*/ 1157288 h 1839372"/>
              <a:gd name="connsiteX134" fmla="*/ 2730315 w 2892860"/>
              <a:gd name="connsiteY134" fmla="*/ 1200150 h 1839372"/>
              <a:gd name="connsiteX135" fmla="*/ 2735077 w 2892860"/>
              <a:gd name="connsiteY135" fmla="*/ 1214438 h 1839372"/>
              <a:gd name="connsiteX136" fmla="*/ 2749365 w 2892860"/>
              <a:gd name="connsiteY136" fmla="*/ 1223963 h 1839372"/>
              <a:gd name="connsiteX137" fmla="*/ 2763652 w 2892860"/>
              <a:gd name="connsiteY137" fmla="*/ 1266825 h 1839372"/>
              <a:gd name="connsiteX138" fmla="*/ 2768415 w 2892860"/>
              <a:gd name="connsiteY138" fmla="*/ 1281113 h 1839372"/>
              <a:gd name="connsiteX139" fmla="*/ 2796990 w 2892860"/>
              <a:gd name="connsiteY139" fmla="*/ 1295400 h 1839372"/>
              <a:gd name="connsiteX140" fmla="*/ 2825565 w 2892860"/>
              <a:gd name="connsiteY140" fmla="*/ 1314450 h 1839372"/>
              <a:gd name="connsiteX141" fmla="*/ 2854140 w 2892860"/>
              <a:gd name="connsiteY141" fmla="*/ 1323975 h 1839372"/>
              <a:gd name="connsiteX142" fmla="*/ 2868427 w 2892860"/>
              <a:gd name="connsiteY142" fmla="*/ 1352550 h 1839372"/>
              <a:gd name="connsiteX143" fmla="*/ 2873190 w 2892860"/>
              <a:gd name="connsiteY143" fmla="*/ 1376363 h 1839372"/>
              <a:gd name="connsiteX144" fmla="*/ 2887477 w 2892860"/>
              <a:gd name="connsiteY144" fmla="*/ 1381125 h 1839372"/>
              <a:gd name="connsiteX145" fmla="*/ 2887477 w 2892860"/>
              <a:gd name="connsiteY145" fmla="*/ 1428750 h 1839372"/>
              <a:gd name="connsiteX146" fmla="*/ 2882715 w 2892860"/>
              <a:gd name="connsiteY146" fmla="*/ 1447800 h 1839372"/>
              <a:gd name="connsiteX147" fmla="*/ 2868427 w 2892860"/>
              <a:gd name="connsiteY147" fmla="*/ 1457325 h 1839372"/>
              <a:gd name="connsiteX148" fmla="*/ 2849377 w 2892860"/>
              <a:gd name="connsiteY148" fmla="*/ 1500188 h 1839372"/>
              <a:gd name="connsiteX149" fmla="*/ 2839852 w 2892860"/>
              <a:gd name="connsiteY149" fmla="*/ 1528763 h 1839372"/>
              <a:gd name="connsiteX150" fmla="*/ 2796990 w 2892860"/>
              <a:gd name="connsiteY150" fmla="*/ 1552575 h 1839372"/>
              <a:gd name="connsiteX151" fmla="*/ 2773177 w 2892860"/>
              <a:gd name="connsiteY151" fmla="*/ 1557338 h 1839372"/>
              <a:gd name="connsiteX152" fmla="*/ 2758890 w 2892860"/>
              <a:gd name="connsiteY152" fmla="*/ 1571625 h 1839372"/>
              <a:gd name="connsiteX153" fmla="*/ 2754127 w 2892860"/>
              <a:gd name="connsiteY153" fmla="*/ 1619250 h 1839372"/>
              <a:gd name="connsiteX154" fmla="*/ 2725552 w 2892860"/>
              <a:gd name="connsiteY154" fmla="*/ 1624013 h 1839372"/>
              <a:gd name="connsiteX155" fmla="*/ 2682690 w 2892860"/>
              <a:gd name="connsiteY155" fmla="*/ 1643063 h 1839372"/>
              <a:gd name="connsiteX156" fmla="*/ 2673165 w 2892860"/>
              <a:gd name="connsiteY156" fmla="*/ 1671638 h 1839372"/>
              <a:gd name="connsiteX157" fmla="*/ 2668402 w 2892860"/>
              <a:gd name="connsiteY157" fmla="*/ 1685925 h 1839372"/>
              <a:gd name="connsiteX158" fmla="*/ 2663640 w 2892860"/>
              <a:gd name="connsiteY158" fmla="*/ 1724025 h 1839372"/>
              <a:gd name="connsiteX159" fmla="*/ 2654115 w 2892860"/>
              <a:gd name="connsiteY159" fmla="*/ 1752600 h 1839372"/>
              <a:gd name="connsiteX160" fmla="*/ 2649352 w 2892860"/>
              <a:gd name="connsiteY160" fmla="*/ 1785938 h 1839372"/>
              <a:gd name="connsiteX161" fmla="*/ 2644590 w 2892860"/>
              <a:gd name="connsiteY161" fmla="*/ 1800225 h 1839372"/>
              <a:gd name="connsiteX162" fmla="*/ 2630302 w 2892860"/>
              <a:gd name="connsiteY162" fmla="*/ 1804988 h 1839372"/>
              <a:gd name="connsiteX163" fmla="*/ 2625540 w 2892860"/>
              <a:gd name="connsiteY163" fmla="*/ 1819275 h 1839372"/>
              <a:gd name="connsiteX164" fmla="*/ 2620777 w 2892860"/>
              <a:gd name="connsiteY164" fmla="*/ 1838325 h 1839372"/>
              <a:gd name="connsiteX165" fmla="*/ 2596965 w 2892860"/>
              <a:gd name="connsiteY165" fmla="*/ 1833563 h 1839372"/>
              <a:gd name="connsiteX166" fmla="*/ 2592202 w 2892860"/>
              <a:gd name="connsiteY166" fmla="*/ 1819275 h 1839372"/>
              <a:gd name="connsiteX167" fmla="*/ 2549340 w 2892860"/>
              <a:gd name="connsiteY167" fmla="*/ 1804988 h 1839372"/>
              <a:gd name="connsiteX168" fmla="*/ 2535052 w 2892860"/>
              <a:gd name="connsiteY168" fmla="*/ 1795463 h 1839372"/>
              <a:gd name="connsiteX169" fmla="*/ 2477902 w 2892860"/>
              <a:gd name="connsiteY169" fmla="*/ 1785938 h 1839372"/>
              <a:gd name="connsiteX170" fmla="*/ 2463615 w 2892860"/>
              <a:gd name="connsiteY170" fmla="*/ 1776413 h 1839372"/>
              <a:gd name="connsiteX171" fmla="*/ 2354077 w 2892860"/>
              <a:gd name="connsiteY171" fmla="*/ 1766888 h 1839372"/>
              <a:gd name="connsiteX172" fmla="*/ 2339790 w 2892860"/>
              <a:gd name="connsiteY172" fmla="*/ 1757363 h 1839372"/>
              <a:gd name="connsiteX173" fmla="*/ 2330265 w 2892860"/>
              <a:gd name="connsiteY173" fmla="*/ 1728788 h 1839372"/>
              <a:gd name="connsiteX174" fmla="*/ 2301690 w 2892860"/>
              <a:gd name="connsiteY174" fmla="*/ 1719263 h 1839372"/>
              <a:gd name="connsiteX175" fmla="*/ 2292165 w 2892860"/>
              <a:gd name="connsiteY175" fmla="*/ 1704975 h 1839372"/>
              <a:gd name="connsiteX176" fmla="*/ 2287402 w 2892860"/>
              <a:gd name="connsiteY176" fmla="*/ 1690688 h 1839372"/>
              <a:gd name="connsiteX177" fmla="*/ 2258827 w 2892860"/>
              <a:gd name="connsiteY177" fmla="*/ 1676400 h 1839372"/>
              <a:gd name="connsiteX178" fmla="*/ 2254065 w 2892860"/>
              <a:gd name="connsiteY178" fmla="*/ 1585913 h 1839372"/>
              <a:gd name="connsiteX179" fmla="*/ 2249302 w 2892860"/>
              <a:gd name="connsiteY179" fmla="*/ 1562100 h 1839372"/>
              <a:gd name="connsiteX180" fmla="*/ 2239777 w 2892860"/>
              <a:gd name="connsiteY180" fmla="*/ 1547813 h 1839372"/>
              <a:gd name="connsiteX181" fmla="*/ 2235015 w 2892860"/>
              <a:gd name="connsiteY181" fmla="*/ 1524000 h 1839372"/>
              <a:gd name="connsiteX182" fmla="*/ 2230252 w 2892860"/>
              <a:gd name="connsiteY182" fmla="*/ 1509713 h 1839372"/>
              <a:gd name="connsiteX183" fmla="*/ 2201677 w 2892860"/>
              <a:gd name="connsiteY183" fmla="*/ 1490663 h 1839372"/>
              <a:gd name="connsiteX184" fmla="*/ 2173102 w 2892860"/>
              <a:gd name="connsiteY184" fmla="*/ 1476375 h 1839372"/>
              <a:gd name="connsiteX185" fmla="*/ 2163577 w 2892860"/>
              <a:gd name="connsiteY185" fmla="*/ 1428750 h 1839372"/>
              <a:gd name="connsiteX186" fmla="*/ 2158815 w 2892860"/>
              <a:gd name="connsiteY186" fmla="*/ 1404938 h 1839372"/>
              <a:gd name="connsiteX187" fmla="*/ 2149290 w 2892860"/>
              <a:gd name="connsiteY187" fmla="*/ 1390650 h 1839372"/>
              <a:gd name="connsiteX188" fmla="*/ 2144527 w 2892860"/>
              <a:gd name="connsiteY188" fmla="*/ 1376363 h 1839372"/>
              <a:gd name="connsiteX189" fmla="*/ 2115952 w 2892860"/>
              <a:gd name="connsiteY189" fmla="*/ 1357313 h 1839372"/>
              <a:gd name="connsiteX190" fmla="*/ 2092140 w 2892860"/>
              <a:gd name="connsiteY190" fmla="*/ 1314450 h 1839372"/>
              <a:gd name="connsiteX191" fmla="*/ 2063565 w 2892860"/>
              <a:gd name="connsiteY191" fmla="*/ 1304925 h 1839372"/>
              <a:gd name="connsiteX192" fmla="*/ 2034990 w 2892860"/>
              <a:gd name="connsiteY192" fmla="*/ 1290638 h 1839372"/>
              <a:gd name="connsiteX193" fmla="*/ 2020702 w 2892860"/>
              <a:gd name="connsiteY193" fmla="*/ 1281113 h 1839372"/>
              <a:gd name="connsiteX194" fmla="*/ 1901640 w 2892860"/>
              <a:gd name="connsiteY194" fmla="*/ 1262063 h 1839372"/>
              <a:gd name="connsiteX195" fmla="*/ 1882590 w 2892860"/>
              <a:gd name="connsiteY195" fmla="*/ 1219200 h 1839372"/>
              <a:gd name="connsiteX196" fmla="*/ 1854015 w 2892860"/>
              <a:gd name="connsiteY196" fmla="*/ 1223963 h 1839372"/>
              <a:gd name="connsiteX197" fmla="*/ 1834965 w 2892860"/>
              <a:gd name="connsiteY197" fmla="*/ 1252538 h 1839372"/>
              <a:gd name="connsiteX198" fmla="*/ 1806390 w 2892860"/>
              <a:gd name="connsiteY198" fmla="*/ 1262063 h 1839372"/>
              <a:gd name="connsiteX199" fmla="*/ 1777815 w 2892860"/>
              <a:gd name="connsiteY199" fmla="*/ 1281113 h 1839372"/>
              <a:gd name="connsiteX200" fmla="*/ 1734952 w 2892860"/>
              <a:gd name="connsiteY200" fmla="*/ 1300163 h 1839372"/>
              <a:gd name="connsiteX201" fmla="*/ 1682565 w 2892860"/>
              <a:gd name="connsiteY201" fmla="*/ 1295400 h 1839372"/>
              <a:gd name="connsiteX202" fmla="*/ 1653990 w 2892860"/>
              <a:gd name="connsiteY202" fmla="*/ 1285875 h 1839372"/>
              <a:gd name="connsiteX203" fmla="*/ 1544452 w 2892860"/>
              <a:gd name="connsiteY203" fmla="*/ 1276350 h 1839372"/>
              <a:gd name="connsiteX204" fmla="*/ 1453965 w 2892860"/>
              <a:gd name="connsiteY204" fmla="*/ 1290638 h 1839372"/>
              <a:gd name="connsiteX205" fmla="*/ 1449202 w 2892860"/>
              <a:gd name="connsiteY205" fmla="*/ 1304925 h 1839372"/>
              <a:gd name="connsiteX206" fmla="*/ 1434915 w 2892860"/>
              <a:gd name="connsiteY206" fmla="*/ 1314450 h 1839372"/>
              <a:gd name="connsiteX207" fmla="*/ 1406340 w 2892860"/>
              <a:gd name="connsiteY207" fmla="*/ 1323975 h 1839372"/>
              <a:gd name="connsiteX208" fmla="*/ 1392052 w 2892860"/>
              <a:gd name="connsiteY208" fmla="*/ 1352550 h 1839372"/>
              <a:gd name="connsiteX209" fmla="*/ 1377765 w 2892860"/>
              <a:gd name="connsiteY209" fmla="*/ 1357313 h 1839372"/>
              <a:gd name="connsiteX210" fmla="*/ 1363477 w 2892860"/>
              <a:gd name="connsiteY210" fmla="*/ 1371600 h 1839372"/>
              <a:gd name="connsiteX211" fmla="*/ 1334902 w 2892860"/>
              <a:gd name="connsiteY211" fmla="*/ 1390650 h 1839372"/>
              <a:gd name="connsiteX212" fmla="*/ 1320615 w 2892860"/>
              <a:gd name="connsiteY212" fmla="*/ 1400175 h 1839372"/>
              <a:gd name="connsiteX213" fmla="*/ 1306327 w 2892860"/>
              <a:gd name="connsiteY213" fmla="*/ 1409700 h 1839372"/>
              <a:gd name="connsiteX214" fmla="*/ 1292040 w 2892860"/>
              <a:gd name="connsiteY214" fmla="*/ 1419225 h 1839372"/>
              <a:gd name="connsiteX215" fmla="*/ 1282515 w 2892860"/>
              <a:gd name="connsiteY215" fmla="*/ 1433513 h 1839372"/>
              <a:gd name="connsiteX216" fmla="*/ 1239652 w 2892860"/>
              <a:gd name="connsiteY216" fmla="*/ 1447800 h 1839372"/>
              <a:gd name="connsiteX217" fmla="*/ 1196790 w 2892860"/>
              <a:gd name="connsiteY217" fmla="*/ 1462088 h 1839372"/>
              <a:gd name="connsiteX218" fmla="*/ 1182502 w 2892860"/>
              <a:gd name="connsiteY218" fmla="*/ 1466850 h 1839372"/>
              <a:gd name="connsiteX219" fmla="*/ 1168215 w 2892860"/>
              <a:gd name="connsiteY219" fmla="*/ 1471613 h 1839372"/>
              <a:gd name="connsiteX220" fmla="*/ 1092015 w 2892860"/>
              <a:gd name="connsiteY220" fmla="*/ 1481138 h 1839372"/>
              <a:gd name="connsiteX221" fmla="*/ 1077727 w 2892860"/>
              <a:gd name="connsiteY221" fmla="*/ 1485900 h 1839372"/>
              <a:gd name="connsiteX222" fmla="*/ 1063440 w 2892860"/>
              <a:gd name="connsiteY222" fmla="*/ 1495425 h 1839372"/>
              <a:gd name="connsiteX223" fmla="*/ 1034865 w 2892860"/>
              <a:gd name="connsiteY223" fmla="*/ 1519238 h 1839372"/>
              <a:gd name="connsiteX224" fmla="*/ 1011052 w 2892860"/>
              <a:gd name="connsiteY224" fmla="*/ 1547813 h 1839372"/>
              <a:gd name="connsiteX225" fmla="*/ 996765 w 2892860"/>
              <a:gd name="connsiteY225" fmla="*/ 1552575 h 1839372"/>
              <a:gd name="connsiteX226" fmla="*/ 982477 w 2892860"/>
              <a:gd name="connsiteY226" fmla="*/ 1566863 h 1839372"/>
              <a:gd name="connsiteX227" fmla="*/ 934852 w 2892860"/>
              <a:gd name="connsiteY227" fmla="*/ 1571625 h 1839372"/>
              <a:gd name="connsiteX228" fmla="*/ 863415 w 2892860"/>
              <a:gd name="connsiteY228" fmla="*/ 1576388 h 1839372"/>
              <a:gd name="connsiteX229" fmla="*/ 711015 w 2892860"/>
              <a:gd name="connsiteY229" fmla="*/ 1585913 h 1839372"/>
              <a:gd name="connsiteX230" fmla="*/ 606240 w 2892860"/>
              <a:gd name="connsiteY230" fmla="*/ 1590675 h 1839372"/>
              <a:gd name="connsiteX231" fmla="*/ 577665 w 2892860"/>
              <a:gd name="connsiteY231" fmla="*/ 1600200 h 1839372"/>
              <a:gd name="connsiteX232" fmla="*/ 563377 w 2892860"/>
              <a:gd name="connsiteY232" fmla="*/ 1609725 h 1839372"/>
              <a:gd name="connsiteX233" fmla="*/ 534802 w 2892860"/>
              <a:gd name="connsiteY233" fmla="*/ 1619250 h 1839372"/>
              <a:gd name="connsiteX234" fmla="*/ 520515 w 2892860"/>
              <a:gd name="connsiteY234" fmla="*/ 1624013 h 1839372"/>
              <a:gd name="connsiteX235" fmla="*/ 506227 w 2892860"/>
              <a:gd name="connsiteY235" fmla="*/ 1628775 h 1839372"/>
              <a:gd name="connsiteX236" fmla="*/ 453840 w 2892860"/>
              <a:gd name="connsiteY236" fmla="*/ 1643063 h 1839372"/>
              <a:gd name="connsiteX237" fmla="*/ 439552 w 2892860"/>
              <a:gd name="connsiteY237" fmla="*/ 1633538 h 1839372"/>
              <a:gd name="connsiteX238" fmla="*/ 192614 w 2892860"/>
              <a:gd name="connsiteY238" fmla="*/ 1699288 h 1839372"/>
              <a:gd name="connsiteX239" fmla="*/ 122 w 2892860"/>
              <a:gd name="connsiteY239" fmla="*/ 1632258 h 1839372"/>
              <a:gd name="connsiteX240" fmla="*/ 233557 w 2892860"/>
              <a:gd name="connsiteY240" fmla="*/ 1508220 h 1839372"/>
              <a:gd name="connsiteX241" fmla="*/ 444315 w 2892860"/>
              <a:gd name="connsiteY241" fmla="*/ 1409700 h 1839372"/>
              <a:gd name="connsiteX0" fmla="*/ 457951 w 2906496"/>
              <a:gd name="connsiteY0" fmla="*/ 1409700 h 1839372"/>
              <a:gd name="connsiteX1" fmla="*/ 486526 w 2906496"/>
              <a:gd name="connsiteY1" fmla="*/ 1414463 h 1839372"/>
              <a:gd name="connsiteX2" fmla="*/ 500813 w 2906496"/>
              <a:gd name="connsiteY2" fmla="*/ 1423988 h 1839372"/>
              <a:gd name="connsiteX3" fmla="*/ 519863 w 2906496"/>
              <a:gd name="connsiteY3" fmla="*/ 1428750 h 1839372"/>
              <a:gd name="connsiteX4" fmla="*/ 534151 w 2906496"/>
              <a:gd name="connsiteY4" fmla="*/ 1433513 h 1839372"/>
              <a:gd name="connsiteX5" fmla="*/ 624638 w 2906496"/>
              <a:gd name="connsiteY5" fmla="*/ 1443038 h 1839372"/>
              <a:gd name="connsiteX6" fmla="*/ 672263 w 2906496"/>
              <a:gd name="connsiteY6" fmla="*/ 1438275 h 1839372"/>
              <a:gd name="connsiteX7" fmla="*/ 686551 w 2906496"/>
              <a:gd name="connsiteY7" fmla="*/ 1428750 h 1839372"/>
              <a:gd name="connsiteX8" fmla="*/ 777038 w 2906496"/>
              <a:gd name="connsiteY8" fmla="*/ 1433513 h 1839372"/>
              <a:gd name="connsiteX9" fmla="*/ 791326 w 2906496"/>
              <a:gd name="connsiteY9" fmla="*/ 1438275 h 1839372"/>
              <a:gd name="connsiteX10" fmla="*/ 824663 w 2906496"/>
              <a:gd name="connsiteY10" fmla="*/ 1428750 h 1839372"/>
              <a:gd name="connsiteX11" fmla="*/ 834188 w 2906496"/>
              <a:gd name="connsiteY11" fmla="*/ 1414463 h 1839372"/>
              <a:gd name="connsiteX12" fmla="*/ 862763 w 2906496"/>
              <a:gd name="connsiteY12" fmla="*/ 1404938 h 1839372"/>
              <a:gd name="connsiteX13" fmla="*/ 872288 w 2906496"/>
              <a:gd name="connsiteY13" fmla="*/ 1390650 h 1839372"/>
              <a:gd name="connsiteX14" fmla="*/ 900863 w 2906496"/>
              <a:gd name="connsiteY14" fmla="*/ 1381125 h 1839372"/>
              <a:gd name="connsiteX15" fmla="*/ 915151 w 2906496"/>
              <a:gd name="connsiteY15" fmla="*/ 1376363 h 1839372"/>
              <a:gd name="connsiteX16" fmla="*/ 1005638 w 2906496"/>
              <a:gd name="connsiteY16" fmla="*/ 1366838 h 1839372"/>
              <a:gd name="connsiteX17" fmla="*/ 1015163 w 2906496"/>
              <a:gd name="connsiteY17" fmla="*/ 1352550 h 1839372"/>
              <a:gd name="connsiteX18" fmla="*/ 1029451 w 2906496"/>
              <a:gd name="connsiteY18" fmla="*/ 1343025 h 1839372"/>
              <a:gd name="connsiteX19" fmla="*/ 1048501 w 2906496"/>
              <a:gd name="connsiteY19" fmla="*/ 1319213 h 1839372"/>
              <a:gd name="connsiteX20" fmla="*/ 1053263 w 2906496"/>
              <a:gd name="connsiteY20" fmla="*/ 1119188 h 1839372"/>
              <a:gd name="connsiteX21" fmla="*/ 1062788 w 2906496"/>
              <a:gd name="connsiteY21" fmla="*/ 1090613 h 1839372"/>
              <a:gd name="connsiteX22" fmla="*/ 1077076 w 2906496"/>
              <a:gd name="connsiteY22" fmla="*/ 1028700 h 1839372"/>
              <a:gd name="connsiteX23" fmla="*/ 1086601 w 2906496"/>
              <a:gd name="connsiteY23" fmla="*/ 1014413 h 1839372"/>
              <a:gd name="connsiteX24" fmla="*/ 1100888 w 2906496"/>
              <a:gd name="connsiteY24" fmla="*/ 985838 h 1839372"/>
              <a:gd name="connsiteX25" fmla="*/ 1115176 w 2906496"/>
              <a:gd name="connsiteY25" fmla="*/ 981075 h 1839372"/>
              <a:gd name="connsiteX26" fmla="*/ 1134226 w 2906496"/>
              <a:gd name="connsiteY26" fmla="*/ 952500 h 1839372"/>
              <a:gd name="connsiteX27" fmla="*/ 1138988 w 2906496"/>
              <a:gd name="connsiteY27" fmla="*/ 938213 h 1839372"/>
              <a:gd name="connsiteX28" fmla="*/ 1148513 w 2906496"/>
              <a:gd name="connsiteY28" fmla="*/ 923925 h 1839372"/>
              <a:gd name="connsiteX29" fmla="*/ 1153276 w 2906496"/>
              <a:gd name="connsiteY29" fmla="*/ 909638 h 1839372"/>
              <a:gd name="connsiteX30" fmla="*/ 1167563 w 2906496"/>
              <a:gd name="connsiteY30" fmla="*/ 904875 h 1839372"/>
              <a:gd name="connsiteX31" fmla="*/ 1181851 w 2906496"/>
              <a:gd name="connsiteY31" fmla="*/ 895350 h 1839372"/>
              <a:gd name="connsiteX32" fmla="*/ 1191376 w 2906496"/>
              <a:gd name="connsiteY32" fmla="*/ 881063 h 1839372"/>
              <a:gd name="connsiteX33" fmla="*/ 1219951 w 2906496"/>
              <a:gd name="connsiteY33" fmla="*/ 862013 h 1839372"/>
              <a:gd name="connsiteX34" fmla="*/ 1243763 w 2906496"/>
              <a:gd name="connsiteY34" fmla="*/ 819150 h 1839372"/>
              <a:gd name="connsiteX35" fmla="*/ 1248526 w 2906496"/>
              <a:gd name="connsiteY35" fmla="*/ 776288 h 1839372"/>
              <a:gd name="connsiteX36" fmla="*/ 1258051 w 2906496"/>
              <a:gd name="connsiteY36" fmla="*/ 738188 h 1839372"/>
              <a:gd name="connsiteX37" fmla="*/ 1262813 w 2906496"/>
              <a:gd name="connsiteY37" fmla="*/ 642938 h 1839372"/>
              <a:gd name="connsiteX38" fmla="*/ 1258051 w 2906496"/>
              <a:gd name="connsiteY38" fmla="*/ 609600 h 1839372"/>
              <a:gd name="connsiteX39" fmla="*/ 1253288 w 2906496"/>
              <a:gd name="connsiteY39" fmla="*/ 595313 h 1839372"/>
              <a:gd name="connsiteX40" fmla="*/ 1239001 w 2906496"/>
              <a:gd name="connsiteY40" fmla="*/ 590550 h 1839372"/>
              <a:gd name="connsiteX41" fmla="*/ 1234238 w 2906496"/>
              <a:gd name="connsiteY41" fmla="*/ 576263 h 1839372"/>
              <a:gd name="connsiteX42" fmla="*/ 1243763 w 2906496"/>
              <a:gd name="connsiteY42" fmla="*/ 519113 h 1839372"/>
              <a:gd name="connsiteX43" fmla="*/ 1253288 w 2906496"/>
              <a:gd name="connsiteY43" fmla="*/ 476250 h 1839372"/>
              <a:gd name="connsiteX44" fmla="*/ 1267576 w 2906496"/>
              <a:gd name="connsiteY44" fmla="*/ 466725 h 1839372"/>
              <a:gd name="connsiteX45" fmla="*/ 1277101 w 2906496"/>
              <a:gd name="connsiteY45" fmla="*/ 452438 h 1839372"/>
              <a:gd name="connsiteX46" fmla="*/ 1281863 w 2906496"/>
              <a:gd name="connsiteY46" fmla="*/ 438150 h 1839372"/>
              <a:gd name="connsiteX47" fmla="*/ 1296151 w 2906496"/>
              <a:gd name="connsiteY47" fmla="*/ 428625 h 1839372"/>
              <a:gd name="connsiteX48" fmla="*/ 1310438 w 2906496"/>
              <a:gd name="connsiteY48" fmla="*/ 395288 h 1839372"/>
              <a:gd name="connsiteX49" fmla="*/ 1319963 w 2906496"/>
              <a:gd name="connsiteY49" fmla="*/ 366713 h 1839372"/>
              <a:gd name="connsiteX50" fmla="*/ 1324726 w 2906496"/>
              <a:gd name="connsiteY50" fmla="*/ 352425 h 1839372"/>
              <a:gd name="connsiteX51" fmla="*/ 1334251 w 2906496"/>
              <a:gd name="connsiteY51" fmla="*/ 338138 h 1839372"/>
              <a:gd name="connsiteX52" fmla="*/ 1339013 w 2906496"/>
              <a:gd name="connsiteY52" fmla="*/ 271463 h 1839372"/>
              <a:gd name="connsiteX53" fmla="*/ 1324726 w 2906496"/>
              <a:gd name="connsiteY53" fmla="*/ 261938 h 1839372"/>
              <a:gd name="connsiteX54" fmla="*/ 1319963 w 2906496"/>
              <a:gd name="connsiteY54" fmla="*/ 242888 h 1839372"/>
              <a:gd name="connsiteX55" fmla="*/ 1315201 w 2906496"/>
              <a:gd name="connsiteY55" fmla="*/ 228600 h 1839372"/>
              <a:gd name="connsiteX56" fmla="*/ 1334251 w 2906496"/>
              <a:gd name="connsiteY56" fmla="*/ 209550 h 1839372"/>
              <a:gd name="connsiteX57" fmla="*/ 1362826 w 2906496"/>
              <a:gd name="connsiteY57" fmla="*/ 195263 h 1839372"/>
              <a:gd name="connsiteX58" fmla="*/ 1377113 w 2906496"/>
              <a:gd name="connsiteY58" fmla="*/ 166688 h 1839372"/>
              <a:gd name="connsiteX59" fmla="*/ 1381876 w 2906496"/>
              <a:gd name="connsiteY59" fmla="*/ 147638 h 1839372"/>
              <a:gd name="connsiteX60" fmla="*/ 1443788 w 2906496"/>
              <a:gd name="connsiteY60" fmla="*/ 133350 h 1839372"/>
              <a:gd name="connsiteX61" fmla="*/ 1539038 w 2906496"/>
              <a:gd name="connsiteY61" fmla="*/ 138113 h 1839372"/>
              <a:gd name="connsiteX62" fmla="*/ 1558088 w 2906496"/>
              <a:gd name="connsiteY62" fmla="*/ 142875 h 1839372"/>
              <a:gd name="connsiteX63" fmla="*/ 1620001 w 2906496"/>
              <a:gd name="connsiteY63" fmla="*/ 147638 h 1839372"/>
              <a:gd name="connsiteX64" fmla="*/ 1886701 w 2906496"/>
              <a:gd name="connsiteY64" fmla="*/ 147638 h 1839372"/>
              <a:gd name="connsiteX65" fmla="*/ 1900988 w 2906496"/>
              <a:gd name="connsiteY65" fmla="*/ 142875 h 1839372"/>
              <a:gd name="connsiteX66" fmla="*/ 1958138 w 2906496"/>
              <a:gd name="connsiteY66" fmla="*/ 138113 h 1839372"/>
              <a:gd name="connsiteX67" fmla="*/ 1986713 w 2906496"/>
              <a:gd name="connsiteY67" fmla="*/ 128588 h 1839372"/>
              <a:gd name="connsiteX68" fmla="*/ 2001001 w 2906496"/>
              <a:gd name="connsiteY68" fmla="*/ 123825 h 1839372"/>
              <a:gd name="connsiteX69" fmla="*/ 2005763 w 2906496"/>
              <a:gd name="connsiteY69" fmla="*/ 109538 h 1839372"/>
              <a:gd name="connsiteX70" fmla="*/ 2034338 w 2906496"/>
              <a:gd name="connsiteY70" fmla="*/ 90488 h 1839372"/>
              <a:gd name="connsiteX71" fmla="*/ 2043863 w 2906496"/>
              <a:gd name="connsiteY71" fmla="*/ 76200 h 1839372"/>
              <a:gd name="connsiteX72" fmla="*/ 2072438 w 2906496"/>
              <a:gd name="connsiteY72" fmla="*/ 57150 h 1839372"/>
              <a:gd name="connsiteX73" fmla="*/ 2105776 w 2906496"/>
              <a:gd name="connsiteY73" fmla="*/ 61913 h 1839372"/>
              <a:gd name="connsiteX74" fmla="*/ 2134351 w 2906496"/>
              <a:gd name="connsiteY74" fmla="*/ 76200 h 1839372"/>
              <a:gd name="connsiteX75" fmla="*/ 2167688 w 2906496"/>
              <a:gd name="connsiteY75" fmla="*/ 80963 h 1839372"/>
              <a:gd name="connsiteX76" fmla="*/ 2172451 w 2906496"/>
              <a:gd name="connsiteY76" fmla="*/ 95250 h 1839372"/>
              <a:gd name="connsiteX77" fmla="*/ 2201026 w 2906496"/>
              <a:gd name="connsiteY77" fmla="*/ 109538 h 1839372"/>
              <a:gd name="connsiteX78" fmla="*/ 2277226 w 2906496"/>
              <a:gd name="connsiteY78" fmla="*/ 104775 h 1839372"/>
              <a:gd name="connsiteX79" fmla="*/ 2291513 w 2906496"/>
              <a:gd name="connsiteY79" fmla="*/ 100013 h 1839372"/>
              <a:gd name="connsiteX80" fmla="*/ 2310563 w 2906496"/>
              <a:gd name="connsiteY80" fmla="*/ 104775 h 1839372"/>
              <a:gd name="connsiteX81" fmla="*/ 2339138 w 2906496"/>
              <a:gd name="connsiteY81" fmla="*/ 119063 h 1839372"/>
              <a:gd name="connsiteX82" fmla="*/ 2343901 w 2906496"/>
              <a:gd name="connsiteY82" fmla="*/ 133350 h 1839372"/>
              <a:gd name="connsiteX83" fmla="*/ 2358188 w 2906496"/>
              <a:gd name="connsiteY83" fmla="*/ 138113 h 1839372"/>
              <a:gd name="connsiteX84" fmla="*/ 2448676 w 2906496"/>
              <a:gd name="connsiteY84" fmla="*/ 142875 h 1839372"/>
              <a:gd name="connsiteX85" fmla="*/ 2486776 w 2906496"/>
              <a:gd name="connsiteY85" fmla="*/ 138113 h 1839372"/>
              <a:gd name="connsiteX86" fmla="*/ 2501063 w 2906496"/>
              <a:gd name="connsiteY86" fmla="*/ 133350 h 1839372"/>
              <a:gd name="connsiteX87" fmla="*/ 2510588 w 2906496"/>
              <a:gd name="connsiteY87" fmla="*/ 104775 h 1839372"/>
              <a:gd name="connsiteX88" fmla="*/ 2515351 w 2906496"/>
              <a:gd name="connsiteY88" fmla="*/ 90488 h 1839372"/>
              <a:gd name="connsiteX89" fmla="*/ 2520113 w 2906496"/>
              <a:gd name="connsiteY89" fmla="*/ 76200 h 1839372"/>
              <a:gd name="connsiteX90" fmla="*/ 2534401 w 2906496"/>
              <a:gd name="connsiteY90" fmla="*/ 71438 h 1839372"/>
              <a:gd name="connsiteX91" fmla="*/ 2672513 w 2906496"/>
              <a:gd name="connsiteY91" fmla="*/ 38100 h 1839372"/>
              <a:gd name="connsiteX92" fmla="*/ 2686801 w 2906496"/>
              <a:gd name="connsiteY92" fmla="*/ 28575 h 1839372"/>
              <a:gd name="connsiteX93" fmla="*/ 2715376 w 2906496"/>
              <a:gd name="connsiteY93" fmla="*/ 19050 h 1839372"/>
              <a:gd name="connsiteX94" fmla="*/ 2743951 w 2906496"/>
              <a:gd name="connsiteY94" fmla="*/ 0 h 1839372"/>
              <a:gd name="connsiteX95" fmla="*/ 2796338 w 2906496"/>
              <a:gd name="connsiteY95" fmla="*/ 42863 h 1839372"/>
              <a:gd name="connsiteX96" fmla="*/ 2801101 w 2906496"/>
              <a:gd name="connsiteY96" fmla="*/ 57150 h 1839372"/>
              <a:gd name="connsiteX97" fmla="*/ 2805863 w 2906496"/>
              <a:gd name="connsiteY97" fmla="*/ 95250 h 1839372"/>
              <a:gd name="connsiteX98" fmla="*/ 2810626 w 2906496"/>
              <a:gd name="connsiteY98" fmla="*/ 109538 h 1839372"/>
              <a:gd name="connsiteX99" fmla="*/ 2815388 w 2906496"/>
              <a:gd name="connsiteY99" fmla="*/ 166688 h 1839372"/>
              <a:gd name="connsiteX100" fmla="*/ 2824913 w 2906496"/>
              <a:gd name="connsiteY100" fmla="*/ 228600 h 1839372"/>
              <a:gd name="connsiteX101" fmla="*/ 2839201 w 2906496"/>
              <a:gd name="connsiteY101" fmla="*/ 304800 h 1839372"/>
              <a:gd name="connsiteX102" fmla="*/ 2853488 w 2906496"/>
              <a:gd name="connsiteY102" fmla="*/ 314325 h 1839372"/>
              <a:gd name="connsiteX103" fmla="*/ 2820151 w 2906496"/>
              <a:gd name="connsiteY103" fmla="*/ 361950 h 1839372"/>
              <a:gd name="connsiteX104" fmla="*/ 2805863 w 2906496"/>
              <a:gd name="connsiteY104" fmla="*/ 357188 h 1839372"/>
              <a:gd name="connsiteX105" fmla="*/ 2791576 w 2906496"/>
              <a:gd name="connsiteY105" fmla="*/ 366713 h 1839372"/>
              <a:gd name="connsiteX106" fmla="*/ 2734426 w 2906496"/>
              <a:gd name="connsiteY106" fmla="*/ 376238 h 1839372"/>
              <a:gd name="connsiteX107" fmla="*/ 2729663 w 2906496"/>
              <a:gd name="connsiteY107" fmla="*/ 390525 h 1839372"/>
              <a:gd name="connsiteX108" fmla="*/ 2724901 w 2906496"/>
              <a:gd name="connsiteY108" fmla="*/ 442913 h 1839372"/>
              <a:gd name="connsiteX109" fmla="*/ 2696326 w 2906496"/>
              <a:gd name="connsiteY109" fmla="*/ 452438 h 1839372"/>
              <a:gd name="connsiteX110" fmla="*/ 2682038 w 2906496"/>
              <a:gd name="connsiteY110" fmla="*/ 461963 h 1839372"/>
              <a:gd name="connsiteX111" fmla="*/ 2686801 w 2906496"/>
              <a:gd name="connsiteY111" fmla="*/ 538163 h 1839372"/>
              <a:gd name="connsiteX112" fmla="*/ 2696326 w 2906496"/>
              <a:gd name="connsiteY112" fmla="*/ 552450 h 1839372"/>
              <a:gd name="connsiteX113" fmla="*/ 2701088 w 2906496"/>
              <a:gd name="connsiteY113" fmla="*/ 595313 h 1839372"/>
              <a:gd name="connsiteX114" fmla="*/ 2710613 w 2906496"/>
              <a:gd name="connsiteY114" fmla="*/ 609600 h 1839372"/>
              <a:gd name="connsiteX115" fmla="*/ 2724901 w 2906496"/>
              <a:gd name="connsiteY115" fmla="*/ 638175 h 1839372"/>
              <a:gd name="connsiteX116" fmla="*/ 2724901 w 2906496"/>
              <a:gd name="connsiteY116" fmla="*/ 695325 h 1839372"/>
              <a:gd name="connsiteX117" fmla="*/ 2715376 w 2906496"/>
              <a:gd name="connsiteY117" fmla="*/ 709613 h 1839372"/>
              <a:gd name="connsiteX118" fmla="*/ 2720138 w 2906496"/>
              <a:gd name="connsiteY118" fmla="*/ 790575 h 1839372"/>
              <a:gd name="connsiteX119" fmla="*/ 2729663 w 2906496"/>
              <a:gd name="connsiteY119" fmla="*/ 819150 h 1839372"/>
              <a:gd name="connsiteX120" fmla="*/ 2734426 w 2906496"/>
              <a:gd name="connsiteY120" fmla="*/ 833438 h 1839372"/>
              <a:gd name="connsiteX121" fmla="*/ 2729663 w 2906496"/>
              <a:gd name="connsiteY121" fmla="*/ 933450 h 1839372"/>
              <a:gd name="connsiteX122" fmla="*/ 2715376 w 2906496"/>
              <a:gd name="connsiteY122" fmla="*/ 942975 h 1839372"/>
              <a:gd name="connsiteX123" fmla="*/ 2586788 w 2906496"/>
              <a:gd name="connsiteY123" fmla="*/ 947738 h 1839372"/>
              <a:gd name="connsiteX124" fmla="*/ 2591551 w 2906496"/>
              <a:gd name="connsiteY124" fmla="*/ 1004888 h 1839372"/>
              <a:gd name="connsiteX125" fmla="*/ 2605838 w 2906496"/>
              <a:gd name="connsiteY125" fmla="*/ 1014413 h 1839372"/>
              <a:gd name="connsiteX126" fmla="*/ 2634413 w 2906496"/>
              <a:gd name="connsiteY126" fmla="*/ 1023938 h 1839372"/>
              <a:gd name="connsiteX127" fmla="*/ 2662988 w 2906496"/>
              <a:gd name="connsiteY127" fmla="*/ 1042988 h 1839372"/>
              <a:gd name="connsiteX128" fmla="*/ 2658226 w 2906496"/>
              <a:gd name="connsiteY128" fmla="*/ 1081088 h 1839372"/>
              <a:gd name="connsiteX129" fmla="*/ 2662988 w 2906496"/>
              <a:gd name="connsiteY129" fmla="*/ 1123950 h 1839372"/>
              <a:gd name="connsiteX130" fmla="*/ 2701088 w 2906496"/>
              <a:gd name="connsiteY130" fmla="*/ 1128713 h 1839372"/>
              <a:gd name="connsiteX131" fmla="*/ 2715376 w 2906496"/>
              <a:gd name="connsiteY131" fmla="*/ 1133475 h 1839372"/>
              <a:gd name="connsiteX132" fmla="*/ 2729663 w 2906496"/>
              <a:gd name="connsiteY132" fmla="*/ 1143000 h 1839372"/>
              <a:gd name="connsiteX133" fmla="*/ 2734426 w 2906496"/>
              <a:gd name="connsiteY133" fmla="*/ 1157288 h 1839372"/>
              <a:gd name="connsiteX134" fmla="*/ 2743951 w 2906496"/>
              <a:gd name="connsiteY134" fmla="*/ 1200150 h 1839372"/>
              <a:gd name="connsiteX135" fmla="*/ 2748713 w 2906496"/>
              <a:gd name="connsiteY135" fmla="*/ 1214438 h 1839372"/>
              <a:gd name="connsiteX136" fmla="*/ 2763001 w 2906496"/>
              <a:gd name="connsiteY136" fmla="*/ 1223963 h 1839372"/>
              <a:gd name="connsiteX137" fmla="*/ 2777288 w 2906496"/>
              <a:gd name="connsiteY137" fmla="*/ 1266825 h 1839372"/>
              <a:gd name="connsiteX138" fmla="*/ 2782051 w 2906496"/>
              <a:gd name="connsiteY138" fmla="*/ 1281113 h 1839372"/>
              <a:gd name="connsiteX139" fmla="*/ 2810626 w 2906496"/>
              <a:gd name="connsiteY139" fmla="*/ 1295400 h 1839372"/>
              <a:gd name="connsiteX140" fmla="*/ 2839201 w 2906496"/>
              <a:gd name="connsiteY140" fmla="*/ 1314450 h 1839372"/>
              <a:gd name="connsiteX141" fmla="*/ 2867776 w 2906496"/>
              <a:gd name="connsiteY141" fmla="*/ 1323975 h 1839372"/>
              <a:gd name="connsiteX142" fmla="*/ 2882063 w 2906496"/>
              <a:gd name="connsiteY142" fmla="*/ 1352550 h 1839372"/>
              <a:gd name="connsiteX143" fmla="*/ 2886826 w 2906496"/>
              <a:gd name="connsiteY143" fmla="*/ 1376363 h 1839372"/>
              <a:gd name="connsiteX144" fmla="*/ 2901113 w 2906496"/>
              <a:gd name="connsiteY144" fmla="*/ 1381125 h 1839372"/>
              <a:gd name="connsiteX145" fmla="*/ 2901113 w 2906496"/>
              <a:gd name="connsiteY145" fmla="*/ 1428750 h 1839372"/>
              <a:gd name="connsiteX146" fmla="*/ 2896351 w 2906496"/>
              <a:gd name="connsiteY146" fmla="*/ 1447800 h 1839372"/>
              <a:gd name="connsiteX147" fmla="*/ 2882063 w 2906496"/>
              <a:gd name="connsiteY147" fmla="*/ 1457325 h 1839372"/>
              <a:gd name="connsiteX148" fmla="*/ 2863013 w 2906496"/>
              <a:gd name="connsiteY148" fmla="*/ 1500188 h 1839372"/>
              <a:gd name="connsiteX149" fmla="*/ 2853488 w 2906496"/>
              <a:gd name="connsiteY149" fmla="*/ 1528763 h 1839372"/>
              <a:gd name="connsiteX150" fmla="*/ 2810626 w 2906496"/>
              <a:gd name="connsiteY150" fmla="*/ 1552575 h 1839372"/>
              <a:gd name="connsiteX151" fmla="*/ 2786813 w 2906496"/>
              <a:gd name="connsiteY151" fmla="*/ 1557338 h 1839372"/>
              <a:gd name="connsiteX152" fmla="*/ 2772526 w 2906496"/>
              <a:gd name="connsiteY152" fmla="*/ 1571625 h 1839372"/>
              <a:gd name="connsiteX153" fmla="*/ 2767763 w 2906496"/>
              <a:gd name="connsiteY153" fmla="*/ 1619250 h 1839372"/>
              <a:gd name="connsiteX154" fmla="*/ 2739188 w 2906496"/>
              <a:gd name="connsiteY154" fmla="*/ 1624013 h 1839372"/>
              <a:gd name="connsiteX155" fmla="*/ 2696326 w 2906496"/>
              <a:gd name="connsiteY155" fmla="*/ 1643063 h 1839372"/>
              <a:gd name="connsiteX156" fmla="*/ 2686801 w 2906496"/>
              <a:gd name="connsiteY156" fmla="*/ 1671638 h 1839372"/>
              <a:gd name="connsiteX157" fmla="*/ 2682038 w 2906496"/>
              <a:gd name="connsiteY157" fmla="*/ 1685925 h 1839372"/>
              <a:gd name="connsiteX158" fmla="*/ 2677276 w 2906496"/>
              <a:gd name="connsiteY158" fmla="*/ 1724025 h 1839372"/>
              <a:gd name="connsiteX159" fmla="*/ 2667751 w 2906496"/>
              <a:gd name="connsiteY159" fmla="*/ 1752600 h 1839372"/>
              <a:gd name="connsiteX160" fmla="*/ 2662988 w 2906496"/>
              <a:gd name="connsiteY160" fmla="*/ 1785938 h 1839372"/>
              <a:gd name="connsiteX161" fmla="*/ 2658226 w 2906496"/>
              <a:gd name="connsiteY161" fmla="*/ 1800225 h 1839372"/>
              <a:gd name="connsiteX162" fmla="*/ 2643938 w 2906496"/>
              <a:gd name="connsiteY162" fmla="*/ 1804988 h 1839372"/>
              <a:gd name="connsiteX163" fmla="*/ 2639176 w 2906496"/>
              <a:gd name="connsiteY163" fmla="*/ 1819275 h 1839372"/>
              <a:gd name="connsiteX164" fmla="*/ 2634413 w 2906496"/>
              <a:gd name="connsiteY164" fmla="*/ 1838325 h 1839372"/>
              <a:gd name="connsiteX165" fmla="*/ 2610601 w 2906496"/>
              <a:gd name="connsiteY165" fmla="*/ 1833563 h 1839372"/>
              <a:gd name="connsiteX166" fmla="*/ 2605838 w 2906496"/>
              <a:gd name="connsiteY166" fmla="*/ 1819275 h 1839372"/>
              <a:gd name="connsiteX167" fmla="*/ 2562976 w 2906496"/>
              <a:gd name="connsiteY167" fmla="*/ 1804988 h 1839372"/>
              <a:gd name="connsiteX168" fmla="*/ 2548688 w 2906496"/>
              <a:gd name="connsiteY168" fmla="*/ 1795463 h 1839372"/>
              <a:gd name="connsiteX169" fmla="*/ 2491538 w 2906496"/>
              <a:gd name="connsiteY169" fmla="*/ 1785938 h 1839372"/>
              <a:gd name="connsiteX170" fmla="*/ 2477251 w 2906496"/>
              <a:gd name="connsiteY170" fmla="*/ 1776413 h 1839372"/>
              <a:gd name="connsiteX171" fmla="*/ 2367713 w 2906496"/>
              <a:gd name="connsiteY171" fmla="*/ 1766888 h 1839372"/>
              <a:gd name="connsiteX172" fmla="*/ 2353426 w 2906496"/>
              <a:gd name="connsiteY172" fmla="*/ 1757363 h 1839372"/>
              <a:gd name="connsiteX173" fmla="*/ 2343901 w 2906496"/>
              <a:gd name="connsiteY173" fmla="*/ 1728788 h 1839372"/>
              <a:gd name="connsiteX174" fmla="*/ 2315326 w 2906496"/>
              <a:gd name="connsiteY174" fmla="*/ 1719263 h 1839372"/>
              <a:gd name="connsiteX175" fmla="*/ 2305801 w 2906496"/>
              <a:gd name="connsiteY175" fmla="*/ 1704975 h 1839372"/>
              <a:gd name="connsiteX176" fmla="*/ 2301038 w 2906496"/>
              <a:gd name="connsiteY176" fmla="*/ 1690688 h 1839372"/>
              <a:gd name="connsiteX177" fmla="*/ 2272463 w 2906496"/>
              <a:gd name="connsiteY177" fmla="*/ 1676400 h 1839372"/>
              <a:gd name="connsiteX178" fmla="*/ 2267701 w 2906496"/>
              <a:gd name="connsiteY178" fmla="*/ 1585913 h 1839372"/>
              <a:gd name="connsiteX179" fmla="*/ 2262938 w 2906496"/>
              <a:gd name="connsiteY179" fmla="*/ 1562100 h 1839372"/>
              <a:gd name="connsiteX180" fmla="*/ 2253413 w 2906496"/>
              <a:gd name="connsiteY180" fmla="*/ 1547813 h 1839372"/>
              <a:gd name="connsiteX181" fmla="*/ 2248651 w 2906496"/>
              <a:gd name="connsiteY181" fmla="*/ 1524000 h 1839372"/>
              <a:gd name="connsiteX182" fmla="*/ 2243888 w 2906496"/>
              <a:gd name="connsiteY182" fmla="*/ 1509713 h 1839372"/>
              <a:gd name="connsiteX183" fmla="*/ 2215313 w 2906496"/>
              <a:gd name="connsiteY183" fmla="*/ 1490663 h 1839372"/>
              <a:gd name="connsiteX184" fmla="*/ 2186738 w 2906496"/>
              <a:gd name="connsiteY184" fmla="*/ 1476375 h 1839372"/>
              <a:gd name="connsiteX185" fmla="*/ 2177213 w 2906496"/>
              <a:gd name="connsiteY185" fmla="*/ 1428750 h 1839372"/>
              <a:gd name="connsiteX186" fmla="*/ 2172451 w 2906496"/>
              <a:gd name="connsiteY186" fmla="*/ 1404938 h 1839372"/>
              <a:gd name="connsiteX187" fmla="*/ 2162926 w 2906496"/>
              <a:gd name="connsiteY187" fmla="*/ 1390650 h 1839372"/>
              <a:gd name="connsiteX188" fmla="*/ 2158163 w 2906496"/>
              <a:gd name="connsiteY188" fmla="*/ 1376363 h 1839372"/>
              <a:gd name="connsiteX189" fmla="*/ 2129588 w 2906496"/>
              <a:gd name="connsiteY189" fmla="*/ 1357313 h 1839372"/>
              <a:gd name="connsiteX190" fmla="*/ 2105776 w 2906496"/>
              <a:gd name="connsiteY190" fmla="*/ 1314450 h 1839372"/>
              <a:gd name="connsiteX191" fmla="*/ 2077201 w 2906496"/>
              <a:gd name="connsiteY191" fmla="*/ 1304925 h 1839372"/>
              <a:gd name="connsiteX192" fmla="*/ 2048626 w 2906496"/>
              <a:gd name="connsiteY192" fmla="*/ 1290638 h 1839372"/>
              <a:gd name="connsiteX193" fmla="*/ 2034338 w 2906496"/>
              <a:gd name="connsiteY193" fmla="*/ 1281113 h 1839372"/>
              <a:gd name="connsiteX194" fmla="*/ 1915276 w 2906496"/>
              <a:gd name="connsiteY194" fmla="*/ 1262063 h 1839372"/>
              <a:gd name="connsiteX195" fmla="*/ 1896226 w 2906496"/>
              <a:gd name="connsiteY195" fmla="*/ 1219200 h 1839372"/>
              <a:gd name="connsiteX196" fmla="*/ 1867651 w 2906496"/>
              <a:gd name="connsiteY196" fmla="*/ 1223963 h 1839372"/>
              <a:gd name="connsiteX197" fmla="*/ 1848601 w 2906496"/>
              <a:gd name="connsiteY197" fmla="*/ 1252538 h 1839372"/>
              <a:gd name="connsiteX198" fmla="*/ 1820026 w 2906496"/>
              <a:gd name="connsiteY198" fmla="*/ 1262063 h 1839372"/>
              <a:gd name="connsiteX199" fmla="*/ 1791451 w 2906496"/>
              <a:gd name="connsiteY199" fmla="*/ 1281113 h 1839372"/>
              <a:gd name="connsiteX200" fmla="*/ 1748588 w 2906496"/>
              <a:gd name="connsiteY200" fmla="*/ 1300163 h 1839372"/>
              <a:gd name="connsiteX201" fmla="*/ 1696201 w 2906496"/>
              <a:gd name="connsiteY201" fmla="*/ 1295400 h 1839372"/>
              <a:gd name="connsiteX202" fmla="*/ 1667626 w 2906496"/>
              <a:gd name="connsiteY202" fmla="*/ 1285875 h 1839372"/>
              <a:gd name="connsiteX203" fmla="*/ 1558088 w 2906496"/>
              <a:gd name="connsiteY203" fmla="*/ 1276350 h 1839372"/>
              <a:gd name="connsiteX204" fmla="*/ 1467601 w 2906496"/>
              <a:gd name="connsiteY204" fmla="*/ 1290638 h 1839372"/>
              <a:gd name="connsiteX205" fmla="*/ 1462838 w 2906496"/>
              <a:gd name="connsiteY205" fmla="*/ 1304925 h 1839372"/>
              <a:gd name="connsiteX206" fmla="*/ 1448551 w 2906496"/>
              <a:gd name="connsiteY206" fmla="*/ 1314450 h 1839372"/>
              <a:gd name="connsiteX207" fmla="*/ 1419976 w 2906496"/>
              <a:gd name="connsiteY207" fmla="*/ 1323975 h 1839372"/>
              <a:gd name="connsiteX208" fmla="*/ 1405688 w 2906496"/>
              <a:gd name="connsiteY208" fmla="*/ 1352550 h 1839372"/>
              <a:gd name="connsiteX209" fmla="*/ 1391401 w 2906496"/>
              <a:gd name="connsiteY209" fmla="*/ 1357313 h 1839372"/>
              <a:gd name="connsiteX210" fmla="*/ 1377113 w 2906496"/>
              <a:gd name="connsiteY210" fmla="*/ 1371600 h 1839372"/>
              <a:gd name="connsiteX211" fmla="*/ 1348538 w 2906496"/>
              <a:gd name="connsiteY211" fmla="*/ 1390650 h 1839372"/>
              <a:gd name="connsiteX212" fmla="*/ 1334251 w 2906496"/>
              <a:gd name="connsiteY212" fmla="*/ 1400175 h 1839372"/>
              <a:gd name="connsiteX213" fmla="*/ 1319963 w 2906496"/>
              <a:gd name="connsiteY213" fmla="*/ 1409700 h 1839372"/>
              <a:gd name="connsiteX214" fmla="*/ 1305676 w 2906496"/>
              <a:gd name="connsiteY214" fmla="*/ 1419225 h 1839372"/>
              <a:gd name="connsiteX215" fmla="*/ 1296151 w 2906496"/>
              <a:gd name="connsiteY215" fmla="*/ 1433513 h 1839372"/>
              <a:gd name="connsiteX216" fmla="*/ 1253288 w 2906496"/>
              <a:gd name="connsiteY216" fmla="*/ 1447800 h 1839372"/>
              <a:gd name="connsiteX217" fmla="*/ 1210426 w 2906496"/>
              <a:gd name="connsiteY217" fmla="*/ 1462088 h 1839372"/>
              <a:gd name="connsiteX218" fmla="*/ 1196138 w 2906496"/>
              <a:gd name="connsiteY218" fmla="*/ 1466850 h 1839372"/>
              <a:gd name="connsiteX219" fmla="*/ 1181851 w 2906496"/>
              <a:gd name="connsiteY219" fmla="*/ 1471613 h 1839372"/>
              <a:gd name="connsiteX220" fmla="*/ 1105651 w 2906496"/>
              <a:gd name="connsiteY220" fmla="*/ 1481138 h 1839372"/>
              <a:gd name="connsiteX221" fmla="*/ 1091363 w 2906496"/>
              <a:gd name="connsiteY221" fmla="*/ 1485900 h 1839372"/>
              <a:gd name="connsiteX222" fmla="*/ 1077076 w 2906496"/>
              <a:gd name="connsiteY222" fmla="*/ 1495425 h 1839372"/>
              <a:gd name="connsiteX223" fmla="*/ 1048501 w 2906496"/>
              <a:gd name="connsiteY223" fmla="*/ 1519238 h 1839372"/>
              <a:gd name="connsiteX224" fmla="*/ 1024688 w 2906496"/>
              <a:gd name="connsiteY224" fmla="*/ 1547813 h 1839372"/>
              <a:gd name="connsiteX225" fmla="*/ 1010401 w 2906496"/>
              <a:gd name="connsiteY225" fmla="*/ 1552575 h 1839372"/>
              <a:gd name="connsiteX226" fmla="*/ 996113 w 2906496"/>
              <a:gd name="connsiteY226" fmla="*/ 1566863 h 1839372"/>
              <a:gd name="connsiteX227" fmla="*/ 948488 w 2906496"/>
              <a:gd name="connsiteY227" fmla="*/ 1571625 h 1839372"/>
              <a:gd name="connsiteX228" fmla="*/ 877051 w 2906496"/>
              <a:gd name="connsiteY228" fmla="*/ 1576388 h 1839372"/>
              <a:gd name="connsiteX229" fmla="*/ 724651 w 2906496"/>
              <a:gd name="connsiteY229" fmla="*/ 1585913 h 1839372"/>
              <a:gd name="connsiteX230" fmla="*/ 619876 w 2906496"/>
              <a:gd name="connsiteY230" fmla="*/ 1590675 h 1839372"/>
              <a:gd name="connsiteX231" fmla="*/ 591301 w 2906496"/>
              <a:gd name="connsiteY231" fmla="*/ 1600200 h 1839372"/>
              <a:gd name="connsiteX232" fmla="*/ 577013 w 2906496"/>
              <a:gd name="connsiteY232" fmla="*/ 1609725 h 1839372"/>
              <a:gd name="connsiteX233" fmla="*/ 548438 w 2906496"/>
              <a:gd name="connsiteY233" fmla="*/ 1619250 h 1839372"/>
              <a:gd name="connsiteX234" fmla="*/ 534151 w 2906496"/>
              <a:gd name="connsiteY234" fmla="*/ 1624013 h 1839372"/>
              <a:gd name="connsiteX235" fmla="*/ 519863 w 2906496"/>
              <a:gd name="connsiteY235" fmla="*/ 1628775 h 1839372"/>
              <a:gd name="connsiteX236" fmla="*/ 467476 w 2906496"/>
              <a:gd name="connsiteY236" fmla="*/ 1643063 h 1839372"/>
              <a:gd name="connsiteX237" fmla="*/ 453188 w 2906496"/>
              <a:gd name="connsiteY237" fmla="*/ 1633538 h 1839372"/>
              <a:gd name="connsiteX238" fmla="*/ 206250 w 2906496"/>
              <a:gd name="connsiteY238" fmla="*/ 1699288 h 1839372"/>
              <a:gd name="connsiteX239" fmla="*/ 110 w 2906496"/>
              <a:gd name="connsiteY239" fmla="*/ 1652729 h 1839372"/>
              <a:gd name="connsiteX240" fmla="*/ 247193 w 2906496"/>
              <a:gd name="connsiteY240" fmla="*/ 1508220 h 1839372"/>
              <a:gd name="connsiteX241" fmla="*/ 457951 w 2906496"/>
              <a:gd name="connsiteY241" fmla="*/ 1409700 h 18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906496" h="1839372">
                <a:moveTo>
                  <a:pt x="457951" y="1409700"/>
                </a:moveTo>
                <a:cubicBezTo>
                  <a:pt x="497840" y="1394074"/>
                  <a:pt x="477365" y="1411409"/>
                  <a:pt x="486526" y="1414463"/>
                </a:cubicBezTo>
                <a:cubicBezTo>
                  <a:pt x="491956" y="1416273"/>
                  <a:pt x="495552" y="1421733"/>
                  <a:pt x="500813" y="1423988"/>
                </a:cubicBezTo>
                <a:cubicBezTo>
                  <a:pt x="506829" y="1426566"/>
                  <a:pt x="513569" y="1426952"/>
                  <a:pt x="519863" y="1428750"/>
                </a:cubicBezTo>
                <a:cubicBezTo>
                  <a:pt x="524690" y="1430129"/>
                  <a:pt x="529250" y="1432424"/>
                  <a:pt x="534151" y="1433513"/>
                </a:cubicBezTo>
                <a:cubicBezTo>
                  <a:pt x="564404" y="1440236"/>
                  <a:pt x="593264" y="1440624"/>
                  <a:pt x="624638" y="1443038"/>
                </a:cubicBezTo>
                <a:cubicBezTo>
                  <a:pt x="640513" y="1441450"/>
                  <a:pt x="656717" y="1441863"/>
                  <a:pt x="672263" y="1438275"/>
                </a:cubicBezTo>
                <a:cubicBezTo>
                  <a:pt x="677840" y="1436988"/>
                  <a:pt x="680833" y="1429010"/>
                  <a:pt x="686551" y="1428750"/>
                </a:cubicBezTo>
                <a:lnTo>
                  <a:pt x="777038" y="1433513"/>
                </a:lnTo>
                <a:cubicBezTo>
                  <a:pt x="781801" y="1435100"/>
                  <a:pt x="786306" y="1438275"/>
                  <a:pt x="791326" y="1438275"/>
                </a:cubicBezTo>
                <a:cubicBezTo>
                  <a:pt x="797310" y="1438275"/>
                  <a:pt x="817922" y="1430997"/>
                  <a:pt x="824663" y="1428750"/>
                </a:cubicBezTo>
                <a:cubicBezTo>
                  <a:pt x="827838" y="1423988"/>
                  <a:pt x="829334" y="1417496"/>
                  <a:pt x="834188" y="1414463"/>
                </a:cubicBezTo>
                <a:cubicBezTo>
                  <a:pt x="842702" y="1409142"/>
                  <a:pt x="862763" y="1404938"/>
                  <a:pt x="862763" y="1404938"/>
                </a:cubicBezTo>
                <a:cubicBezTo>
                  <a:pt x="865938" y="1400175"/>
                  <a:pt x="867434" y="1393684"/>
                  <a:pt x="872288" y="1390650"/>
                </a:cubicBezTo>
                <a:cubicBezTo>
                  <a:pt x="880802" y="1385329"/>
                  <a:pt x="891338" y="1384300"/>
                  <a:pt x="900863" y="1381125"/>
                </a:cubicBezTo>
                <a:cubicBezTo>
                  <a:pt x="905626" y="1379538"/>
                  <a:pt x="910170" y="1376986"/>
                  <a:pt x="915151" y="1376363"/>
                </a:cubicBezTo>
                <a:cubicBezTo>
                  <a:pt x="970650" y="1369425"/>
                  <a:pt x="940505" y="1372759"/>
                  <a:pt x="1005638" y="1366838"/>
                </a:cubicBezTo>
                <a:cubicBezTo>
                  <a:pt x="1008813" y="1362075"/>
                  <a:pt x="1011116" y="1356597"/>
                  <a:pt x="1015163" y="1352550"/>
                </a:cubicBezTo>
                <a:cubicBezTo>
                  <a:pt x="1019210" y="1348503"/>
                  <a:pt x="1025875" y="1347495"/>
                  <a:pt x="1029451" y="1343025"/>
                </a:cubicBezTo>
                <a:cubicBezTo>
                  <a:pt x="1055742" y="1310162"/>
                  <a:pt x="1007552" y="1346511"/>
                  <a:pt x="1048501" y="1319213"/>
                </a:cubicBezTo>
                <a:cubicBezTo>
                  <a:pt x="1050088" y="1252538"/>
                  <a:pt x="1049103" y="1185752"/>
                  <a:pt x="1053263" y="1119188"/>
                </a:cubicBezTo>
                <a:cubicBezTo>
                  <a:pt x="1053889" y="1109167"/>
                  <a:pt x="1062788" y="1090613"/>
                  <a:pt x="1062788" y="1090613"/>
                </a:cubicBezTo>
                <a:cubicBezTo>
                  <a:pt x="1064984" y="1075245"/>
                  <a:pt x="1067568" y="1042962"/>
                  <a:pt x="1077076" y="1028700"/>
                </a:cubicBezTo>
                <a:lnTo>
                  <a:pt x="1086601" y="1014413"/>
                </a:lnTo>
                <a:cubicBezTo>
                  <a:pt x="1089738" y="1005000"/>
                  <a:pt x="1092494" y="992553"/>
                  <a:pt x="1100888" y="985838"/>
                </a:cubicBezTo>
                <a:cubicBezTo>
                  <a:pt x="1104808" y="982702"/>
                  <a:pt x="1110413" y="982663"/>
                  <a:pt x="1115176" y="981075"/>
                </a:cubicBezTo>
                <a:cubicBezTo>
                  <a:pt x="1121526" y="971550"/>
                  <a:pt x="1130606" y="963360"/>
                  <a:pt x="1134226" y="952500"/>
                </a:cubicBezTo>
                <a:cubicBezTo>
                  <a:pt x="1135813" y="947738"/>
                  <a:pt x="1136743" y="942703"/>
                  <a:pt x="1138988" y="938213"/>
                </a:cubicBezTo>
                <a:cubicBezTo>
                  <a:pt x="1141548" y="933093"/>
                  <a:pt x="1145953" y="929045"/>
                  <a:pt x="1148513" y="923925"/>
                </a:cubicBezTo>
                <a:cubicBezTo>
                  <a:pt x="1150758" y="919435"/>
                  <a:pt x="1149726" y="913188"/>
                  <a:pt x="1153276" y="909638"/>
                </a:cubicBezTo>
                <a:cubicBezTo>
                  <a:pt x="1156826" y="906088"/>
                  <a:pt x="1163073" y="907120"/>
                  <a:pt x="1167563" y="904875"/>
                </a:cubicBezTo>
                <a:cubicBezTo>
                  <a:pt x="1172683" y="902315"/>
                  <a:pt x="1177088" y="898525"/>
                  <a:pt x="1181851" y="895350"/>
                </a:cubicBezTo>
                <a:cubicBezTo>
                  <a:pt x="1185026" y="890588"/>
                  <a:pt x="1187068" y="884832"/>
                  <a:pt x="1191376" y="881063"/>
                </a:cubicBezTo>
                <a:cubicBezTo>
                  <a:pt x="1199991" y="873525"/>
                  <a:pt x="1219951" y="862013"/>
                  <a:pt x="1219951" y="862013"/>
                </a:cubicBezTo>
                <a:cubicBezTo>
                  <a:pt x="1241786" y="829261"/>
                  <a:pt x="1235381" y="844298"/>
                  <a:pt x="1243763" y="819150"/>
                </a:cubicBezTo>
                <a:cubicBezTo>
                  <a:pt x="1245351" y="804863"/>
                  <a:pt x="1246028" y="790445"/>
                  <a:pt x="1248526" y="776288"/>
                </a:cubicBezTo>
                <a:cubicBezTo>
                  <a:pt x="1250801" y="763396"/>
                  <a:pt x="1258051" y="738188"/>
                  <a:pt x="1258051" y="738188"/>
                </a:cubicBezTo>
                <a:cubicBezTo>
                  <a:pt x="1259638" y="706438"/>
                  <a:pt x="1262813" y="674728"/>
                  <a:pt x="1262813" y="642938"/>
                </a:cubicBezTo>
                <a:cubicBezTo>
                  <a:pt x="1262813" y="631713"/>
                  <a:pt x="1260252" y="620607"/>
                  <a:pt x="1258051" y="609600"/>
                </a:cubicBezTo>
                <a:cubicBezTo>
                  <a:pt x="1257066" y="604677"/>
                  <a:pt x="1256838" y="598863"/>
                  <a:pt x="1253288" y="595313"/>
                </a:cubicBezTo>
                <a:cubicBezTo>
                  <a:pt x="1249738" y="591763"/>
                  <a:pt x="1243763" y="592138"/>
                  <a:pt x="1239001" y="590550"/>
                </a:cubicBezTo>
                <a:cubicBezTo>
                  <a:pt x="1237413" y="585788"/>
                  <a:pt x="1234238" y="581283"/>
                  <a:pt x="1234238" y="576263"/>
                </a:cubicBezTo>
                <a:cubicBezTo>
                  <a:pt x="1234238" y="512364"/>
                  <a:pt x="1236312" y="552641"/>
                  <a:pt x="1243763" y="519113"/>
                </a:cubicBezTo>
                <a:cubicBezTo>
                  <a:pt x="1243833" y="518797"/>
                  <a:pt x="1248342" y="482433"/>
                  <a:pt x="1253288" y="476250"/>
                </a:cubicBezTo>
                <a:cubicBezTo>
                  <a:pt x="1256864" y="471780"/>
                  <a:pt x="1262813" y="469900"/>
                  <a:pt x="1267576" y="466725"/>
                </a:cubicBezTo>
                <a:cubicBezTo>
                  <a:pt x="1270751" y="461963"/>
                  <a:pt x="1274541" y="457557"/>
                  <a:pt x="1277101" y="452438"/>
                </a:cubicBezTo>
                <a:cubicBezTo>
                  <a:pt x="1279346" y="447948"/>
                  <a:pt x="1278727" y="442070"/>
                  <a:pt x="1281863" y="438150"/>
                </a:cubicBezTo>
                <a:cubicBezTo>
                  <a:pt x="1285439" y="433680"/>
                  <a:pt x="1291388" y="431800"/>
                  <a:pt x="1296151" y="428625"/>
                </a:cubicBezTo>
                <a:cubicBezTo>
                  <a:pt x="1311477" y="382645"/>
                  <a:pt x="1286903" y="454125"/>
                  <a:pt x="1310438" y="395288"/>
                </a:cubicBezTo>
                <a:cubicBezTo>
                  <a:pt x="1314167" y="385966"/>
                  <a:pt x="1316788" y="376238"/>
                  <a:pt x="1319963" y="366713"/>
                </a:cubicBezTo>
                <a:cubicBezTo>
                  <a:pt x="1321551" y="361950"/>
                  <a:pt x="1321941" y="356602"/>
                  <a:pt x="1324726" y="352425"/>
                </a:cubicBezTo>
                <a:lnTo>
                  <a:pt x="1334251" y="338138"/>
                </a:lnTo>
                <a:cubicBezTo>
                  <a:pt x="1343111" y="311559"/>
                  <a:pt x="1351029" y="301503"/>
                  <a:pt x="1339013" y="271463"/>
                </a:cubicBezTo>
                <a:cubicBezTo>
                  <a:pt x="1336887" y="266149"/>
                  <a:pt x="1329488" y="265113"/>
                  <a:pt x="1324726" y="261938"/>
                </a:cubicBezTo>
                <a:cubicBezTo>
                  <a:pt x="1323138" y="255588"/>
                  <a:pt x="1321761" y="249182"/>
                  <a:pt x="1319963" y="242888"/>
                </a:cubicBezTo>
                <a:cubicBezTo>
                  <a:pt x="1318584" y="238061"/>
                  <a:pt x="1315201" y="233620"/>
                  <a:pt x="1315201" y="228600"/>
                </a:cubicBezTo>
                <a:cubicBezTo>
                  <a:pt x="1315201" y="209550"/>
                  <a:pt x="1321551" y="215900"/>
                  <a:pt x="1334251" y="209550"/>
                </a:cubicBezTo>
                <a:cubicBezTo>
                  <a:pt x="1371173" y="191089"/>
                  <a:pt x="1326919" y="207230"/>
                  <a:pt x="1362826" y="195263"/>
                </a:cubicBezTo>
                <a:cubicBezTo>
                  <a:pt x="1373263" y="179607"/>
                  <a:pt x="1372183" y="183942"/>
                  <a:pt x="1377113" y="166688"/>
                </a:cubicBezTo>
                <a:cubicBezTo>
                  <a:pt x="1378911" y="160394"/>
                  <a:pt x="1376906" y="151898"/>
                  <a:pt x="1381876" y="147638"/>
                </a:cubicBezTo>
                <a:cubicBezTo>
                  <a:pt x="1392335" y="138673"/>
                  <a:pt x="1432671" y="134938"/>
                  <a:pt x="1443788" y="133350"/>
                </a:cubicBezTo>
                <a:cubicBezTo>
                  <a:pt x="1475538" y="134938"/>
                  <a:pt x="1507358" y="135473"/>
                  <a:pt x="1539038" y="138113"/>
                </a:cubicBezTo>
                <a:cubicBezTo>
                  <a:pt x="1545561" y="138657"/>
                  <a:pt x="1551587" y="142110"/>
                  <a:pt x="1558088" y="142875"/>
                </a:cubicBezTo>
                <a:cubicBezTo>
                  <a:pt x="1578645" y="145293"/>
                  <a:pt x="1599363" y="146050"/>
                  <a:pt x="1620001" y="147638"/>
                </a:cubicBezTo>
                <a:cubicBezTo>
                  <a:pt x="1713422" y="178776"/>
                  <a:pt x="1641022" y="156412"/>
                  <a:pt x="1886701" y="147638"/>
                </a:cubicBezTo>
                <a:cubicBezTo>
                  <a:pt x="1891718" y="147459"/>
                  <a:pt x="1896012" y="143538"/>
                  <a:pt x="1900988" y="142875"/>
                </a:cubicBezTo>
                <a:cubicBezTo>
                  <a:pt x="1919936" y="140349"/>
                  <a:pt x="1939088" y="139700"/>
                  <a:pt x="1958138" y="138113"/>
                </a:cubicBezTo>
                <a:lnTo>
                  <a:pt x="1986713" y="128588"/>
                </a:lnTo>
                <a:lnTo>
                  <a:pt x="2001001" y="123825"/>
                </a:lnTo>
                <a:cubicBezTo>
                  <a:pt x="2002588" y="119063"/>
                  <a:pt x="2002213" y="113088"/>
                  <a:pt x="2005763" y="109538"/>
                </a:cubicBezTo>
                <a:cubicBezTo>
                  <a:pt x="2013858" y="101443"/>
                  <a:pt x="2034338" y="90488"/>
                  <a:pt x="2034338" y="90488"/>
                </a:cubicBezTo>
                <a:cubicBezTo>
                  <a:pt x="2037513" y="85725"/>
                  <a:pt x="2039555" y="79969"/>
                  <a:pt x="2043863" y="76200"/>
                </a:cubicBezTo>
                <a:cubicBezTo>
                  <a:pt x="2052478" y="68662"/>
                  <a:pt x="2072438" y="57150"/>
                  <a:pt x="2072438" y="57150"/>
                </a:cubicBezTo>
                <a:cubicBezTo>
                  <a:pt x="2083551" y="58738"/>
                  <a:pt x="2095024" y="58687"/>
                  <a:pt x="2105776" y="61913"/>
                </a:cubicBezTo>
                <a:cubicBezTo>
                  <a:pt x="2161976" y="78774"/>
                  <a:pt x="2081535" y="65637"/>
                  <a:pt x="2134351" y="76200"/>
                </a:cubicBezTo>
                <a:cubicBezTo>
                  <a:pt x="2145358" y="78401"/>
                  <a:pt x="2156576" y="79375"/>
                  <a:pt x="2167688" y="80963"/>
                </a:cubicBezTo>
                <a:cubicBezTo>
                  <a:pt x="2169276" y="85725"/>
                  <a:pt x="2169315" y="91330"/>
                  <a:pt x="2172451" y="95250"/>
                </a:cubicBezTo>
                <a:cubicBezTo>
                  <a:pt x="2179166" y="103643"/>
                  <a:pt x="2191614" y="106400"/>
                  <a:pt x="2201026" y="109538"/>
                </a:cubicBezTo>
                <a:cubicBezTo>
                  <a:pt x="2226426" y="107950"/>
                  <a:pt x="2251916" y="107439"/>
                  <a:pt x="2277226" y="104775"/>
                </a:cubicBezTo>
                <a:cubicBezTo>
                  <a:pt x="2282218" y="104249"/>
                  <a:pt x="2286493" y="100013"/>
                  <a:pt x="2291513" y="100013"/>
                </a:cubicBezTo>
                <a:cubicBezTo>
                  <a:pt x="2298058" y="100013"/>
                  <a:pt x="2304269" y="102977"/>
                  <a:pt x="2310563" y="104775"/>
                </a:cubicBezTo>
                <a:cubicBezTo>
                  <a:pt x="2327815" y="109704"/>
                  <a:pt x="2323485" y="108628"/>
                  <a:pt x="2339138" y="119063"/>
                </a:cubicBezTo>
                <a:cubicBezTo>
                  <a:pt x="2340726" y="123825"/>
                  <a:pt x="2340351" y="129800"/>
                  <a:pt x="2343901" y="133350"/>
                </a:cubicBezTo>
                <a:cubicBezTo>
                  <a:pt x="2347451" y="136900"/>
                  <a:pt x="2353189" y="137659"/>
                  <a:pt x="2358188" y="138113"/>
                </a:cubicBezTo>
                <a:cubicBezTo>
                  <a:pt x="2388268" y="140848"/>
                  <a:pt x="2418513" y="141288"/>
                  <a:pt x="2448676" y="142875"/>
                </a:cubicBezTo>
                <a:cubicBezTo>
                  <a:pt x="2461376" y="141288"/>
                  <a:pt x="2474184" y="140403"/>
                  <a:pt x="2486776" y="138113"/>
                </a:cubicBezTo>
                <a:cubicBezTo>
                  <a:pt x="2491715" y="137215"/>
                  <a:pt x="2498145" y="137435"/>
                  <a:pt x="2501063" y="133350"/>
                </a:cubicBezTo>
                <a:cubicBezTo>
                  <a:pt x="2506899" y="125180"/>
                  <a:pt x="2507413" y="114300"/>
                  <a:pt x="2510588" y="104775"/>
                </a:cubicBezTo>
                <a:lnTo>
                  <a:pt x="2515351" y="90488"/>
                </a:lnTo>
                <a:cubicBezTo>
                  <a:pt x="2516939" y="85725"/>
                  <a:pt x="2515350" y="77787"/>
                  <a:pt x="2520113" y="76200"/>
                </a:cubicBezTo>
                <a:lnTo>
                  <a:pt x="2534401" y="71438"/>
                </a:lnTo>
                <a:cubicBezTo>
                  <a:pt x="2557490" y="2172"/>
                  <a:pt x="2533893" y="43235"/>
                  <a:pt x="2672513" y="38100"/>
                </a:cubicBezTo>
                <a:cubicBezTo>
                  <a:pt x="2677276" y="34925"/>
                  <a:pt x="2681570" y="30900"/>
                  <a:pt x="2686801" y="28575"/>
                </a:cubicBezTo>
                <a:cubicBezTo>
                  <a:pt x="2695976" y="24497"/>
                  <a:pt x="2707022" y="24619"/>
                  <a:pt x="2715376" y="19050"/>
                </a:cubicBezTo>
                <a:lnTo>
                  <a:pt x="2743951" y="0"/>
                </a:lnTo>
                <a:cubicBezTo>
                  <a:pt x="2808203" y="6426"/>
                  <a:pt x="2786475" y="-11380"/>
                  <a:pt x="2796338" y="42863"/>
                </a:cubicBezTo>
                <a:cubicBezTo>
                  <a:pt x="2797236" y="47802"/>
                  <a:pt x="2799513" y="52388"/>
                  <a:pt x="2801101" y="57150"/>
                </a:cubicBezTo>
                <a:cubicBezTo>
                  <a:pt x="2802688" y="69850"/>
                  <a:pt x="2803573" y="82658"/>
                  <a:pt x="2805863" y="95250"/>
                </a:cubicBezTo>
                <a:cubicBezTo>
                  <a:pt x="2806761" y="100189"/>
                  <a:pt x="2809962" y="104562"/>
                  <a:pt x="2810626" y="109538"/>
                </a:cubicBezTo>
                <a:cubicBezTo>
                  <a:pt x="2813152" y="128486"/>
                  <a:pt x="2813387" y="147677"/>
                  <a:pt x="2815388" y="166688"/>
                </a:cubicBezTo>
                <a:cubicBezTo>
                  <a:pt x="2817137" y="183302"/>
                  <a:pt x="2822074" y="211562"/>
                  <a:pt x="2824913" y="228600"/>
                </a:cubicBezTo>
                <a:cubicBezTo>
                  <a:pt x="2826950" y="255075"/>
                  <a:pt x="2819069" y="284668"/>
                  <a:pt x="2839201" y="304800"/>
                </a:cubicBezTo>
                <a:cubicBezTo>
                  <a:pt x="2843248" y="308847"/>
                  <a:pt x="2848726" y="311150"/>
                  <a:pt x="2853488" y="314325"/>
                </a:cubicBezTo>
                <a:cubicBezTo>
                  <a:pt x="2848264" y="371796"/>
                  <a:pt x="2865795" y="372093"/>
                  <a:pt x="2820151" y="361950"/>
                </a:cubicBezTo>
                <a:cubicBezTo>
                  <a:pt x="2815250" y="360861"/>
                  <a:pt x="2810626" y="358775"/>
                  <a:pt x="2805863" y="357188"/>
                </a:cubicBezTo>
                <a:cubicBezTo>
                  <a:pt x="2801101" y="360363"/>
                  <a:pt x="2796837" y="364458"/>
                  <a:pt x="2791576" y="366713"/>
                </a:cubicBezTo>
                <a:cubicBezTo>
                  <a:pt x="2778622" y="372264"/>
                  <a:pt x="2742820" y="375189"/>
                  <a:pt x="2734426" y="376238"/>
                </a:cubicBezTo>
                <a:cubicBezTo>
                  <a:pt x="2732838" y="381000"/>
                  <a:pt x="2730373" y="385555"/>
                  <a:pt x="2729663" y="390525"/>
                </a:cubicBezTo>
                <a:cubicBezTo>
                  <a:pt x="2727183" y="407883"/>
                  <a:pt x="2733214" y="427474"/>
                  <a:pt x="2724901" y="442913"/>
                </a:cubicBezTo>
                <a:cubicBezTo>
                  <a:pt x="2720141" y="451753"/>
                  <a:pt x="2704680" y="446869"/>
                  <a:pt x="2696326" y="452438"/>
                </a:cubicBezTo>
                <a:lnTo>
                  <a:pt x="2682038" y="461963"/>
                </a:lnTo>
                <a:cubicBezTo>
                  <a:pt x="2683626" y="487363"/>
                  <a:pt x="2682832" y="513025"/>
                  <a:pt x="2686801" y="538163"/>
                </a:cubicBezTo>
                <a:cubicBezTo>
                  <a:pt x="2687694" y="543817"/>
                  <a:pt x="2694938" y="546897"/>
                  <a:pt x="2696326" y="552450"/>
                </a:cubicBezTo>
                <a:cubicBezTo>
                  <a:pt x="2699812" y="566396"/>
                  <a:pt x="2697602" y="581367"/>
                  <a:pt x="2701088" y="595313"/>
                </a:cubicBezTo>
                <a:cubicBezTo>
                  <a:pt x="2702476" y="600866"/>
                  <a:pt x="2708053" y="604481"/>
                  <a:pt x="2710613" y="609600"/>
                </a:cubicBezTo>
                <a:cubicBezTo>
                  <a:pt x="2730331" y="649034"/>
                  <a:pt x="2697605" y="597232"/>
                  <a:pt x="2724901" y="638175"/>
                </a:cubicBezTo>
                <a:cubicBezTo>
                  <a:pt x="2732882" y="662121"/>
                  <a:pt x="2734015" y="658868"/>
                  <a:pt x="2724901" y="695325"/>
                </a:cubicBezTo>
                <a:cubicBezTo>
                  <a:pt x="2723513" y="700878"/>
                  <a:pt x="2718551" y="704850"/>
                  <a:pt x="2715376" y="709613"/>
                </a:cubicBezTo>
                <a:cubicBezTo>
                  <a:pt x="2716963" y="736600"/>
                  <a:pt x="2716642" y="763768"/>
                  <a:pt x="2720138" y="790575"/>
                </a:cubicBezTo>
                <a:cubicBezTo>
                  <a:pt x="2721437" y="800531"/>
                  <a:pt x="2726488" y="809625"/>
                  <a:pt x="2729663" y="819150"/>
                </a:cubicBezTo>
                <a:lnTo>
                  <a:pt x="2734426" y="833438"/>
                </a:lnTo>
                <a:cubicBezTo>
                  <a:pt x="2732838" y="866775"/>
                  <a:pt x="2735382" y="900568"/>
                  <a:pt x="2729663" y="933450"/>
                </a:cubicBezTo>
                <a:cubicBezTo>
                  <a:pt x="2728682" y="939089"/>
                  <a:pt x="2721071" y="942405"/>
                  <a:pt x="2715376" y="942975"/>
                </a:cubicBezTo>
                <a:cubicBezTo>
                  <a:pt x="2672697" y="947243"/>
                  <a:pt x="2629651" y="946150"/>
                  <a:pt x="2586788" y="947738"/>
                </a:cubicBezTo>
                <a:cubicBezTo>
                  <a:pt x="2588376" y="966788"/>
                  <a:pt x="2586299" y="986507"/>
                  <a:pt x="2591551" y="1004888"/>
                </a:cubicBezTo>
                <a:cubicBezTo>
                  <a:pt x="2593123" y="1010391"/>
                  <a:pt x="2600608" y="1012088"/>
                  <a:pt x="2605838" y="1014413"/>
                </a:cubicBezTo>
                <a:cubicBezTo>
                  <a:pt x="2615013" y="1018491"/>
                  <a:pt x="2626059" y="1018369"/>
                  <a:pt x="2634413" y="1023938"/>
                </a:cubicBezTo>
                <a:lnTo>
                  <a:pt x="2662988" y="1042988"/>
                </a:lnTo>
                <a:cubicBezTo>
                  <a:pt x="2674323" y="1076993"/>
                  <a:pt x="2680867" y="1065994"/>
                  <a:pt x="2658226" y="1081088"/>
                </a:cubicBezTo>
                <a:cubicBezTo>
                  <a:pt x="2659813" y="1095375"/>
                  <a:pt x="2653372" y="1113265"/>
                  <a:pt x="2662988" y="1123950"/>
                </a:cubicBezTo>
                <a:cubicBezTo>
                  <a:pt x="2671550" y="1133463"/>
                  <a:pt x="2688496" y="1126423"/>
                  <a:pt x="2701088" y="1128713"/>
                </a:cubicBezTo>
                <a:cubicBezTo>
                  <a:pt x="2706027" y="1129611"/>
                  <a:pt x="2710613" y="1131888"/>
                  <a:pt x="2715376" y="1133475"/>
                </a:cubicBezTo>
                <a:cubicBezTo>
                  <a:pt x="2720138" y="1136650"/>
                  <a:pt x="2726087" y="1138531"/>
                  <a:pt x="2729663" y="1143000"/>
                </a:cubicBezTo>
                <a:cubicBezTo>
                  <a:pt x="2732799" y="1146920"/>
                  <a:pt x="2733047" y="1152461"/>
                  <a:pt x="2734426" y="1157288"/>
                </a:cubicBezTo>
                <a:cubicBezTo>
                  <a:pt x="2744194" y="1191478"/>
                  <a:pt x="2734141" y="1160908"/>
                  <a:pt x="2743951" y="1200150"/>
                </a:cubicBezTo>
                <a:cubicBezTo>
                  <a:pt x="2745169" y="1205020"/>
                  <a:pt x="2745577" y="1210518"/>
                  <a:pt x="2748713" y="1214438"/>
                </a:cubicBezTo>
                <a:cubicBezTo>
                  <a:pt x="2752289" y="1218908"/>
                  <a:pt x="2758238" y="1220788"/>
                  <a:pt x="2763001" y="1223963"/>
                </a:cubicBezTo>
                <a:lnTo>
                  <a:pt x="2777288" y="1266825"/>
                </a:lnTo>
                <a:cubicBezTo>
                  <a:pt x="2778876" y="1271588"/>
                  <a:pt x="2777874" y="1278328"/>
                  <a:pt x="2782051" y="1281113"/>
                </a:cubicBezTo>
                <a:cubicBezTo>
                  <a:pt x="2800515" y="1293423"/>
                  <a:pt x="2790908" y="1288828"/>
                  <a:pt x="2810626" y="1295400"/>
                </a:cubicBezTo>
                <a:cubicBezTo>
                  <a:pt x="2820151" y="1301750"/>
                  <a:pt x="2828341" y="1310830"/>
                  <a:pt x="2839201" y="1314450"/>
                </a:cubicBezTo>
                <a:lnTo>
                  <a:pt x="2867776" y="1323975"/>
                </a:lnTo>
                <a:cubicBezTo>
                  <a:pt x="2877089" y="1337944"/>
                  <a:pt x="2878119" y="1336775"/>
                  <a:pt x="2882063" y="1352550"/>
                </a:cubicBezTo>
                <a:cubicBezTo>
                  <a:pt x="2884026" y="1360403"/>
                  <a:pt x="2882336" y="1369628"/>
                  <a:pt x="2886826" y="1376363"/>
                </a:cubicBezTo>
                <a:cubicBezTo>
                  <a:pt x="2889611" y="1380540"/>
                  <a:pt x="2896351" y="1379538"/>
                  <a:pt x="2901113" y="1381125"/>
                </a:cubicBezTo>
                <a:cubicBezTo>
                  <a:pt x="2908994" y="1404767"/>
                  <a:pt x="2907551" y="1393339"/>
                  <a:pt x="2901113" y="1428750"/>
                </a:cubicBezTo>
                <a:cubicBezTo>
                  <a:pt x="2899942" y="1435190"/>
                  <a:pt x="2899982" y="1442354"/>
                  <a:pt x="2896351" y="1447800"/>
                </a:cubicBezTo>
                <a:cubicBezTo>
                  <a:pt x="2893176" y="1452563"/>
                  <a:pt x="2886826" y="1454150"/>
                  <a:pt x="2882063" y="1457325"/>
                </a:cubicBezTo>
                <a:cubicBezTo>
                  <a:pt x="2870728" y="1491330"/>
                  <a:pt x="2878107" y="1477546"/>
                  <a:pt x="2863013" y="1500188"/>
                </a:cubicBezTo>
                <a:cubicBezTo>
                  <a:pt x="2859838" y="1509713"/>
                  <a:pt x="2861842" y="1523194"/>
                  <a:pt x="2853488" y="1528763"/>
                </a:cubicBezTo>
                <a:cubicBezTo>
                  <a:pt x="2832202" y="1542953"/>
                  <a:pt x="2830745" y="1547545"/>
                  <a:pt x="2810626" y="1552575"/>
                </a:cubicBezTo>
                <a:cubicBezTo>
                  <a:pt x="2802773" y="1554538"/>
                  <a:pt x="2794751" y="1555750"/>
                  <a:pt x="2786813" y="1557338"/>
                </a:cubicBezTo>
                <a:cubicBezTo>
                  <a:pt x="2782051" y="1562100"/>
                  <a:pt x="2774507" y="1565188"/>
                  <a:pt x="2772526" y="1571625"/>
                </a:cubicBezTo>
                <a:cubicBezTo>
                  <a:pt x="2767834" y="1586874"/>
                  <a:pt x="2776328" y="1605790"/>
                  <a:pt x="2767763" y="1619250"/>
                </a:cubicBezTo>
                <a:cubicBezTo>
                  <a:pt x="2762579" y="1627397"/>
                  <a:pt x="2748556" y="1621671"/>
                  <a:pt x="2739188" y="1624013"/>
                </a:cubicBezTo>
                <a:cubicBezTo>
                  <a:pt x="2711983" y="1630814"/>
                  <a:pt x="2715090" y="1630553"/>
                  <a:pt x="2696326" y="1643063"/>
                </a:cubicBezTo>
                <a:lnTo>
                  <a:pt x="2686801" y="1671638"/>
                </a:lnTo>
                <a:lnTo>
                  <a:pt x="2682038" y="1685925"/>
                </a:lnTo>
                <a:cubicBezTo>
                  <a:pt x="2680451" y="1698625"/>
                  <a:pt x="2679958" y="1711510"/>
                  <a:pt x="2677276" y="1724025"/>
                </a:cubicBezTo>
                <a:cubicBezTo>
                  <a:pt x="2675172" y="1733842"/>
                  <a:pt x="2667751" y="1752600"/>
                  <a:pt x="2667751" y="1752600"/>
                </a:cubicBezTo>
                <a:cubicBezTo>
                  <a:pt x="2666163" y="1763713"/>
                  <a:pt x="2665190" y="1774930"/>
                  <a:pt x="2662988" y="1785938"/>
                </a:cubicBezTo>
                <a:cubicBezTo>
                  <a:pt x="2662004" y="1790860"/>
                  <a:pt x="2661776" y="1796675"/>
                  <a:pt x="2658226" y="1800225"/>
                </a:cubicBezTo>
                <a:cubicBezTo>
                  <a:pt x="2654676" y="1803775"/>
                  <a:pt x="2648701" y="1803400"/>
                  <a:pt x="2643938" y="1804988"/>
                </a:cubicBezTo>
                <a:cubicBezTo>
                  <a:pt x="2642351" y="1809750"/>
                  <a:pt x="2640555" y="1814448"/>
                  <a:pt x="2639176" y="1819275"/>
                </a:cubicBezTo>
                <a:cubicBezTo>
                  <a:pt x="2637378" y="1825569"/>
                  <a:pt x="2640267" y="1835398"/>
                  <a:pt x="2634413" y="1838325"/>
                </a:cubicBezTo>
                <a:cubicBezTo>
                  <a:pt x="2627173" y="1841945"/>
                  <a:pt x="2618538" y="1835150"/>
                  <a:pt x="2610601" y="1833563"/>
                </a:cubicBezTo>
                <a:cubicBezTo>
                  <a:pt x="2609013" y="1828800"/>
                  <a:pt x="2608974" y="1823195"/>
                  <a:pt x="2605838" y="1819275"/>
                </a:cubicBezTo>
                <a:cubicBezTo>
                  <a:pt x="2595535" y="1806396"/>
                  <a:pt x="2576920" y="1807312"/>
                  <a:pt x="2562976" y="1804988"/>
                </a:cubicBezTo>
                <a:cubicBezTo>
                  <a:pt x="2558213" y="1801813"/>
                  <a:pt x="2553808" y="1798023"/>
                  <a:pt x="2548688" y="1795463"/>
                </a:cubicBezTo>
                <a:cubicBezTo>
                  <a:pt x="2532728" y="1787483"/>
                  <a:pt x="2505128" y="1787448"/>
                  <a:pt x="2491538" y="1785938"/>
                </a:cubicBezTo>
                <a:cubicBezTo>
                  <a:pt x="2486776" y="1782763"/>
                  <a:pt x="2482927" y="1777153"/>
                  <a:pt x="2477251" y="1776413"/>
                </a:cubicBezTo>
                <a:cubicBezTo>
                  <a:pt x="2337229" y="1758149"/>
                  <a:pt x="2418438" y="1783794"/>
                  <a:pt x="2367713" y="1766888"/>
                </a:cubicBezTo>
                <a:cubicBezTo>
                  <a:pt x="2362951" y="1763713"/>
                  <a:pt x="2356459" y="1762217"/>
                  <a:pt x="2353426" y="1757363"/>
                </a:cubicBezTo>
                <a:cubicBezTo>
                  <a:pt x="2348105" y="1748849"/>
                  <a:pt x="2353426" y="1731963"/>
                  <a:pt x="2343901" y="1728788"/>
                </a:cubicBezTo>
                <a:lnTo>
                  <a:pt x="2315326" y="1719263"/>
                </a:lnTo>
                <a:cubicBezTo>
                  <a:pt x="2312151" y="1714500"/>
                  <a:pt x="2308361" y="1710095"/>
                  <a:pt x="2305801" y="1704975"/>
                </a:cubicBezTo>
                <a:cubicBezTo>
                  <a:pt x="2303556" y="1700485"/>
                  <a:pt x="2304174" y="1694608"/>
                  <a:pt x="2301038" y="1690688"/>
                </a:cubicBezTo>
                <a:cubicBezTo>
                  <a:pt x="2294323" y="1682295"/>
                  <a:pt x="2281875" y="1679538"/>
                  <a:pt x="2272463" y="1676400"/>
                </a:cubicBezTo>
                <a:cubicBezTo>
                  <a:pt x="2270876" y="1646238"/>
                  <a:pt x="2270209" y="1616013"/>
                  <a:pt x="2267701" y="1585913"/>
                </a:cubicBezTo>
                <a:cubicBezTo>
                  <a:pt x="2267029" y="1577846"/>
                  <a:pt x="2265780" y="1569679"/>
                  <a:pt x="2262938" y="1562100"/>
                </a:cubicBezTo>
                <a:cubicBezTo>
                  <a:pt x="2260928" y="1556741"/>
                  <a:pt x="2256588" y="1552575"/>
                  <a:pt x="2253413" y="1547813"/>
                </a:cubicBezTo>
                <a:cubicBezTo>
                  <a:pt x="2251826" y="1539875"/>
                  <a:pt x="2250614" y="1531853"/>
                  <a:pt x="2248651" y="1524000"/>
                </a:cubicBezTo>
                <a:cubicBezTo>
                  <a:pt x="2247433" y="1519130"/>
                  <a:pt x="2247438" y="1513263"/>
                  <a:pt x="2243888" y="1509713"/>
                </a:cubicBezTo>
                <a:cubicBezTo>
                  <a:pt x="2235793" y="1501618"/>
                  <a:pt x="2224838" y="1497013"/>
                  <a:pt x="2215313" y="1490663"/>
                </a:cubicBezTo>
                <a:cubicBezTo>
                  <a:pt x="2196848" y="1478353"/>
                  <a:pt x="2206457" y="1482948"/>
                  <a:pt x="2186738" y="1476375"/>
                </a:cubicBezTo>
                <a:lnTo>
                  <a:pt x="2177213" y="1428750"/>
                </a:lnTo>
                <a:cubicBezTo>
                  <a:pt x="2175626" y="1420813"/>
                  <a:pt x="2176941" y="1411673"/>
                  <a:pt x="2172451" y="1404938"/>
                </a:cubicBezTo>
                <a:cubicBezTo>
                  <a:pt x="2169276" y="1400175"/>
                  <a:pt x="2165486" y="1395770"/>
                  <a:pt x="2162926" y="1390650"/>
                </a:cubicBezTo>
                <a:cubicBezTo>
                  <a:pt x="2160681" y="1386160"/>
                  <a:pt x="2161713" y="1379913"/>
                  <a:pt x="2158163" y="1376363"/>
                </a:cubicBezTo>
                <a:cubicBezTo>
                  <a:pt x="2150068" y="1368268"/>
                  <a:pt x="2129588" y="1357313"/>
                  <a:pt x="2129588" y="1357313"/>
                </a:cubicBezTo>
                <a:cubicBezTo>
                  <a:pt x="2125395" y="1344732"/>
                  <a:pt x="2118060" y="1318545"/>
                  <a:pt x="2105776" y="1314450"/>
                </a:cubicBezTo>
                <a:cubicBezTo>
                  <a:pt x="2096251" y="1311275"/>
                  <a:pt x="2085555" y="1310494"/>
                  <a:pt x="2077201" y="1304925"/>
                </a:cubicBezTo>
                <a:cubicBezTo>
                  <a:pt x="2058736" y="1292616"/>
                  <a:pt x="2068343" y="1297210"/>
                  <a:pt x="2048626" y="1290638"/>
                </a:cubicBezTo>
                <a:cubicBezTo>
                  <a:pt x="2043863" y="1287463"/>
                  <a:pt x="2039569" y="1283438"/>
                  <a:pt x="2034338" y="1281113"/>
                </a:cubicBezTo>
                <a:cubicBezTo>
                  <a:pt x="1997122" y="1264573"/>
                  <a:pt x="1954848" y="1265107"/>
                  <a:pt x="1915276" y="1262063"/>
                </a:cubicBezTo>
                <a:cubicBezTo>
                  <a:pt x="1903941" y="1228058"/>
                  <a:pt x="1911320" y="1241842"/>
                  <a:pt x="1896226" y="1219200"/>
                </a:cubicBezTo>
                <a:cubicBezTo>
                  <a:pt x="1886701" y="1220788"/>
                  <a:pt x="1875562" y="1218425"/>
                  <a:pt x="1867651" y="1223963"/>
                </a:cubicBezTo>
                <a:cubicBezTo>
                  <a:pt x="1858273" y="1230528"/>
                  <a:pt x="1859461" y="1248918"/>
                  <a:pt x="1848601" y="1252538"/>
                </a:cubicBezTo>
                <a:cubicBezTo>
                  <a:pt x="1839076" y="1255713"/>
                  <a:pt x="1828380" y="1256494"/>
                  <a:pt x="1820026" y="1262063"/>
                </a:cubicBezTo>
                <a:cubicBezTo>
                  <a:pt x="1810501" y="1268413"/>
                  <a:pt x="1802311" y="1277493"/>
                  <a:pt x="1791451" y="1281113"/>
                </a:cubicBezTo>
                <a:cubicBezTo>
                  <a:pt x="1757446" y="1292448"/>
                  <a:pt x="1771230" y="1285069"/>
                  <a:pt x="1748588" y="1300163"/>
                </a:cubicBezTo>
                <a:cubicBezTo>
                  <a:pt x="1731126" y="1298575"/>
                  <a:pt x="1713469" y="1298447"/>
                  <a:pt x="1696201" y="1295400"/>
                </a:cubicBezTo>
                <a:cubicBezTo>
                  <a:pt x="1686314" y="1293655"/>
                  <a:pt x="1677641" y="1286590"/>
                  <a:pt x="1667626" y="1285875"/>
                </a:cubicBezTo>
                <a:cubicBezTo>
                  <a:pt x="1586612" y="1280089"/>
                  <a:pt x="1623096" y="1283574"/>
                  <a:pt x="1558088" y="1276350"/>
                </a:cubicBezTo>
                <a:cubicBezTo>
                  <a:pt x="1553627" y="1276629"/>
                  <a:pt x="1485644" y="1268085"/>
                  <a:pt x="1467601" y="1290638"/>
                </a:cubicBezTo>
                <a:cubicBezTo>
                  <a:pt x="1464465" y="1294558"/>
                  <a:pt x="1465974" y="1301005"/>
                  <a:pt x="1462838" y="1304925"/>
                </a:cubicBezTo>
                <a:cubicBezTo>
                  <a:pt x="1459262" y="1309394"/>
                  <a:pt x="1453781" y="1312125"/>
                  <a:pt x="1448551" y="1314450"/>
                </a:cubicBezTo>
                <a:cubicBezTo>
                  <a:pt x="1439376" y="1318528"/>
                  <a:pt x="1419976" y="1323975"/>
                  <a:pt x="1419976" y="1323975"/>
                </a:cubicBezTo>
                <a:cubicBezTo>
                  <a:pt x="1416838" y="1333387"/>
                  <a:pt x="1414081" y="1345835"/>
                  <a:pt x="1405688" y="1352550"/>
                </a:cubicBezTo>
                <a:cubicBezTo>
                  <a:pt x="1401768" y="1355686"/>
                  <a:pt x="1396163" y="1355725"/>
                  <a:pt x="1391401" y="1357313"/>
                </a:cubicBezTo>
                <a:cubicBezTo>
                  <a:pt x="1386638" y="1362075"/>
                  <a:pt x="1382429" y="1367465"/>
                  <a:pt x="1377113" y="1371600"/>
                </a:cubicBezTo>
                <a:cubicBezTo>
                  <a:pt x="1368077" y="1378628"/>
                  <a:pt x="1358063" y="1384300"/>
                  <a:pt x="1348538" y="1390650"/>
                </a:cubicBezTo>
                <a:lnTo>
                  <a:pt x="1334251" y="1400175"/>
                </a:lnTo>
                <a:lnTo>
                  <a:pt x="1319963" y="1409700"/>
                </a:lnTo>
                <a:lnTo>
                  <a:pt x="1305676" y="1419225"/>
                </a:lnTo>
                <a:cubicBezTo>
                  <a:pt x="1302501" y="1423988"/>
                  <a:pt x="1301005" y="1430479"/>
                  <a:pt x="1296151" y="1433513"/>
                </a:cubicBezTo>
                <a:cubicBezTo>
                  <a:pt x="1296143" y="1433518"/>
                  <a:pt x="1260436" y="1445417"/>
                  <a:pt x="1253288" y="1447800"/>
                </a:cubicBezTo>
                <a:lnTo>
                  <a:pt x="1210426" y="1462088"/>
                </a:lnTo>
                <a:lnTo>
                  <a:pt x="1196138" y="1466850"/>
                </a:lnTo>
                <a:cubicBezTo>
                  <a:pt x="1191376" y="1468437"/>
                  <a:pt x="1186846" y="1471114"/>
                  <a:pt x="1181851" y="1471613"/>
                </a:cubicBezTo>
                <a:cubicBezTo>
                  <a:pt x="1157881" y="1474010"/>
                  <a:pt x="1129830" y="1475765"/>
                  <a:pt x="1105651" y="1481138"/>
                </a:cubicBezTo>
                <a:cubicBezTo>
                  <a:pt x="1100750" y="1482227"/>
                  <a:pt x="1096126" y="1484313"/>
                  <a:pt x="1091363" y="1485900"/>
                </a:cubicBezTo>
                <a:cubicBezTo>
                  <a:pt x="1086601" y="1489075"/>
                  <a:pt x="1081473" y="1491761"/>
                  <a:pt x="1077076" y="1495425"/>
                </a:cubicBezTo>
                <a:cubicBezTo>
                  <a:pt x="1040407" y="1525983"/>
                  <a:pt x="1083972" y="1495590"/>
                  <a:pt x="1048501" y="1519238"/>
                </a:cubicBezTo>
                <a:cubicBezTo>
                  <a:pt x="1041473" y="1529780"/>
                  <a:pt x="1035689" y="1540479"/>
                  <a:pt x="1024688" y="1547813"/>
                </a:cubicBezTo>
                <a:cubicBezTo>
                  <a:pt x="1020511" y="1550598"/>
                  <a:pt x="1015163" y="1550988"/>
                  <a:pt x="1010401" y="1552575"/>
                </a:cubicBezTo>
                <a:cubicBezTo>
                  <a:pt x="1005638" y="1557338"/>
                  <a:pt x="1002551" y="1564882"/>
                  <a:pt x="996113" y="1566863"/>
                </a:cubicBezTo>
                <a:cubicBezTo>
                  <a:pt x="980864" y="1571555"/>
                  <a:pt x="964391" y="1570353"/>
                  <a:pt x="948488" y="1571625"/>
                </a:cubicBezTo>
                <a:cubicBezTo>
                  <a:pt x="924699" y="1573528"/>
                  <a:pt x="900863" y="1574800"/>
                  <a:pt x="877051" y="1576388"/>
                </a:cubicBezTo>
                <a:cubicBezTo>
                  <a:pt x="818811" y="1595799"/>
                  <a:pt x="870082" y="1580210"/>
                  <a:pt x="724651" y="1585913"/>
                </a:cubicBezTo>
                <a:lnTo>
                  <a:pt x="619876" y="1590675"/>
                </a:lnTo>
                <a:cubicBezTo>
                  <a:pt x="610351" y="1593850"/>
                  <a:pt x="599655" y="1594631"/>
                  <a:pt x="591301" y="1600200"/>
                </a:cubicBezTo>
                <a:cubicBezTo>
                  <a:pt x="586538" y="1603375"/>
                  <a:pt x="582244" y="1607400"/>
                  <a:pt x="577013" y="1609725"/>
                </a:cubicBezTo>
                <a:cubicBezTo>
                  <a:pt x="567838" y="1613803"/>
                  <a:pt x="557963" y="1616075"/>
                  <a:pt x="548438" y="1619250"/>
                </a:cubicBezTo>
                <a:lnTo>
                  <a:pt x="534151" y="1624013"/>
                </a:lnTo>
                <a:lnTo>
                  <a:pt x="519863" y="1628775"/>
                </a:lnTo>
                <a:cubicBezTo>
                  <a:pt x="484553" y="1652315"/>
                  <a:pt x="502513" y="1650070"/>
                  <a:pt x="467476" y="1643063"/>
                </a:cubicBezTo>
                <a:cubicBezTo>
                  <a:pt x="462713" y="1639888"/>
                  <a:pt x="456222" y="1638392"/>
                  <a:pt x="453188" y="1633538"/>
                </a:cubicBezTo>
                <a:cubicBezTo>
                  <a:pt x="414200" y="1631536"/>
                  <a:pt x="279488" y="1699501"/>
                  <a:pt x="206250" y="1699288"/>
                </a:cubicBezTo>
                <a:cubicBezTo>
                  <a:pt x="133012" y="1699075"/>
                  <a:pt x="-4439" y="1689123"/>
                  <a:pt x="110" y="1652729"/>
                </a:cubicBezTo>
                <a:cubicBezTo>
                  <a:pt x="4659" y="1616335"/>
                  <a:pt x="173161" y="1545313"/>
                  <a:pt x="247193" y="1508220"/>
                </a:cubicBezTo>
                <a:cubicBezTo>
                  <a:pt x="321225" y="1471127"/>
                  <a:pt x="418062" y="1425326"/>
                  <a:pt x="457951" y="140970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/>
          <p:cNvSpPr/>
          <p:nvPr/>
        </p:nvSpPr>
        <p:spPr>
          <a:xfrm>
            <a:off x="5292218" y="3036826"/>
            <a:ext cx="3601801" cy="1825005"/>
          </a:xfrm>
          <a:custGeom>
            <a:avLst/>
            <a:gdLst>
              <a:gd name="connsiteX0" fmla="*/ 11523 w 3378611"/>
              <a:gd name="connsiteY0" fmla="*/ 409575 h 1819275"/>
              <a:gd name="connsiteX1" fmla="*/ 35336 w 3378611"/>
              <a:gd name="connsiteY1" fmla="*/ 419100 h 1819275"/>
              <a:gd name="connsiteX2" fmla="*/ 49623 w 3378611"/>
              <a:gd name="connsiteY2" fmla="*/ 423863 h 1819275"/>
              <a:gd name="connsiteX3" fmla="*/ 78198 w 3378611"/>
              <a:gd name="connsiteY3" fmla="*/ 419100 h 1819275"/>
              <a:gd name="connsiteX4" fmla="*/ 106773 w 3378611"/>
              <a:gd name="connsiteY4" fmla="*/ 400050 h 1819275"/>
              <a:gd name="connsiteX5" fmla="*/ 121061 w 3378611"/>
              <a:gd name="connsiteY5" fmla="*/ 390525 h 1819275"/>
              <a:gd name="connsiteX6" fmla="*/ 144873 w 3378611"/>
              <a:gd name="connsiteY6" fmla="*/ 385763 h 1819275"/>
              <a:gd name="connsiteX7" fmla="*/ 154398 w 3378611"/>
              <a:gd name="connsiteY7" fmla="*/ 371475 h 1819275"/>
              <a:gd name="connsiteX8" fmla="*/ 187736 w 3378611"/>
              <a:gd name="connsiteY8" fmla="*/ 366713 h 1819275"/>
              <a:gd name="connsiteX9" fmla="*/ 311561 w 3378611"/>
              <a:gd name="connsiteY9" fmla="*/ 361950 h 1819275"/>
              <a:gd name="connsiteX10" fmla="*/ 340136 w 3378611"/>
              <a:gd name="connsiteY10" fmla="*/ 357188 h 1819275"/>
              <a:gd name="connsiteX11" fmla="*/ 354423 w 3378611"/>
              <a:gd name="connsiteY11" fmla="*/ 352425 h 1819275"/>
              <a:gd name="connsiteX12" fmla="*/ 468723 w 3378611"/>
              <a:gd name="connsiteY12" fmla="*/ 357188 h 1819275"/>
              <a:gd name="connsiteX13" fmla="*/ 544923 w 3378611"/>
              <a:gd name="connsiteY13" fmla="*/ 352425 h 1819275"/>
              <a:gd name="connsiteX14" fmla="*/ 559211 w 3378611"/>
              <a:gd name="connsiteY14" fmla="*/ 342900 h 1819275"/>
              <a:gd name="connsiteX15" fmla="*/ 573498 w 3378611"/>
              <a:gd name="connsiteY15" fmla="*/ 338138 h 1819275"/>
              <a:gd name="connsiteX16" fmla="*/ 597311 w 3378611"/>
              <a:gd name="connsiteY16" fmla="*/ 314325 h 1819275"/>
              <a:gd name="connsiteX17" fmla="*/ 602073 w 3378611"/>
              <a:gd name="connsiteY17" fmla="*/ 300038 h 1819275"/>
              <a:gd name="connsiteX18" fmla="*/ 630648 w 3378611"/>
              <a:gd name="connsiteY18" fmla="*/ 280988 h 1819275"/>
              <a:gd name="connsiteX19" fmla="*/ 659223 w 3378611"/>
              <a:gd name="connsiteY19" fmla="*/ 266700 h 1819275"/>
              <a:gd name="connsiteX20" fmla="*/ 673511 w 3378611"/>
              <a:gd name="connsiteY20" fmla="*/ 252413 h 1819275"/>
              <a:gd name="connsiteX21" fmla="*/ 730661 w 3378611"/>
              <a:gd name="connsiteY21" fmla="*/ 247650 h 1819275"/>
              <a:gd name="connsiteX22" fmla="*/ 749711 w 3378611"/>
              <a:gd name="connsiteY22" fmla="*/ 242888 h 1819275"/>
              <a:gd name="connsiteX23" fmla="*/ 792573 w 3378611"/>
              <a:gd name="connsiteY23" fmla="*/ 238125 h 1819275"/>
              <a:gd name="connsiteX24" fmla="*/ 821148 w 3378611"/>
              <a:gd name="connsiteY24" fmla="*/ 228600 h 1819275"/>
              <a:gd name="connsiteX25" fmla="*/ 835436 w 3378611"/>
              <a:gd name="connsiteY25" fmla="*/ 223838 h 1819275"/>
              <a:gd name="connsiteX26" fmla="*/ 849723 w 3378611"/>
              <a:gd name="connsiteY26" fmla="*/ 214313 h 1819275"/>
              <a:gd name="connsiteX27" fmla="*/ 868773 w 3378611"/>
              <a:gd name="connsiteY27" fmla="*/ 185738 h 1819275"/>
              <a:gd name="connsiteX28" fmla="*/ 892586 w 3378611"/>
              <a:gd name="connsiteY28" fmla="*/ 180975 h 1819275"/>
              <a:gd name="connsiteX29" fmla="*/ 911636 w 3378611"/>
              <a:gd name="connsiteY29" fmla="*/ 157163 h 1819275"/>
              <a:gd name="connsiteX30" fmla="*/ 940211 w 3378611"/>
              <a:gd name="connsiteY30" fmla="*/ 147638 h 1819275"/>
              <a:gd name="connsiteX31" fmla="*/ 944973 w 3378611"/>
              <a:gd name="connsiteY31" fmla="*/ 133350 h 1819275"/>
              <a:gd name="connsiteX32" fmla="*/ 973548 w 3378611"/>
              <a:gd name="connsiteY32" fmla="*/ 123825 h 1819275"/>
              <a:gd name="connsiteX33" fmla="*/ 987836 w 3378611"/>
              <a:gd name="connsiteY33" fmla="*/ 114300 h 1819275"/>
              <a:gd name="connsiteX34" fmla="*/ 992598 w 3378611"/>
              <a:gd name="connsiteY34" fmla="*/ 100013 h 1819275"/>
              <a:gd name="connsiteX35" fmla="*/ 1006886 w 3378611"/>
              <a:gd name="connsiteY35" fmla="*/ 95250 h 1819275"/>
              <a:gd name="connsiteX36" fmla="*/ 1021173 w 3378611"/>
              <a:gd name="connsiteY36" fmla="*/ 85725 h 1819275"/>
              <a:gd name="connsiteX37" fmla="*/ 1025936 w 3378611"/>
              <a:gd name="connsiteY37" fmla="*/ 71438 h 1819275"/>
              <a:gd name="connsiteX38" fmla="*/ 1059273 w 3378611"/>
              <a:gd name="connsiteY38" fmla="*/ 66675 h 1819275"/>
              <a:gd name="connsiteX39" fmla="*/ 1073561 w 3378611"/>
              <a:gd name="connsiteY39" fmla="*/ 57150 h 1819275"/>
              <a:gd name="connsiteX40" fmla="*/ 1140236 w 3378611"/>
              <a:gd name="connsiteY40" fmla="*/ 66675 h 1819275"/>
              <a:gd name="connsiteX41" fmla="*/ 1159286 w 3378611"/>
              <a:gd name="connsiteY41" fmla="*/ 71438 h 1819275"/>
              <a:gd name="connsiteX42" fmla="*/ 1183098 w 3378611"/>
              <a:gd name="connsiteY42" fmla="*/ 76200 h 1819275"/>
              <a:gd name="connsiteX43" fmla="*/ 1340261 w 3378611"/>
              <a:gd name="connsiteY43" fmla="*/ 71438 h 1819275"/>
              <a:gd name="connsiteX44" fmla="*/ 1354548 w 3378611"/>
              <a:gd name="connsiteY44" fmla="*/ 66675 h 1819275"/>
              <a:gd name="connsiteX45" fmla="*/ 1373598 w 3378611"/>
              <a:gd name="connsiteY45" fmla="*/ 42863 h 1819275"/>
              <a:gd name="connsiteX46" fmla="*/ 1397411 w 3378611"/>
              <a:gd name="connsiteY46" fmla="*/ 19050 h 1819275"/>
              <a:gd name="connsiteX47" fmla="*/ 1425986 w 3378611"/>
              <a:gd name="connsiteY47" fmla="*/ 0 h 1819275"/>
              <a:gd name="connsiteX48" fmla="*/ 1449798 w 3378611"/>
              <a:gd name="connsiteY48" fmla="*/ 4763 h 1819275"/>
              <a:gd name="connsiteX49" fmla="*/ 1473611 w 3378611"/>
              <a:gd name="connsiteY49" fmla="*/ 38100 h 1819275"/>
              <a:gd name="connsiteX50" fmla="*/ 1554573 w 3378611"/>
              <a:gd name="connsiteY50" fmla="*/ 42863 h 1819275"/>
              <a:gd name="connsiteX51" fmla="*/ 1597436 w 3378611"/>
              <a:gd name="connsiteY51" fmla="*/ 57150 h 1819275"/>
              <a:gd name="connsiteX52" fmla="*/ 1611723 w 3378611"/>
              <a:gd name="connsiteY52" fmla="*/ 61913 h 1819275"/>
              <a:gd name="connsiteX53" fmla="*/ 1621248 w 3378611"/>
              <a:gd name="connsiteY53" fmla="*/ 76200 h 1819275"/>
              <a:gd name="connsiteX54" fmla="*/ 1649823 w 3378611"/>
              <a:gd name="connsiteY54" fmla="*/ 85725 h 1819275"/>
              <a:gd name="connsiteX55" fmla="*/ 1664111 w 3378611"/>
              <a:gd name="connsiteY55" fmla="*/ 95250 h 1819275"/>
              <a:gd name="connsiteX56" fmla="*/ 1687923 w 3378611"/>
              <a:gd name="connsiteY56" fmla="*/ 119063 h 1819275"/>
              <a:gd name="connsiteX57" fmla="*/ 1711736 w 3378611"/>
              <a:gd name="connsiteY57" fmla="*/ 142875 h 1819275"/>
              <a:gd name="connsiteX58" fmla="*/ 1721261 w 3378611"/>
              <a:gd name="connsiteY58" fmla="*/ 157163 h 1819275"/>
              <a:gd name="connsiteX59" fmla="*/ 1740311 w 3378611"/>
              <a:gd name="connsiteY59" fmla="*/ 214313 h 1819275"/>
              <a:gd name="connsiteX60" fmla="*/ 1754598 w 3378611"/>
              <a:gd name="connsiteY60" fmla="*/ 242888 h 1819275"/>
              <a:gd name="connsiteX61" fmla="*/ 1768886 w 3378611"/>
              <a:gd name="connsiteY61" fmla="*/ 252413 h 1819275"/>
              <a:gd name="connsiteX62" fmla="*/ 1806986 w 3378611"/>
              <a:gd name="connsiteY62" fmla="*/ 309563 h 1819275"/>
              <a:gd name="connsiteX63" fmla="*/ 1816511 w 3378611"/>
              <a:gd name="connsiteY63" fmla="*/ 323850 h 1819275"/>
              <a:gd name="connsiteX64" fmla="*/ 1830798 w 3378611"/>
              <a:gd name="connsiteY64" fmla="*/ 333375 h 1819275"/>
              <a:gd name="connsiteX65" fmla="*/ 1840323 w 3378611"/>
              <a:gd name="connsiteY65" fmla="*/ 404813 h 1819275"/>
              <a:gd name="connsiteX66" fmla="*/ 1849848 w 3378611"/>
              <a:gd name="connsiteY66" fmla="*/ 433388 h 1819275"/>
              <a:gd name="connsiteX67" fmla="*/ 1854611 w 3378611"/>
              <a:gd name="connsiteY67" fmla="*/ 447675 h 1819275"/>
              <a:gd name="connsiteX68" fmla="*/ 1868898 w 3378611"/>
              <a:gd name="connsiteY68" fmla="*/ 476250 h 1819275"/>
              <a:gd name="connsiteX69" fmla="*/ 1883186 w 3378611"/>
              <a:gd name="connsiteY69" fmla="*/ 485775 h 1819275"/>
              <a:gd name="connsiteX70" fmla="*/ 1906998 w 3378611"/>
              <a:gd name="connsiteY70" fmla="*/ 528638 h 1819275"/>
              <a:gd name="connsiteX71" fmla="*/ 1921286 w 3378611"/>
              <a:gd name="connsiteY71" fmla="*/ 538163 h 1819275"/>
              <a:gd name="connsiteX72" fmla="*/ 1968911 w 3378611"/>
              <a:gd name="connsiteY72" fmla="*/ 552450 h 1819275"/>
              <a:gd name="connsiteX73" fmla="*/ 2011773 w 3378611"/>
              <a:gd name="connsiteY73" fmla="*/ 557213 h 1819275"/>
              <a:gd name="connsiteX74" fmla="*/ 2059398 w 3378611"/>
              <a:gd name="connsiteY74" fmla="*/ 566738 h 1819275"/>
              <a:gd name="connsiteX75" fmla="*/ 2073686 w 3378611"/>
              <a:gd name="connsiteY75" fmla="*/ 571500 h 1819275"/>
              <a:gd name="connsiteX76" fmla="*/ 2097498 w 3378611"/>
              <a:gd name="connsiteY76" fmla="*/ 576263 h 1819275"/>
              <a:gd name="connsiteX77" fmla="*/ 2111786 w 3378611"/>
              <a:gd name="connsiteY77" fmla="*/ 581025 h 1819275"/>
              <a:gd name="connsiteX78" fmla="*/ 2154648 w 3378611"/>
              <a:gd name="connsiteY78" fmla="*/ 585788 h 1819275"/>
              <a:gd name="connsiteX79" fmla="*/ 2173698 w 3378611"/>
              <a:gd name="connsiteY79" fmla="*/ 609600 h 1819275"/>
              <a:gd name="connsiteX80" fmla="*/ 2202273 w 3378611"/>
              <a:gd name="connsiteY80" fmla="*/ 619125 h 1819275"/>
              <a:gd name="connsiteX81" fmla="*/ 2216561 w 3378611"/>
              <a:gd name="connsiteY81" fmla="*/ 628650 h 1819275"/>
              <a:gd name="connsiteX82" fmla="*/ 2259423 w 3378611"/>
              <a:gd name="connsiteY82" fmla="*/ 623888 h 1819275"/>
              <a:gd name="connsiteX83" fmla="*/ 2273711 w 3378611"/>
              <a:gd name="connsiteY83" fmla="*/ 614363 h 1819275"/>
              <a:gd name="connsiteX84" fmla="*/ 2287998 w 3378611"/>
              <a:gd name="connsiteY84" fmla="*/ 609600 h 1819275"/>
              <a:gd name="connsiteX85" fmla="*/ 2335623 w 3378611"/>
              <a:gd name="connsiteY85" fmla="*/ 619125 h 1819275"/>
              <a:gd name="connsiteX86" fmla="*/ 2349911 w 3378611"/>
              <a:gd name="connsiteY86" fmla="*/ 623888 h 1819275"/>
              <a:gd name="connsiteX87" fmla="*/ 2407061 w 3378611"/>
              <a:gd name="connsiteY87" fmla="*/ 647700 h 1819275"/>
              <a:gd name="connsiteX88" fmla="*/ 2421348 w 3378611"/>
              <a:gd name="connsiteY88" fmla="*/ 652463 h 1819275"/>
              <a:gd name="connsiteX89" fmla="*/ 2449923 w 3378611"/>
              <a:gd name="connsiteY89" fmla="*/ 671513 h 1819275"/>
              <a:gd name="connsiteX90" fmla="*/ 2478498 w 3378611"/>
              <a:gd name="connsiteY90" fmla="*/ 681038 h 1819275"/>
              <a:gd name="connsiteX91" fmla="*/ 2507073 w 3378611"/>
              <a:gd name="connsiteY91" fmla="*/ 695325 h 1819275"/>
              <a:gd name="connsiteX92" fmla="*/ 2516598 w 3378611"/>
              <a:gd name="connsiteY92" fmla="*/ 709613 h 1819275"/>
              <a:gd name="connsiteX93" fmla="*/ 2540411 w 3378611"/>
              <a:gd name="connsiteY93" fmla="*/ 733425 h 1819275"/>
              <a:gd name="connsiteX94" fmla="*/ 2559461 w 3378611"/>
              <a:gd name="connsiteY94" fmla="*/ 757238 h 1819275"/>
              <a:gd name="connsiteX95" fmla="*/ 2564223 w 3378611"/>
              <a:gd name="connsiteY95" fmla="*/ 771525 h 1819275"/>
              <a:gd name="connsiteX96" fmla="*/ 2592798 w 3378611"/>
              <a:gd name="connsiteY96" fmla="*/ 790575 h 1819275"/>
              <a:gd name="connsiteX97" fmla="*/ 2616611 w 3378611"/>
              <a:gd name="connsiteY97" fmla="*/ 814388 h 1819275"/>
              <a:gd name="connsiteX98" fmla="*/ 2621373 w 3378611"/>
              <a:gd name="connsiteY98" fmla="*/ 828675 h 1819275"/>
              <a:gd name="connsiteX99" fmla="*/ 2635661 w 3378611"/>
              <a:gd name="connsiteY99" fmla="*/ 838200 h 1819275"/>
              <a:gd name="connsiteX100" fmla="*/ 2664236 w 3378611"/>
              <a:gd name="connsiteY100" fmla="*/ 881063 h 1819275"/>
              <a:gd name="connsiteX101" fmla="*/ 2673761 w 3378611"/>
              <a:gd name="connsiteY101" fmla="*/ 895350 h 1819275"/>
              <a:gd name="connsiteX102" fmla="*/ 2702336 w 3378611"/>
              <a:gd name="connsiteY102" fmla="*/ 914400 h 1819275"/>
              <a:gd name="connsiteX103" fmla="*/ 2711861 w 3378611"/>
              <a:gd name="connsiteY103" fmla="*/ 928688 h 1819275"/>
              <a:gd name="connsiteX104" fmla="*/ 2754723 w 3378611"/>
              <a:gd name="connsiteY104" fmla="*/ 952500 h 1819275"/>
              <a:gd name="connsiteX105" fmla="*/ 2797586 w 3378611"/>
              <a:gd name="connsiteY105" fmla="*/ 976313 h 1819275"/>
              <a:gd name="connsiteX106" fmla="*/ 2821398 w 3378611"/>
              <a:gd name="connsiteY106" fmla="*/ 971550 h 1819275"/>
              <a:gd name="connsiteX107" fmla="*/ 2826161 w 3378611"/>
              <a:gd name="connsiteY107" fmla="*/ 952500 h 1819275"/>
              <a:gd name="connsiteX108" fmla="*/ 2830923 w 3378611"/>
              <a:gd name="connsiteY108" fmla="*/ 938213 h 1819275"/>
              <a:gd name="connsiteX109" fmla="*/ 2845211 w 3378611"/>
              <a:gd name="connsiteY109" fmla="*/ 933450 h 1819275"/>
              <a:gd name="connsiteX110" fmla="*/ 2897598 w 3378611"/>
              <a:gd name="connsiteY110" fmla="*/ 942975 h 1819275"/>
              <a:gd name="connsiteX111" fmla="*/ 2926173 w 3378611"/>
              <a:gd name="connsiteY111" fmla="*/ 957263 h 1819275"/>
              <a:gd name="connsiteX112" fmla="*/ 2969036 w 3378611"/>
              <a:gd name="connsiteY112" fmla="*/ 962025 h 1819275"/>
              <a:gd name="connsiteX113" fmla="*/ 3016661 w 3378611"/>
              <a:gd name="connsiteY113" fmla="*/ 976313 h 1819275"/>
              <a:gd name="connsiteX114" fmla="*/ 3030948 w 3378611"/>
              <a:gd name="connsiteY114" fmla="*/ 981075 h 1819275"/>
              <a:gd name="connsiteX115" fmla="*/ 3045236 w 3378611"/>
              <a:gd name="connsiteY115" fmla="*/ 985838 h 1819275"/>
              <a:gd name="connsiteX116" fmla="*/ 3064286 w 3378611"/>
              <a:gd name="connsiteY116" fmla="*/ 990600 h 1819275"/>
              <a:gd name="connsiteX117" fmla="*/ 3102386 w 3378611"/>
              <a:gd name="connsiteY117" fmla="*/ 985838 h 1819275"/>
              <a:gd name="connsiteX118" fmla="*/ 3116673 w 3378611"/>
              <a:gd name="connsiteY118" fmla="*/ 981075 h 1819275"/>
              <a:gd name="connsiteX119" fmla="*/ 3126198 w 3378611"/>
              <a:gd name="connsiteY119" fmla="*/ 995363 h 1819275"/>
              <a:gd name="connsiteX120" fmla="*/ 3130961 w 3378611"/>
              <a:gd name="connsiteY120" fmla="*/ 1038225 h 1819275"/>
              <a:gd name="connsiteX121" fmla="*/ 3145248 w 3378611"/>
              <a:gd name="connsiteY121" fmla="*/ 1104900 h 1819275"/>
              <a:gd name="connsiteX122" fmla="*/ 3145248 w 3378611"/>
              <a:gd name="connsiteY122" fmla="*/ 1228725 h 1819275"/>
              <a:gd name="connsiteX123" fmla="*/ 3130961 w 3378611"/>
              <a:gd name="connsiteY123" fmla="*/ 1257300 h 1819275"/>
              <a:gd name="connsiteX124" fmla="*/ 3126198 w 3378611"/>
              <a:gd name="connsiteY124" fmla="*/ 1271588 h 1819275"/>
              <a:gd name="connsiteX125" fmla="*/ 3130961 w 3378611"/>
              <a:gd name="connsiteY125" fmla="*/ 1333500 h 1819275"/>
              <a:gd name="connsiteX126" fmla="*/ 3145248 w 3378611"/>
              <a:gd name="connsiteY126" fmla="*/ 1338263 h 1819275"/>
              <a:gd name="connsiteX127" fmla="*/ 3159536 w 3378611"/>
              <a:gd name="connsiteY127" fmla="*/ 1347788 h 1819275"/>
              <a:gd name="connsiteX128" fmla="*/ 3173823 w 3378611"/>
              <a:gd name="connsiteY128" fmla="*/ 1362075 h 1819275"/>
              <a:gd name="connsiteX129" fmla="*/ 3183348 w 3378611"/>
              <a:gd name="connsiteY129" fmla="*/ 1376363 h 1819275"/>
              <a:gd name="connsiteX130" fmla="*/ 3197636 w 3378611"/>
              <a:gd name="connsiteY130" fmla="*/ 1381125 h 1819275"/>
              <a:gd name="connsiteX131" fmla="*/ 3230973 w 3378611"/>
              <a:gd name="connsiteY131" fmla="*/ 1385888 h 1819275"/>
              <a:gd name="connsiteX132" fmla="*/ 3259548 w 3378611"/>
              <a:gd name="connsiteY132" fmla="*/ 1400175 h 1819275"/>
              <a:gd name="connsiteX133" fmla="*/ 3269073 w 3378611"/>
              <a:gd name="connsiteY133" fmla="*/ 1414463 h 1819275"/>
              <a:gd name="connsiteX134" fmla="*/ 3273836 w 3378611"/>
              <a:gd name="connsiteY134" fmla="*/ 1428750 h 1819275"/>
              <a:gd name="connsiteX135" fmla="*/ 3302411 w 3378611"/>
              <a:gd name="connsiteY135" fmla="*/ 1443038 h 1819275"/>
              <a:gd name="connsiteX136" fmla="*/ 3321461 w 3378611"/>
              <a:gd name="connsiteY136" fmla="*/ 1466850 h 1819275"/>
              <a:gd name="connsiteX137" fmla="*/ 3330986 w 3378611"/>
              <a:gd name="connsiteY137" fmla="*/ 1504950 h 1819275"/>
              <a:gd name="connsiteX138" fmla="*/ 3340511 w 3378611"/>
              <a:gd name="connsiteY138" fmla="*/ 1533525 h 1819275"/>
              <a:gd name="connsiteX139" fmla="*/ 3345273 w 3378611"/>
              <a:gd name="connsiteY139" fmla="*/ 1557338 h 1819275"/>
              <a:gd name="connsiteX140" fmla="*/ 3350036 w 3378611"/>
              <a:gd name="connsiteY140" fmla="*/ 1585913 h 1819275"/>
              <a:gd name="connsiteX141" fmla="*/ 3364323 w 3378611"/>
              <a:gd name="connsiteY141" fmla="*/ 1619250 h 1819275"/>
              <a:gd name="connsiteX142" fmla="*/ 3373848 w 3378611"/>
              <a:gd name="connsiteY142" fmla="*/ 1647825 h 1819275"/>
              <a:gd name="connsiteX143" fmla="*/ 3378611 w 3378611"/>
              <a:gd name="connsiteY143" fmla="*/ 1662113 h 1819275"/>
              <a:gd name="connsiteX144" fmla="*/ 3373848 w 3378611"/>
              <a:gd name="connsiteY144" fmla="*/ 1690688 h 1819275"/>
              <a:gd name="connsiteX145" fmla="*/ 3345273 w 3378611"/>
              <a:gd name="connsiteY145" fmla="*/ 1700213 h 1819275"/>
              <a:gd name="connsiteX146" fmla="*/ 3316698 w 3378611"/>
              <a:gd name="connsiteY146" fmla="*/ 1719263 h 1819275"/>
              <a:gd name="connsiteX147" fmla="*/ 3288123 w 3378611"/>
              <a:gd name="connsiteY147" fmla="*/ 1728788 h 1819275"/>
              <a:gd name="connsiteX148" fmla="*/ 3259548 w 3378611"/>
              <a:gd name="connsiteY148" fmla="*/ 1743075 h 1819275"/>
              <a:gd name="connsiteX149" fmla="*/ 3230973 w 3378611"/>
              <a:gd name="connsiteY149" fmla="*/ 1747838 h 1819275"/>
              <a:gd name="connsiteX150" fmla="*/ 3216686 w 3378611"/>
              <a:gd name="connsiteY150" fmla="*/ 1752600 h 1819275"/>
              <a:gd name="connsiteX151" fmla="*/ 3183348 w 3378611"/>
              <a:gd name="connsiteY151" fmla="*/ 1757363 h 1819275"/>
              <a:gd name="connsiteX152" fmla="*/ 3169061 w 3378611"/>
              <a:gd name="connsiteY152" fmla="*/ 1762125 h 1819275"/>
              <a:gd name="connsiteX153" fmla="*/ 3164298 w 3378611"/>
              <a:gd name="connsiteY153" fmla="*/ 1776413 h 1819275"/>
              <a:gd name="connsiteX154" fmla="*/ 3107148 w 3378611"/>
              <a:gd name="connsiteY154" fmla="*/ 1781175 h 1819275"/>
              <a:gd name="connsiteX155" fmla="*/ 3073811 w 3378611"/>
              <a:gd name="connsiteY155" fmla="*/ 1785938 h 1819275"/>
              <a:gd name="connsiteX156" fmla="*/ 3059523 w 3378611"/>
              <a:gd name="connsiteY156" fmla="*/ 1790700 h 1819275"/>
              <a:gd name="connsiteX157" fmla="*/ 2902361 w 3378611"/>
              <a:gd name="connsiteY157" fmla="*/ 1790700 h 1819275"/>
              <a:gd name="connsiteX158" fmla="*/ 2888073 w 3378611"/>
              <a:gd name="connsiteY158" fmla="*/ 1781175 h 1819275"/>
              <a:gd name="connsiteX159" fmla="*/ 2854736 w 3378611"/>
              <a:gd name="connsiteY159" fmla="*/ 1771650 h 1819275"/>
              <a:gd name="connsiteX160" fmla="*/ 2840448 w 3378611"/>
              <a:gd name="connsiteY160" fmla="*/ 1766888 h 1819275"/>
              <a:gd name="connsiteX161" fmla="*/ 2792823 w 3378611"/>
              <a:gd name="connsiteY161" fmla="*/ 1771650 h 1819275"/>
              <a:gd name="connsiteX162" fmla="*/ 2778536 w 3378611"/>
              <a:gd name="connsiteY162" fmla="*/ 1776413 h 1819275"/>
              <a:gd name="connsiteX163" fmla="*/ 2759486 w 3378611"/>
              <a:gd name="connsiteY163" fmla="*/ 1781175 h 1819275"/>
              <a:gd name="connsiteX164" fmla="*/ 2745198 w 3378611"/>
              <a:gd name="connsiteY164" fmla="*/ 1795463 h 1819275"/>
              <a:gd name="connsiteX165" fmla="*/ 2735673 w 3378611"/>
              <a:gd name="connsiteY165" fmla="*/ 1809750 h 1819275"/>
              <a:gd name="connsiteX166" fmla="*/ 2697573 w 3378611"/>
              <a:gd name="connsiteY166" fmla="*/ 1814513 h 1819275"/>
              <a:gd name="connsiteX167" fmla="*/ 2673761 w 3378611"/>
              <a:gd name="connsiteY167" fmla="*/ 1819275 h 1819275"/>
              <a:gd name="connsiteX168" fmla="*/ 2640423 w 3378611"/>
              <a:gd name="connsiteY168" fmla="*/ 1814513 h 1819275"/>
              <a:gd name="connsiteX169" fmla="*/ 2611848 w 3378611"/>
              <a:gd name="connsiteY169" fmla="*/ 1795463 h 1819275"/>
              <a:gd name="connsiteX170" fmla="*/ 2583273 w 3378611"/>
              <a:gd name="connsiteY170" fmla="*/ 1776413 h 1819275"/>
              <a:gd name="connsiteX171" fmla="*/ 2568986 w 3378611"/>
              <a:gd name="connsiteY171" fmla="*/ 1771650 h 1819275"/>
              <a:gd name="connsiteX172" fmla="*/ 2516598 w 3378611"/>
              <a:gd name="connsiteY172" fmla="*/ 1771650 h 1819275"/>
              <a:gd name="connsiteX173" fmla="*/ 2507073 w 3378611"/>
              <a:gd name="connsiteY173" fmla="*/ 1757363 h 1819275"/>
              <a:gd name="connsiteX174" fmla="*/ 2488023 w 3378611"/>
              <a:gd name="connsiteY174" fmla="*/ 1728788 h 1819275"/>
              <a:gd name="connsiteX175" fmla="*/ 2478498 w 3378611"/>
              <a:gd name="connsiteY175" fmla="*/ 1714500 h 1819275"/>
              <a:gd name="connsiteX176" fmla="*/ 2459448 w 3378611"/>
              <a:gd name="connsiteY176" fmla="*/ 1709738 h 1819275"/>
              <a:gd name="connsiteX177" fmla="*/ 2445161 w 3378611"/>
              <a:gd name="connsiteY177" fmla="*/ 1704975 h 1819275"/>
              <a:gd name="connsiteX178" fmla="*/ 2416586 w 3378611"/>
              <a:gd name="connsiteY178" fmla="*/ 1685925 h 1819275"/>
              <a:gd name="connsiteX179" fmla="*/ 2402298 w 3378611"/>
              <a:gd name="connsiteY179" fmla="*/ 1676400 h 1819275"/>
              <a:gd name="connsiteX180" fmla="*/ 2368961 w 3378611"/>
              <a:gd name="connsiteY180" fmla="*/ 1666875 h 1819275"/>
              <a:gd name="connsiteX181" fmla="*/ 2354673 w 3378611"/>
              <a:gd name="connsiteY181" fmla="*/ 1657350 h 1819275"/>
              <a:gd name="connsiteX182" fmla="*/ 2340386 w 3378611"/>
              <a:gd name="connsiteY182" fmla="*/ 1652588 h 1819275"/>
              <a:gd name="connsiteX183" fmla="*/ 2311811 w 3378611"/>
              <a:gd name="connsiteY183" fmla="*/ 1633538 h 1819275"/>
              <a:gd name="connsiteX184" fmla="*/ 2297523 w 3378611"/>
              <a:gd name="connsiteY184" fmla="*/ 1624013 h 1819275"/>
              <a:gd name="connsiteX185" fmla="*/ 2283236 w 3378611"/>
              <a:gd name="connsiteY185" fmla="*/ 1619250 h 1819275"/>
              <a:gd name="connsiteX186" fmla="*/ 2268948 w 3378611"/>
              <a:gd name="connsiteY186" fmla="*/ 1604963 h 1819275"/>
              <a:gd name="connsiteX187" fmla="*/ 2254661 w 3378611"/>
              <a:gd name="connsiteY187" fmla="*/ 1600200 h 1819275"/>
              <a:gd name="connsiteX188" fmla="*/ 2240373 w 3378611"/>
              <a:gd name="connsiteY188" fmla="*/ 1590675 h 1819275"/>
              <a:gd name="connsiteX189" fmla="*/ 2197511 w 3378611"/>
              <a:gd name="connsiteY189" fmla="*/ 1571625 h 1819275"/>
              <a:gd name="connsiteX190" fmla="*/ 2187986 w 3378611"/>
              <a:gd name="connsiteY190" fmla="*/ 1557338 h 1819275"/>
              <a:gd name="connsiteX191" fmla="*/ 2173698 w 3378611"/>
              <a:gd name="connsiteY191" fmla="*/ 1547813 h 1819275"/>
              <a:gd name="connsiteX192" fmla="*/ 2168936 w 3378611"/>
              <a:gd name="connsiteY192" fmla="*/ 1533525 h 1819275"/>
              <a:gd name="connsiteX193" fmla="*/ 2140361 w 3378611"/>
              <a:gd name="connsiteY193" fmla="*/ 1524000 h 1819275"/>
              <a:gd name="connsiteX194" fmla="*/ 2126073 w 3378611"/>
              <a:gd name="connsiteY194" fmla="*/ 1509713 h 1819275"/>
              <a:gd name="connsiteX195" fmla="*/ 2116548 w 3378611"/>
              <a:gd name="connsiteY195" fmla="*/ 1495425 h 1819275"/>
              <a:gd name="connsiteX196" fmla="*/ 2087973 w 3378611"/>
              <a:gd name="connsiteY196" fmla="*/ 1485900 h 1819275"/>
              <a:gd name="connsiteX197" fmla="*/ 2059398 w 3378611"/>
              <a:gd name="connsiteY197" fmla="*/ 1466850 h 1819275"/>
              <a:gd name="connsiteX198" fmla="*/ 1992723 w 3378611"/>
              <a:gd name="connsiteY198" fmla="*/ 1452563 h 1819275"/>
              <a:gd name="connsiteX199" fmla="*/ 1978436 w 3378611"/>
              <a:gd name="connsiteY199" fmla="*/ 1443038 h 1819275"/>
              <a:gd name="connsiteX200" fmla="*/ 1968911 w 3378611"/>
              <a:gd name="connsiteY200" fmla="*/ 1428750 h 1819275"/>
              <a:gd name="connsiteX201" fmla="*/ 1949861 w 3378611"/>
              <a:gd name="connsiteY201" fmla="*/ 1423988 h 1819275"/>
              <a:gd name="connsiteX202" fmla="*/ 1854611 w 3378611"/>
              <a:gd name="connsiteY202" fmla="*/ 1400175 h 1819275"/>
              <a:gd name="connsiteX203" fmla="*/ 1740311 w 3378611"/>
              <a:gd name="connsiteY203" fmla="*/ 1385888 h 1819275"/>
              <a:gd name="connsiteX204" fmla="*/ 1668873 w 3378611"/>
              <a:gd name="connsiteY204" fmla="*/ 1381125 h 1819275"/>
              <a:gd name="connsiteX205" fmla="*/ 1578386 w 3378611"/>
              <a:gd name="connsiteY205" fmla="*/ 1371600 h 1819275"/>
              <a:gd name="connsiteX206" fmla="*/ 1564098 w 3378611"/>
              <a:gd name="connsiteY206" fmla="*/ 1366838 h 1819275"/>
              <a:gd name="connsiteX207" fmla="*/ 1530761 w 3378611"/>
              <a:gd name="connsiteY207" fmla="*/ 1362075 h 1819275"/>
              <a:gd name="connsiteX208" fmla="*/ 1516473 w 3378611"/>
              <a:gd name="connsiteY208" fmla="*/ 1357313 h 1819275"/>
              <a:gd name="connsiteX209" fmla="*/ 1473611 w 3378611"/>
              <a:gd name="connsiteY209" fmla="*/ 1366838 h 1819275"/>
              <a:gd name="connsiteX210" fmla="*/ 1468848 w 3378611"/>
              <a:gd name="connsiteY210" fmla="*/ 1385888 h 1819275"/>
              <a:gd name="connsiteX211" fmla="*/ 1440273 w 3378611"/>
              <a:gd name="connsiteY211" fmla="*/ 1400175 h 1819275"/>
              <a:gd name="connsiteX212" fmla="*/ 1378361 w 3378611"/>
              <a:gd name="connsiteY212" fmla="*/ 1390650 h 1819275"/>
              <a:gd name="connsiteX213" fmla="*/ 1283111 w 3378611"/>
              <a:gd name="connsiteY213" fmla="*/ 1385888 h 1819275"/>
              <a:gd name="connsiteX214" fmla="*/ 1268823 w 3378611"/>
              <a:gd name="connsiteY214" fmla="*/ 1381125 h 1819275"/>
              <a:gd name="connsiteX215" fmla="*/ 1259298 w 3378611"/>
              <a:gd name="connsiteY215" fmla="*/ 1366838 h 1819275"/>
              <a:gd name="connsiteX216" fmla="*/ 1225961 w 3378611"/>
              <a:gd name="connsiteY216" fmla="*/ 1362075 h 1819275"/>
              <a:gd name="connsiteX217" fmla="*/ 1192623 w 3378611"/>
              <a:gd name="connsiteY217" fmla="*/ 1338263 h 1819275"/>
              <a:gd name="connsiteX218" fmla="*/ 1187861 w 3378611"/>
              <a:gd name="connsiteY218" fmla="*/ 1319213 h 1819275"/>
              <a:gd name="connsiteX219" fmla="*/ 1159286 w 3378611"/>
              <a:gd name="connsiteY219" fmla="*/ 1309688 h 1819275"/>
              <a:gd name="connsiteX220" fmla="*/ 1144998 w 3378611"/>
              <a:gd name="connsiteY220" fmla="*/ 1281113 h 1819275"/>
              <a:gd name="connsiteX221" fmla="*/ 1130711 w 3378611"/>
              <a:gd name="connsiteY221" fmla="*/ 1271588 h 1819275"/>
              <a:gd name="connsiteX222" fmla="*/ 1064036 w 3378611"/>
              <a:gd name="connsiteY222" fmla="*/ 1276350 h 1819275"/>
              <a:gd name="connsiteX223" fmla="*/ 1040223 w 3378611"/>
              <a:gd name="connsiteY223" fmla="*/ 1300163 h 1819275"/>
              <a:gd name="connsiteX224" fmla="*/ 1011648 w 3378611"/>
              <a:gd name="connsiteY224" fmla="*/ 1314450 h 1819275"/>
              <a:gd name="connsiteX225" fmla="*/ 997361 w 3378611"/>
              <a:gd name="connsiteY225" fmla="*/ 1343025 h 1819275"/>
              <a:gd name="connsiteX226" fmla="*/ 983073 w 3378611"/>
              <a:gd name="connsiteY226" fmla="*/ 1347788 h 1819275"/>
              <a:gd name="connsiteX227" fmla="*/ 944973 w 3378611"/>
              <a:gd name="connsiteY227" fmla="*/ 1357313 h 1819275"/>
              <a:gd name="connsiteX228" fmla="*/ 916398 w 3378611"/>
              <a:gd name="connsiteY228" fmla="*/ 1371600 h 1819275"/>
              <a:gd name="connsiteX229" fmla="*/ 902111 w 3378611"/>
              <a:gd name="connsiteY229" fmla="*/ 1381125 h 1819275"/>
              <a:gd name="connsiteX230" fmla="*/ 811623 w 3378611"/>
              <a:gd name="connsiteY230" fmla="*/ 1381125 h 1819275"/>
              <a:gd name="connsiteX231" fmla="*/ 778286 w 3378611"/>
              <a:gd name="connsiteY231" fmla="*/ 1376363 h 1819275"/>
              <a:gd name="connsiteX232" fmla="*/ 759236 w 3378611"/>
              <a:gd name="connsiteY232" fmla="*/ 1371600 h 1819275"/>
              <a:gd name="connsiteX233" fmla="*/ 697323 w 3378611"/>
              <a:gd name="connsiteY233" fmla="*/ 1366838 h 1819275"/>
              <a:gd name="connsiteX234" fmla="*/ 635411 w 3378611"/>
              <a:gd name="connsiteY234" fmla="*/ 1333500 h 1819275"/>
              <a:gd name="connsiteX235" fmla="*/ 592548 w 3378611"/>
              <a:gd name="connsiteY235" fmla="*/ 1323975 h 1819275"/>
              <a:gd name="connsiteX236" fmla="*/ 578261 w 3378611"/>
              <a:gd name="connsiteY236" fmla="*/ 1319213 h 1819275"/>
              <a:gd name="connsiteX237" fmla="*/ 549686 w 3378611"/>
              <a:gd name="connsiteY237" fmla="*/ 1314450 h 1819275"/>
              <a:gd name="connsiteX238" fmla="*/ 530636 w 3378611"/>
              <a:gd name="connsiteY238" fmla="*/ 1271588 h 1819275"/>
              <a:gd name="connsiteX239" fmla="*/ 525873 w 3378611"/>
              <a:gd name="connsiteY239" fmla="*/ 1257300 h 1819275"/>
              <a:gd name="connsiteX240" fmla="*/ 521111 w 3378611"/>
              <a:gd name="connsiteY240" fmla="*/ 1243013 h 1819275"/>
              <a:gd name="connsiteX241" fmla="*/ 506823 w 3378611"/>
              <a:gd name="connsiteY241" fmla="*/ 1233488 h 1819275"/>
              <a:gd name="connsiteX242" fmla="*/ 483011 w 3378611"/>
              <a:gd name="connsiteY242" fmla="*/ 1238250 h 1819275"/>
              <a:gd name="connsiteX243" fmla="*/ 473486 w 3378611"/>
              <a:gd name="connsiteY243" fmla="*/ 1252538 h 1819275"/>
              <a:gd name="connsiteX244" fmla="*/ 459198 w 3378611"/>
              <a:gd name="connsiteY244" fmla="*/ 1257300 h 1819275"/>
              <a:gd name="connsiteX245" fmla="*/ 435386 w 3378611"/>
              <a:gd name="connsiteY245" fmla="*/ 1238250 h 1819275"/>
              <a:gd name="connsiteX246" fmla="*/ 430623 w 3378611"/>
              <a:gd name="connsiteY246" fmla="*/ 1223963 h 1819275"/>
              <a:gd name="connsiteX247" fmla="*/ 406811 w 3378611"/>
              <a:gd name="connsiteY247" fmla="*/ 1219200 h 1819275"/>
              <a:gd name="connsiteX248" fmla="*/ 378236 w 3378611"/>
              <a:gd name="connsiteY248" fmla="*/ 1228725 h 1819275"/>
              <a:gd name="connsiteX249" fmla="*/ 373473 w 3378611"/>
              <a:gd name="connsiteY249" fmla="*/ 1243013 h 1819275"/>
              <a:gd name="connsiteX250" fmla="*/ 359186 w 3378611"/>
              <a:gd name="connsiteY250" fmla="*/ 1252538 h 1819275"/>
              <a:gd name="connsiteX251" fmla="*/ 335373 w 3378611"/>
              <a:gd name="connsiteY251" fmla="*/ 1228725 h 1819275"/>
              <a:gd name="connsiteX252" fmla="*/ 330611 w 3378611"/>
              <a:gd name="connsiteY252" fmla="*/ 1214438 h 1819275"/>
              <a:gd name="connsiteX253" fmla="*/ 316323 w 3378611"/>
              <a:gd name="connsiteY253" fmla="*/ 1204913 h 1819275"/>
              <a:gd name="connsiteX254" fmla="*/ 306798 w 3378611"/>
              <a:gd name="connsiteY254" fmla="*/ 1190625 h 1819275"/>
              <a:gd name="connsiteX255" fmla="*/ 292511 w 3378611"/>
              <a:gd name="connsiteY255" fmla="*/ 1181100 h 1819275"/>
              <a:gd name="connsiteX256" fmla="*/ 268698 w 3378611"/>
              <a:gd name="connsiteY256" fmla="*/ 1157288 h 1819275"/>
              <a:gd name="connsiteX257" fmla="*/ 254411 w 3378611"/>
              <a:gd name="connsiteY257" fmla="*/ 1147763 h 1819275"/>
              <a:gd name="connsiteX258" fmla="*/ 235361 w 3378611"/>
              <a:gd name="connsiteY258" fmla="*/ 1119188 h 1819275"/>
              <a:gd name="connsiteX259" fmla="*/ 216311 w 3378611"/>
              <a:gd name="connsiteY259" fmla="*/ 1114425 h 1819275"/>
              <a:gd name="connsiteX260" fmla="*/ 187736 w 3378611"/>
              <a:gd name="connsiteY260" fmla="*/ 1095375 h 1819275"/>
              <a:gd name="connsiteX261" fmla="*/ 159161 w 3378611"/>
              <a:gd name="connsiteY261" fmla="*/ 1085850 h 1819275"/>
              <a:gd name="connsiteX262" fmla="*/ 144873 w 3378611"/>
              <a:gd name="connsiteY262" fmla="*/ 1076325 h 1819275"/>
              <a:gd name="connsiteX263" fmla="*/ 116298 w 3378611"/>
              <a:gd name="connsiteY263" fmla="*/ 1066800 h 1819275"/>
              <a:gd name="connsiteX264" fmla="*/ 102011 w 3378611"/>
              <a:gd name="connsiteY264" fmla="*/ 1062038 h 1819275"/>
              <a:gd name="connsiteX265" fmla="*/ 87723 w 3378611"/>
              <a:gd name="connsiteY265" fmla="*/ 1052513 h 1819275"/>
              <a:gd name="connsiteX266" fmla="*/ 73436 w 3378611"/>
              <a:gd name="connsiteY266" fmla="*/ 1038225 h 1819275"/>
              <a:gd name="connsiteX267" fmla="*/ 44861 w 3378611"/>
              <a:gd name="connsiteY267" fmla="*/ 1028700 h 1819275"/>
              <a:gd name="connsiteX268" fmla="*/ 30573 w 3378611"/>
              <a:gd name="connsiteY268" fmla="*/ 1023938 h 1819275"/>
              <a:gd name="connsiteX269" fmla="*/ 16286 w 3378611"/>
              <a:gd name="connsiteY269" fmla="*/ 1019175 h 1819275"/>
              <a:gd name="connsiteX270" fmla="*/ 1998 w 3378611"/>
              <a:gd name="connsiteY270" fmla="*/ 804863 h 1819275"/>
              <a:gd name="connsiteX271" fmla="*/ 11523 w 3378611"/>
              <a:gd name="connsiteY271" fmla="*/ 409575 h 1819275"/>
              <a:gd name="connsiteX0" fmla="*/ 202558 w 3569646"/>
              <a:gd name="connsiteY0" fmla="*/ 409575 h 1819275"/>
              <a:gd name="connsiteX1" fmla="*/ 226371 w 3569646"/>
              <a:gd name="connsiteY1" fmla="*/ 419100 h 1819275"/>
              <a:gd name="connsiteX2" fmla="*/ 240658 w 3569646"/>
              <a:gd name="connsiteY2" fmla="*/ 423863 h 1819275"/>
              <a:gd name="connsiteX3" fmla="*/ 269233 w 3569646"/>
              <a:gd name="connsiteY3" fmla="*/ 419100 h 1819275"/>
              <a:gd name="connsiteX4" fmla="*/ 297808 w 3569646"/>
              <a:gd name="connsiteY4" fmla="*/ 400050 h 1819275"/>
              <a:gd name="connsiteX5" fmla="*/ 312096 w 3569646"/>
              <a:gd name="connsiteY5" fmla="*/ 390525 h 1819275"/>
              <a:gd name="connsiteX6" fmla="*/ 335908 w 3569646"/>
              <a:gd name="connsiteY6" fmla="*/ 385763 h 1819275"/>
              <a:gd name="connsiteX7" fmla="*/ 345433 w 3569646"/>
              <a:gd name="connsiteY7" fmla="*/ 371475 h 1819275"/>
              <a:gd name="connsiteX8" fmla="*/ 378771 w 3569646"/>
              <a:gd name="connsiteY8" fmla="*/ 366713 h 1819275"/>
              <a:gd name="connsiteX9" fmla="*/ 502596 w 3569646"/>
              <a:gd name="connsiteY9" fmla="*/ 361950 h 1819275"/>
              <a:gd name="connsiteX10" fmla="*/ 531171 w 3569646"/>
              <a:gd name="connsiteY10" fmla="*/ 357188 h 1819275"/>
              <a:gd name="connsiteX11" fmla="*/ 545458 w 3569646"/>
              <a:gd name="connsiteY11" fmla="*/ 352425 h 1819275"/>
              <a:gd name="connsiteX12" fmla="*/ 659758 w 3569646"/>
              <a:gd name="connsiteY12" fmla="*/ 357188 h 1819275"/>
              <a:gd name="connsiteX13" fmla="*/ 735958 w 3569646"/>
              <a:gd name="connsiteY13" fmla="*/ 352425 h 1819275"/>
              <a:gd name="connsiteX14" fmla="*/ 750246 w 3569646"/>
              <a:gd name="connsiteY14" fmla="*/ 342900 h 1819275"/>
              <a:gd name="connsiteX15" fmla="*/ 764533 w 3569646"/>
              <a:gd name="connsiteY15" fmla="*/ 338138 h 1819275"/>
              <a:gd name="connsiteX16" fmla="*/ 788346 w 3569646"/>
              <a:gd name="connsiteY16" fmla="*/ 314325 h 1819275"/>
              <a:gd name="connsiteX17" fmla="*/ 793108 w 3569646"/>
              <a:gd name="connsiteY17" fmla="*/ 300038 h 1819275"/>
              <a:gd name="connsiteX18" fmla="*/ 821683 w 3569646"/>
              <a:gd name="connsiteY18" fmla="*/ 280988 h 1819275"/>
              <a:gd name="connsiteX19" fmla="*/ 850258 w 3569646"/>
              <a:gd name="connsiteY19" fmla="*/ 266700 h 1819275"/>
              <a:gd name="connsiteX20" fmla="*/ 864546 w 3569646"/>
              <a:gd name="connsiteY20" fmla="*/ 252413 h 1819275"/>
              <a:gd name="connsiteX21" fmla="*/ 921696 w 3569646"/>
              <a:gd name="connsiteY21" fmla="*/ 247650 h 1819275"/>
              <a:gd name="connsiteX22" fmla="*/ 940746 w 3569646"/>
              <a:gd name="connsiteY22" fmla="*/ 242888 h 1819275"/>
              <a:gd name="connsiteX23" fmla="*/ 983608 w 3569646"/>
              <a:gd name="connsiteY23" fmla="*/ 238125 h 1819275"/>
              <a:gd name="connsiteX24" fmla="*/ 1012183 w 3569646"/>
              <a:gd name="connsiteY24" fmla="*/ 228600 h 1819275"/>
              <a:gd name="connsiteX25" fmla="*/ 1026471 w 3569646"/>
              <a:gd name="connsiteY25" fmla="*/ 223838 h 1819275"/>
              <a:gd name="connsiteX26" fmla="*/ 1040758 w 3569646"/>
              <a:gd name="connsiteY26" fmla="*/ 214313 h 1819275"/>
              <a:gd name="connsiteX27" fmla="*/ 1059808 w 3569646"/>
              <a:gd name="connsiteY27" fmla="*/ 185738 h 1819275"/>
              <a:gd name="connsiteX28" fmla="*/ 1083621 w 3569646"/>
              <a:gd name="connsiteY28" fmla="*/ 180975 h 1819275"/>
              <a:gd name="connsiteX29" fmla="*/ 1102671 w 3569646"/>
              <a:gd name="connsiteY29" fmla="*/ 157163 h 1819275"/>
              <a:gd name="connsiteX30" fmla="*/ 1131246 w 3569646"/>
              <a:gd name="connsiteY30" fmla="*/ 147638 h 1819275"/>
              <a:gd name="connsiteX31" fmla="*/ 1136008 w 3569646"/>
              <a:gd name="connsiteY31" fmla="*/ 133350 h 1819275"/>
              <a:gd name="connsiteX32" fmla="*/ 1164583 w 3569646"/>
              <a:gd name="connsiteY32" fmla="*/ 123825 h 1819275"/>
              <a:gd name="connsiteX33" fmla="*/ 1178871 w 3569646"/>
              <a:gd name="connsiteY33" fmla="*/ 114300 h 1819275"/>
              <a:gd name="connsiteX34" fmla="*/ 1183633 w 3569646"/>
              <a:gd name="connsiteY34" fmla="*/ 100013 h 1819275"/>
              <a:gd name="connsiteX35" fmla="*/ 1197921 w 3569646"/>
              <a:gd name="connsiteY35" fmla="*/ 95250 h 1819275"/>
              <a:gd name="connsiteX36" fmla="*/ 1212208 w 3569646"/>
              <a:gd name="connsiteY36" fmla="*/ 85725 h 1819275"/>
              <a:gd name="connsiteX37" fmla="*/ 1216971 w 3569646"/>
              <a:gd name="connsiteY37" fmla="*/ 71438 h 1819275"/>
              <a:gd name="connsiteX38" fmla="*/ 1250308 w 3569646"/>
              <a:gd name="connsiteY38" fmla="*/ 66675 h 1819275"/>
              <a:gd name="connsiteX39" fmla="*/ 1264596 w 3569646"/>
              <a:gd name="connsiteY39" fmla="*/ 57150 h 1819275"/>
              <a:gd name="connsiteX40" fmla="*/ 1331271 w 3569646"/>
              <a:gd name="connsiteY40" fmla="*/ 66675 h 1819275"/>
              <a:gd name="connsiteX41" fmla="*/ 1350321 w 3569646"/>
              <a:gd name="connsiteY41" fmla="*/ 71438 h 1819275"/>
              <a:gd name="connsiteX42" fmla="*/ 1374133 w 3569646"/>
              <a:gd name="connsiteY42" fmla="*/ 76200 h 1819275"/>
              <a:gd name="connsiteX43" fmla="*/ 1531296 w 3569646"/>
              <a:gd name="connsiteY43" fmla="*/ 71438 h 1819275"/>
              <a:gd name="connsiteX44" fmla="*/ 1545583 w 3569646"/>
              <a:gd name="connsiteY44" fmla="*/ 66675 h 1819275"/>
              <a:gd name="connsiteX45" fmla="*/ 1564633 w 3569646"/>
              <a:gd name="connsiteY45" fmla="*/ 42863 h 1819275"/>
              <a:gd name="connsiteX46" fmla="*/ 1588446 w 3569646"/>
              <a:gd name="connsiteY46" fmla="*/ 19050 h 1819275"/>
              <a:gd name="connsiteX47" fmla="*/ 1617021 w 3569646"/>
              <a:gd name="connsiteY47" fmla="*/ 0 h 1819275"/>
              <a:gd name="connsiteX48" fmla="*/ 1640833 w 3569646"/>
              <a:gd name="connsiteY48" fmla="*/ 4763 h 1819275"/>
              <a:gd name="connsiteX49" fmla="*/ 1664646 w 3569646"/>
              <a:gd name="connsiteY49" fmla="*/ 38100 h 1819275"/>
              <a:gd name="connsiteX50" fmla="*/ 1745608 w 3569646"/>
              <a:gd name="connsiteY50" fmla="*/ 42863 h 1819275"/>
              <a:gd name="connsiteX51" fmla="*/ 1788471 w 3569646"/>
              <a:gd name="connsiteY51" fmla="*/ 57150 h 1819275"/>
              <a:gd name="connsiteX52" fmla="*/ 1802758 w 3569646"/>
              <a:gd name="connsiteY52" fmla="*/ 61913 h 1819275"/>
              <a:gd name="connsiteX53" fmla="*/ 1812283 w 3569646"/>
              <a:gd name="connsiteY53" fmla="*/ 76200 h 1819275"/>
              <a:gd name="connsiteX54" fmla="*/ 1840858 w 3569646"/>
              <a:gd name="connsiteY54" fmla="*/ 85725 h 1819275"/>
              <a:gd name="connsiteX55" fmla="*/ 1855146 w 3569646"/>
              <a:gd name="connsiteY55" fmla="*/ 95250 h 1819275"/>
              <a:gd name="connsiteX56" fmla="*/ 1878958 w 3569646"/>
              <a:gd name="connsiteY56" fmla="*/ 119063 h 1819275"/>
              <a:gd name="connsiteX57" fmla="*/ 1902771 w 3569646"/>
              <a:gd name="connsiteY57" fmla="*/ 142875 h 1819275"/>
              <a:gd name="connsiteX58" fmla="*/ 1912296 w 3569646"/>
              <a:gd name="connsiteY58" fmla="*/ 157163 h 1819275"/>
              <a:gd name="connsiteX59" fmla="*/ 1931346 w 3569646"/>
              <a:gd name="connsiteY59" fmla="*/ 214313 h 1819275"/>
              <a:gd name="connsiteX60" fmla="*/ 1945633 w 3569646"/>
              <a:gd name="connsiteY60" fmla="*/ 242888 h 1819275"/>
              <a:gd name="connsiteX61" fmla="*/ 1959921 w 3569646"/>
              <a:gd name="connsiteY61" fmla="*/ 252413 h 1819275"/>
              <a:gd name="connsiteX62" fmla="*/ 1998021 w 3569646"/>
              <a:gd name="connsiteY62" fmla="*/ 309563 h 1819275"/>
              <a:gd name="connsiteX63" fmla="*/ 2007546 w 3569646"/>
              <a:gd name="connsiteY63" fmla="*/ 323850 h 1819275"/>
              <a:gd name="connsiteX64" fmla="*/ 2021833 w 3569646"/>
              <a:gd name="connsiteY64" fmla="*/ 333375 h 1819275"/>
              <a:gd name="connsiteX65" fmla="*/ 2031358 w 3569646"/>
              <a:gd name="connsiteY65" fmla="*/ 404813 h 1819275"/>
              <a:gd name="connsiteX66" fmla="*/ 2040883 w 3569646"/>
              <a:gd name="connsiteY66" fmla="*/ 433388 h 1819275"/>
              <a:gd name="connsiteX67" fmla="*/ 2045646 w 3569646"/>
              <a:gd name="connsiteY67" fmla="*/ 447675 h 1819275"/>
              <a:gd name="connsiteX68" fmla="*/ 2059933 w 3569646"/>
              <a:gd name="connsiteY68" fmla="*/ 476250 h 1819275"/>
              <a:gd name="connsiteX69" fmla="*/ 2074221 w 3569646"/>
              <a:gd name="connsiteY69" fmla="*/ 485775 h 1819275"/>
              <a:gd name="connsiteX70" fmla="*/ 2098033 w 3569646"/>
              <a:gd name="connsiteY70" fmla="*/ 528638 h 1819275"/>
              <a:gd name="connsiteX71" fmla="*/ 2112321 w 3569646"/>
              <a:gd name="connsiteY71" fmla="*/ 538163 h 1819275"/>
              <a:gd name="connsiteX72" fmla="*/ 2159946 w 3569646"/>
              <a:gd name="connsiteY72" fmla="*/ 552450 h 1819275"/>
              <a:gd name="connsiteX73" fmla="*/ 2202808 w 3569646"/>
              <a:gd name="connsiteY73" fmla="*/ 557213 h 1819275"/>
              <a:gd name="connsiteX74" fmla="*/ 2250433 w 3569646"/>
              <a:gd name="connsiteY74" fmla="*/ 566738 h 1819275"/>
              <a:gd name="connsiteX75" fmla="*/ 2264721 w 3569646"/>
              <a:gd name="connsiteY75" fmla="*/ 571500 h 1819275"/>
              <a:gd name="connsiteX76" fmla="*/ 2288533 w 3569646"/>
              <a:gd name="connsiteY76" fmla="*/ 576263 h 1819275"/>
              <a:gd name="connsiteX77" fmla="*/ 2302821 w 3569646"/>
              <a:gd name="connsiteY77" fmla="*/ 581025 h 1819275"/>
              <a:gd name="connsiteX78" fmla="*/ 2345683 w 3569646"/>
              <a:gd name="connsiteY78" fmla="*/ 585788 h 1819275"/>
              <a:gd name="connsiteX79" fmla="*/ 2364733 w 3569646"/>
              <a:gd name="connsiteY79" fmla="*/ 609600 h 1819275"/>
              <a:gd name="connsiteX80" fmla="*/ 2393308 w 3569646"/>
              <a:gd name="connsiteY80" fmla="*/ 619125 h 1819275"/>
              <a:gd name="connsiteX81" fmla="*/ 2407596 w 3569646"/>
              <a:gd name="connsiteY81" fmla="*/ 628650 h 1819275"/>
              <a:gd name="connsiteX82" fmla="*/ 2450458 w 3569646"/>
              <a:gd name="connsiteY82" fmla="*/ 623888 h 1819275"/>
              <a:gd name="connsiteX83" fmla="*/ 2464746 w 3569646"/>
              <a:gd name="connsiteY83" fmla="*/ 614363 h 1819275"/>
              <a:gd name="connsiteX84" fmla="*/ 2479033 w 3569646"/>
              <a:gd name="connsiteY84" fmla="*/ 609600 h 1819275"/>
              <a:gd name="connsiteX85" fmla="*/ 2526658 w 3569646"/>
              <a:gd name="connsiteY85" fmla="*/ 619125 h 1819275"/>
              <a:gd name="connsiteX86" fmla="*/ 2540946 w 3569646"/>
              <a:gd name="connsiteY86" fmla="*/ 623888 h 1819275"/>
              <a:gd name="connsiteX87" fmla="*/ 2598096 w 3569646"/>
              <a:gd name="connsiteY87" fmla="*/ 647700 h 1819275"/>
              <a:gd name="connsiteX88" fmla="*/ 2612383 w 3569646"/>
              <a:gd name="connsiteY88" fmla="*/ 652463 h 1819275"/>
              <a:gd name="connsiteX89" fmla="*/ 2640958 w 3569646"/>
              <a:gd name="connsiteY89" fmla="*/ 671513 h 1819275"/>
              <a:gd name="connsiteX90" fmla="*/ 2669533 w 3569646"/>
              <a:gd name="connsiteY90" fmla="*/ 681038 h 1819275"/>
              <a:gd name="connsiteX91" fmla="*/ 2698108 w 3569646"/>
              <a:gd name="connsiteY91" fmla="*/ 695325 h 1819275"/>
              <a:gd name="connsiteX92" fmla="*/ 2707633 w 3569646"/>
              <a:gd name="connsiteY92" fmla="*/ 709613 h 1819275"/>
              <a:gd name="connsiteX93" fmla="*/ 2731446 w 3569646"/>
              <a:gd name="connsiteY93" fmla="*/ 733425 h 1819275"/>
              <a:gd name="connsiteX94" fmla="*/ 2750496 w 3569646"/>
              <a:gd name="connsiteY94" fmla="*/ 757238 h 1819275"/>
              <a:gd name="connsiteX95" fmla="*/ 2755258 w 3569646"/>
              <a:gd name="connsiteY95" fmla="*/ 771525 h 1819275"/>
              <a:gd name="connsiteX96" fmla="*/ 2783833 w 3569646"/>
              <a:gd name="connsiteY96" fmla="*/ 790575 h 1819275"/>
              <a:gd name="connsiteX97" fmla="*/ 2807646 w 3569646"/>
              <a:gd name="connsiteY97" fmla="*/ 814388 h 1819275"/>
              <a:gd name="connsiteX98" fmla="*/ 2812408 w 3569646"/>
              <a:gd name="connsiteY98" fmla="*/ 828675 h 1819275"/>
              <a:gd name="connsiteX99" fmla="*/ 2826696 w 3569646"/>
              <a:gd name="connsiteY99" fmla="*/ 838200 h 1819275"/>
              <a:gd name="connsiteX100" fmla="*/ 2855271 w 3569646"/>
              <a:gd name="connsiteY100" fmla="*/ 881063 h 1819275"/>
              <a:gd name="connsiteX101" fmla="*/ 2864796 w 3569646"/>
              <a:gd name="connsiteY101" fmla="*/ 895350 h 1819275"/>
              <a:gd name="connsiteX102" fmla="*/ 2893371 w 3569646"/>
              <a:gd name="connsiteY102" fmla="*/ 914400 h 1819275"/>
              <a:gd name="connsiteX103" fmla="*/ 2902896 w 3569646"/>
              <a:gd name="connsiteY103" fmla="*/ 928688 h 1819275"/>
              <a:gd name="connsiteX104" fmla="*/ 2945758 w 3569646"/>
              <a:gd name="connsiteY104" fmla="*/ 952500 h 1819275"/>
              <a:gd name="connsiteX105" fmla="*/ 2988621 w 3569646"/>
              <a:gd name="connsiteY105" fmla="*/ 976313 h 1819275"/>
              <a:gd name="connsiteX106" fmla="*/ 3012433 w 3569646"/>
              <a:gd name="connsiteY106" fmla="*/ 971550 h 1819275"/>
              <a:gd name="connsiteX107" fmla="*/ 3017196 w 3569646"/>
              <a:gd name="connsiteY107" fmla="*/ 952500 h 1819275"/>
              <a:gd name="connsiteX108" fmla="*/ 3021958 w 3569646"/>
              <a:gd name="connsiteY108" fmla="*/ 938213 h 1819275"/>
              <a:gd name="connsiteX109" fmla="*/ 3036246 w 3569646"/>
              <a:gd name="connsiteY109" fmla="*/ 933450 h 1819275"/>
              <a:gd name="connsiteX110" fmla="*/ 3088633 w 3569646"/>
              <a:gd name="connsiteY110" fmla="*/ 942975 h 1819275"/>
              <a:gd name="connsiteX111" fmla="*/ 3117208 w 3569646"/>
              <a:gd name="connsiteY111" fmla="*/ 957263 h 1819275"/>
              <a:gd name="connsiteX112" fmla="*/ 3160071 w 3569646"/>
              <a:gd name="connsiteY112" fmla="*/ 962025 h 1819275"/>
              <a:gd name="connsiteX113" fmla="*/ 3207696 w 3569646"/>
              <a:gd name="connsiteY113" fmla="*/ 976313 h 1819275"/>
              <a:gd name="connsiteX114" fmla="*/ 3221983 w 3569646"/>
              <a:gd name="connsiteY114" fmla="*/ 981075 h 1819275"/>
              <a:gd name="connsiteX115" fmla="*/ 3236271 w 3569646"/>
              <a:gd name="connsiteY115" fmla="*/ 985838 h 1819275"/>
              <a:gd name="connsiteX116" fmla="*/ 3255321 w 3569646"/>
              <a:gd name="connsiteY116" fmla="*/ 990600 h 1819275"/>
              <a:gd name="connsiteX117" fmla="*/ 3293421 w 3569646"/>
              <a:gd name="connsiteY117" fmla="*/ 985838 h 1819275"/>
              <a:gd name="connsiteX118" fmla="*/ 3307708 w 3569646"/>
              <a:gd name="connsiteY118" fmla="*/ 981075 h 1819275"/>
              <a:gd name="connsiteX119" fmla="*/ 3317233 w 3569646"/>
              <a:gd name="connsiteY119" fmla="*/ 995363 h 1819275"/>
              <a:gd name="connsiteX120" fmla="*/ 3321996 w 3569646"/>
              <a:gd name="connsiteY120" fmla="*/ 1038225 h 1819275"/>
              <a:gd name="connsiteX121" fmla="*/ 3336283 w 3569646"/>
              <a:gd name="connsiteY121" fmla="*/ 1104900 h 1819275"/>
              <a:gd name="connsiteX122" fmla="*/ 3336283 w 3569646"/>
              <a:gd name="connsiteY122" fmla="*/ 1228725 h 1819275"/>
              <a:gd name="connsiteX123" fmla="*/ 3321996 w 3569646"/>
              <a:gd name="connsiteY123" fmla="*/ 1257300 h 1819275"/>
              <a:gd name="connsiteX124" fmla="*/ 3317233 w 3569646"/>
              <a:gd name="connsiteY124" fmla="*/ 1271588 h 1819275"/>
              <a:gd name="connsiteX125" fmla="*/ 3321996 w 3569646"/>
              <a:gd name="connsiteY125" fmla="*/ 1333500 h 1819275"/>
              <a:gd name="connsiteX126" fmla="*/ 3336283 w 3569646"/>
              <a:gd name="connsiteY126" fmla="*/ 1338263 h 1819275"/>
              <a:gd name="connsiteX127" fmla="*/ 3350571 w 3569646"/>
              <a:gd name="connsiteY127" fmla="*/ 1347788 h 1819275"/>
              <a:gd name="connsiteX128" fmla="*/ 3364858 w 3569646"/>
              <a:gd name="connsiteY128" fmla="*/ 1362075 h 1819275"/>
              <a:gd name="connsiteX129" fmla="*/ 3374383 w 3569646"/>
              <a:gd name="connsiteY129" fmla="*/ 1376363 h 1819275"/>
              <a:gd name="connsiteX130" fmla="*/ 3388671 w 3569646"/>
              <a:gd name="connsiteY130" fmla="*/ 1381125 h 1819275"/>
              <a:gd name="connsiteX131" fmla="*/ 3422008 w 3569646"/>
              <a:gd name="connsiteY131" fmla="*/ 1385888 h 1819275"/>
              <a:gd name="connsiteX132" fmla="*/ 3450583 w 3569646"/>
              <a:gd name="connsiteY132" fmla="*/ 1400175 h 1819275"/>
              <a:gd name="connsiteX133" fmla="*/ 3460108 w 3569646"/>
              <a:gd name="connsiteY133" fmla="*/ 1414463 h 1819275"/>
              <a:gd name="connsiteX134" fmla="*/ 3464871 w 3569646"/>
              <a:gd name="connsiteY134" fmla="*/ 1428750 h 1819275"/>
              <a:gd name="connsiteX135" fmla="*/ 3493446 w 3569646"/>
              <a:gd name="connsiteY135" fmla="*/ 1443038 h 1819275"/>
              <a:gd name="connsiteX136" fmla="*/ 3512496 w 3569646"/>
              <a:gd name="connsiteY136" fmla="*/ 1466850 h 1819275"/>
              <a:gd name="connsiteX137" fmla="*/ 3522021 w 3569646"/>
              <a:gd name="connsiteY137" fmla="*/ 1504950 h 1819275"/>
              <a:gd name="connsiteX138" fmla="*/ 3531546 w 3569646"/>
              <a:gd name="connsiteY138" fmla="*/ 1533525 h 1819275"/>
              <a:gd name="connsiteX139" fmla="*/ 3536308 w 3569646"/>
              <a:gd name="connsiteY139" fmla="*/ 1557338 h 1819275"/>
              <a:gd name="connsiteX140" fmla="*/ 3541071 w 3569646"/>
              <a:gd name="connsiteY140" fmla="*/ 1585913 h 1819275"/>
              <a:gd name="connsiteX141" fmla="*/ 3555358 w 3569646"/>
              <a:gd name="connsiteY141" fmla="*/ 1619250 h 1819275"/>
              <a:gd name="connsiteX142" fmla="*/ 3564883 w 3569646"/>
              <a:gd name="connsiteY142" fmla="*/ 1647825 h 1819275"/>
              <a:gd name="connsiteX143" fmla="*/ 3569646 w 3569646"/>
              <a:gd name="connsiteY143" fmla="*/ 1662113 h 1819275"/>
              <a:gd name="connsiteX144" fmla="*/ 3564883 w 3569646"/>
              <a:gd name="connsiteY144" fmla="*/ 1690688 h 1819275"/>
              <a:gd name="connsiteX145" fmla="*/ 3536308 w 3569646"/>
              <a:gd name="connsiteY145" fmla="*/ 1700213 h 1819275"/>
              <a:gd name="connsiteX146" fmla="*/ 3507733 w 3569646"/>
              <a:gd name="connsiteY146" fmla="*/ 1719263 h 1819275"/>
              <a:gd name="connsiteX147" fmla="*/ 3479158 w 3569646"/>
              <a:gd name="connsiteY147" fmla="*/ 1728788 h 1819275"/>
              <a:gd name="connsiteX148" fmla="*/ 3450583 w 3569646"/>
              <a:gd name="connsiteY148" fmla="*/ 1743075 h 1819275"/>
              <a:gd name="connsiteX149" fmla="*/ 3422008 w 3569646"/>
              <a:gd name="connsiteY149" fmla="*/ 1747838 h 1819275"/>
              <a:gd name="connsiteX150" fmla="*/ 3407721 w 3569646"/>
              <a:gd name="connsiteY150" fmla="*/ 1752600 h 1819275"/>
              <a:gd name="connsiteX151" fmla="*/ 3374383 w 3569646"/>
              <a:gd name="connsiteY151" fmla="*/ 1757363 h 1819275"/>
              <a:gd name="connsiteX152" fmla="*/ 3360096 w 3569646"/>
              <a:gd name="connsiteY152" fmla="*/ 1762125 h 1819275"/>
              <a:gd name="connsiteX153" fmla="*/ 3355333 w 3569646"/>
              <a:gd name="connsiteY153" fmla="*/ 1776413 h 1819275"/>
              <a:gd name="connsiteX154" fmla="*/ 3298183 w 3569646"/>
              <a:gd name="connsiteY154" fmla="*/ 1781175 h 1819275"/>
              <a:gd name="connsiteX155" fmla="*/ 3264846 w 3569646"/>
              <a:gd name="connsiteY155" fmla="*/ 1785938 h 1819275"/>
              <a:gd name="connsiteX156" fmla="*/ 3250558 w 3569646"/>
              <a:gd name="connsiteY156" fmla="*/ 1790700 h 1819275"/>
              <a:gd name="connsiteX157" fmla="*/ 3093396 w 3569646"/>
              <a:gd name="connsiteY157" fmla="*/ 1790700 h 1819275"/>
              <a:gd name="connsiteX158" fmla="*/ 3079108 w 3569646"/>
              <a:gd name="connsiteY158" fmla="*/ 1781175 h 1819275"/>
              <a:gd name="connsiteX159" fmla="*/ 3045771 w 3569646"/>
              <a:gd name="connsiteY159" fmla="*/ 1771650 h 1819275"/>
              <a:gd name="connsiteX160" fmla="*/ 3031483 w 3569646"/>
              <a:gd name="connsiteY160" fmla="*/ 1766888 h 1819275"/>
              <a:gd name="connsiteX161" fmla="*/ 2983858 w 3569646"/>
              <a:gd name="connsiteY161" fmla="*/ 1771650 h 1819275"/>
              <a:gd name="connsiteX162" fmla="*/ 2969571 w 3569646"/>
              <a:gd name="connsiteY162" fmla="*/ 1776413 h 1819275"/>
              <a:gd name="connsiteX163" fmla="*/ 2950521 w 3569646"/>
              <a:gd name="connsiteY163" fmla="*/ 1781175 h 1819275"/>
              <a:gd name="connsiteX164" fmla="*/ 2936233 w 3569646"/>
              <a:gd name="connsiteY164" fmla="*/ 1795463 h 1819275"/>
              <a:gd name="connsiteX165" fmla="*/ 2926708 w 3569646"/>
              <a:gd name="connsiteY165" fmla="*/ 1809750 h 1819275"/>
              <a:gd name="connsiteX166" fmla="*/ 2888608 w 3569646"/>
              <a:gd name="connsiteY166" fmla="*/ 1814513 h 1819275"/>
              <a:gd name="connsiteX167" fmla="*/ 2864796 w 3569646"/>
              <a:gd name="connsiteY167" fmla="*/ 1819275 h 1819275"/>
              <a:gd name="connsiteX168" fmla="*/ 2831458 w 3569646"/>
              <a:gd name="connsiteY168" fmla="*/ 1814513 h 1819275"/>
              <a:gd name="connsiteX169" fmla="*/ 2802883 w 3569646"/>
              <a:gd name="connsiteY169" fmla="*/ 1795463 h 1819275"/>
              <a:gd name="connsiteX170" fmla="*/ 2774308 w 3569646"/>
              <a:gd name="connsiteY170" fmla="*/ 1776413 h 1819275"/>
              <a:gd name="connsiteX171" fmla="*/ 2760021 w 3569646"/>
              <a:gd name="connsiteY171" fmla="*/ 1771650 h 1819275"/>
              <a:gd name="connsiteX172" fmla="*/ 2707633 w 3569646"/>
              <a:gd name="connsiteY172" fmla="*/ 1771650 h 1819275"/>
              <a:gd name="connsiteX173" fmla="*/ 2698108 w 3569646"/>
              <a:gd name="connsiteY173" fmla="*/ 1757363 h 1819275"/>
              <a:gd name="connsiteX174" fmla="*/ 2679058 w 3569646"/>
              <a:gd name="connsiteY174" fmla="*/ 1728788 h 1819275"/>
              <a:gd name="connsiteX175" fmla="*/ 2669533 w 3569646"/>
              <a:gd name="connsiteY175" fmla="*/ 1714500 h 1819275"/>
              <a:gd name="connsiteX176" fmla="*/ 2650483 w 3569646"/>
              <a:gd name="connsiteY176" fmla="*/ 1709738 h 1819275"/>
              <a:gd name="connsiteX177" fmla="*/ 2636196 w 3569646"/>
              <a:gd name="connsiteY177" fmla="*/ 1704975 h 1819275"/>
              <a:gd name="connsiteX178" fmla="*/ 2607621 w 3569646"/>
              <a:gd name="connsiteY178" fmla="*/ 1685925 h 1819275"/>
              <a:gd name="connsiteX179" fmla="*/ 2593333 w 3569646"/>
              <a:gd name="connsiteY179" fmla="*/ 1676400 h 1819275"/>
              <a:gd name="connsiteX180" fmla="*/ 2559996 w 3569646"/>
              <a:gd name="connsiteY180" fmla="*/ 1666875 h 1819275"/>
              <a:gd name="connsiteX181" fmla="*/ 2545708 w 3569646"/>
              <a:gd name="connsiteY181" fmla="*/ 1657350 h 1819275"/>
              <a:gd name="connsiteX182" fmla="*/ 2531421 w 3569646"/>
              <a:gd name="connsiteY182" fmla="*/ 1652588 h 1819275"/>
              <a:gd name="connsiteX183" fmla="*/ 2502846 w 3569646"/>
              <a:gd name="connsiteY183" fmla="*/ 1633538 h 1819275"/>
              <a:gd name="connsiteX184" fmla="*/ 2488558 w 3569646"/>
              <a:gd name="connsiteY184" fmla="*/ 1624013 h 1819275"/>
              <a:gd name="connsiteX185" fmla="*/ 2474271 w 3569646"/>
              <a:gd name="connsiteY185" fmla="*/ 1619250 h 1819275"/>
              <a:gd name="connsiteX186" fmla="*/ 2459983 w 3569646"/>
              <a:gd name="connsiteY186" fmla="*/ 1604963 h 1819275"/>
              <a:gd name="connsiteX187" fmla="*/ 2445696 w 3569646"/>
              <a:gd name="connsiteY187" fmla="*/ 1600200 h 1819275"/>
              <a:gd name="connsiteX188" fmla="*/ 2431408 w 3569646"/>
              <a:gd name="connsiteY188" fmla="*/ 1590675 h 1819275"/>
              <a:gd name="connsiteX189" fmla="*/ 2388546 w 3569646"/>
              <a:gd name="connsiteY189" fmla="*/ 1571625 h 1819275"/>
              <a:gd name="connsiteX190" fmla="*/ 2379021 w 3569646"/>
              <a:gd name="connsiteY190" fmla="*/ 1557338 h 1819275"/>
              <a:gd name="connsiteX191" fmla="*/ 2364733 w 3569646"/>
              <a:gd name="connsiteY191" fmla="*/ 1547813 h 1819275"/>
              <a:gd name="connsiteX192" fmla="*/ 2359971 w 3569646"/>
              <a:gd name="connsiteY192" fmla="*/ 1533525 h 1819275"/>
              <a:gd name="connsiteX193" fmla="*/ 2331396 w 3569646"/>
              <a:gd name="connsiteY193" fmla="*/ 1524000 h 1819275"/>
              <a:gd name="connsiteX194" fmla="*/ 2317108 w 3569646"/>
              <a:gd name="connsiteY194" fmla="*/ 1509713 h 1819275"/>
              <a:gd name="connsiteX195" fmla="*/ 2307583 w 3569646"/>
              <a:gd name="connsiteY195" fmla="*/ 1495425 h 1819275"/>
              <a:gd name="connsiteX196" fmla="*/ 2279008 w 3569646"/>
              <a:gd name="connsiteY196" fmla="*/ 1485900 h 1819275"/>
              <a:gd name="connsiteX197" fmla="*/ 2250433 w 3569646"/>
              <a:gd name="connsiteY197" fmla="*/ 1466850 h 1819275"/>
              <a:gd name="connsiteX198" fmla="*/ 2183758 w 3569646"/>
              <a:gd name="connsiteY198" fmla="*/ 1452563 h 1819275"/>
              <a:gd name="connsiteX199" fmla="*/ 2169471 w 3569646"/>
              <a:gd name="connsiteY199" fmla="*/ 1443038 h 1819275"/>
              <a:gd name="connsiteX200" fmla="*/ 2159946 w 3569646"/>
              <a:gd name="connsiteY200" fmla="*/ 1428750 h 1819275"/>
              <a:gd name="connsiteX201" fmla="*/ 2140896 w 3569646"/>
              <a:gd name="connsiteY201" fmla="*/ 1423988 h 1819275"/>
              <a:gd name="connsiteX202" fmla="*/ 2045646 w 3569646"/>
              <a:gd name="connsiteY202" fmla="*/ 1400175 h 1819275"/>
              <a:gd name="connsiteX203" fmla="*/ 1931346 w 3569646"/>
              <a:gd name="connsiteY203" fmla="*/ 1385888 h 1819275"/>
              <a:gd name="connsiteX204" fmla="*/ 1859908 w 3569646"/>
              <a:gd name="connsiteY204" fmla="*/ 1381125 h 1819275"/>
              <a:gd name="connsiteX205" fmla="*/ 1769421 w 3569646"/>
              <a:gd name="connsiteY205" fmla="*/ 1371600 h 1819275"/>
              <a:gd name="connsiteX206" fmla="*/ 1755133 w 3569646"/>
              <a:gd name="connsiteY206" fmla="*/ 1366838 h 1819275"/>
              <a:gd name="connsiteX207" fmla="*/ 1721796 w 3569646"/>
              <a:gd name="connsiteY207" fmla="*/ 1362075 h 1819275"/>
              <a:gd name="connsiteX208" fmla="*/ 1707508 w 3569646"/>
              <a:gd name="connsiteY208" fmla="*/ 1357313 h 1819275"/>
              <a:gd name="connsiteX209" fmla="*/ 1664646 w 3569646"/>
              <a:gd name="connsiteY209" fmla="*/ 1366838 h 1819275"/>
              <a:gd name="connsiteX210" fmla="*/ 1659883 w 3569646"/>
              <a:gd name="connsiteY210" fmla="*/ 1385888 h 1819275"/>
              <a:gd name="connsiteX211" fmla="*/ 1631308 w 3569646"/>
              <a:gd name="connsiteY211" fmla="*/ 1400175 h 1819275"/>
              <a:gd name="connsiteX212" fmla="*/ 1569396 w 3569646"/>
              <a:gd name="connsiteY212" fmla="*/ 1390650 h 1819275"/>
              <a:gd name="connsiteX213" fmla="*/ 1474146 w 3569646"/>
              <a:gd name="connsiteY213" fmla="*/ 1385888 h 1819275"/>
              <a:gd name="connsiteX214" fmla="*/ 1459858 w 3569646"/>
              <a:gd name="connsiteY214" fmla="*/ 1381125 h 1819275"/>
              <a:gd name="connsiteX215" fmla="*/ 1450333 w 3569646"/>
              <a:gd name="connsiteY215" fmla="*/ 1366838 h 1819275"/>
              <a:gd name="connsiteX216" fmla="*/ 1416996 w 3569646"/>
              <a:gd name="connsiteY216" fmla="*/ 1362075 h 1819275"/>
              <a:gd name="connsiteX217" fmla="*/ 1383658 w 3569646"/>
              <a:gd name="connsiteY217" fmla="*/ 1338263 h 1819275"/>
              <a:gd name="connsiteX218" fmla="*/ 1378896 w 3569646"/>
              <a:gd name="connsiteY218" fmla="*/ 1319213 h 1819275"/>
              <a:gd name="connsiteX219" fmla="*/ 1350321 w 3569646"/>
              <a:gd name="connsiteY219" fmla="*/ 1309688 h 1819275"/>
              <a:gd name="connsiteX220" fmla="*/ 1336033 w 3569646"/>
              <a:gd name="connsiteY220" fmla="*/ 1281113 h 1819275"/>
              <a:gd name="connsiteX221" fmla="*/ 1321746 w 3569646"/>
              <a:gd name="connsiteY221" fmla="*/ 1271588 h 1819275"/>
              <a:gd name="connsiteX222" fmla="*/ 1255071 w 3569646"/>
              <a:gd name="connsiteY222" fmla="*/ 1276350 h 1819275"/>
              <a:gd name="connsiteX223" fmla="*/ 1231258 w 3569646"/>
              <a:gd name="connsiteY223" fmla="*/ 1300163 h 1819275"/>
              <a:gd name="connsiteX224" fmla="*/ 1202683 w 3569646"/>
              <a:gd name="connsiteY224" fmla="*/ 1314450 h 1819275"/>
              <a:gd name="connsiteX225" fmla="*/ 1188396 w 3569646"/>
              <a:gd name="connsiteY225" fmla="*/ 1343025 h 1819275"/>
              <a:gd name="connsiteX226" fmla="*/ 1174108 w 3569646"/>
              <a:gd name="connsiteY226" fmla="*/ 1347788 h 1819275"/>
              <a:gd name="connsiteX227" fmla="*/ 1136008 w 3569646"/>
              <a:gd name="connsiteY227" fmla="*/ 1357313 h 1819275"/>
              <a:gd name="connsiteX228" fmla="*/ 1107433 w 3569646"/>
              <a:gd name="connsiteY228" fmla="*/ 1371600 h 1819275"/>
              <a:gd name="connsiteX229" fmla="*/ 1093146 w 3569646"/>
              <a:gd name="connsiteY229" fmla="*/ 1381125 h 1819275"/>
              <a:gd name="connsiteX230" fmla="*/ 1002658 w 3569646"/>
              <a:gd name="connsiteY230" fmla="*/ 1381125 h 1819275"/>
              <a:gd name="connsiteX231" fmla="*/ 969321 w 3569646"/>
              <a:gd name="connsiteY231" fmla="*/ 1376363 h 1819275"/>
              <a:gd name="connsiteX232" fmla="*/ 950271 w 3569646"/>
              <a:gd name="connsiteY232" fmla="*/ 1371600 h 1819275"/>
              <a:gd name="connsiteX233" fmla="*/ 888358 w 3569646"/>
              <a:gd name="connsiteY233" fmla="*/ 1366838 h 1819275"/>
              <a:gd name="connsiteX234" fmla="*/ 826446 w 3569646"/>
              <a:gd name="connsiteY234" fmla="*/ 1333500 h 1819275"/>
              <a:gd name="connsiteX235" fmla="*/ 783583 w 3569646"/>
              <a:gd name="connsiteY235" fmla="*/ 1323975 h 1819275"/>
              <a:gd name="connsiteX236" fmla="*/ 769296 w 3569646"/>
              <a:gd name="connsiteY236" fmla="*/ 1319213 h 1819275"/>
              <a:gd name="connsiteX237" fmla="*/ 740721 w 3569646"/>
              <a:gd name="connsiteY237" fmla="*/ 1314450 h 1819275"/>
              <a:gd name="connsiteX238" fmla="*/ 721671 w 3569646"/>
              <a:gd name="connsiteY238" fmla="*/ 1271588 h 1819275"/>
              <a:gd name="connsiteX239" fmla="*/ 716908 w 3569646"/>
              <a:gd name="connsiteY239" fmla="*/ 1257300 h 1819275"/>
              <a:gd name="connsiteX240" fmla="*/ 712146 w 3569646"/>
              <a:gd name="connsiteY240" fmla="*/ 1243013 h 1819275"/>
              <a:gd name="connsiteX241" fmla="*/ 697858 w 3569646"/>
              <a:gd name="connsiteY241" fmla="*/ 1233488 h 1819275"/>
              <a:gd name="connsiteX242" fmla="*/ 674046 w 3569646"/>
              <a:gd name="connsiteY242" fmla="*/ 1238250 h 1819275"/>
              <a:gd name="connsiteX243" fmla="*/ 664521 w 3569646"/>
              <a:gd name="connsiteY243" fmla="*/ 1252538 h 1819275"/>
              <a:gd name="connsiteX244" fmla="*/ 650233 w 3569646"/>
              <a:gd name="connsiteY244" fmla="*/ 1257300 h 1819275"/>
              <a:gd name="connsiteX245" fmla="*/ 626421 w 3569646"/>
              <a:gd name="connsiteY245" fmla="*/ 1238250 h 1819275"/>
              <a:gd name="connsiteX246" fmla="*/ 621658 w 3569646"/>
              <a:gd name="connsiteY246" fmla="*/ 1223963 h 1819275"/>
              <a:gd name="connsiteX247" fmla="*/ 597846 w 3569646"/>
              <a:gd name="connsiteY247" fmla="*/ 1219200 h 1819275"/>
              <a:gd name="connsiteX248" fmla="*/ 569271 w 3569646"/>
              <a:gd name="connsiteY248" fmla="*/ 1228725 h 1819275"/>
              <a:gd name="connsiteX249" fmla="*/ 564508 w 3569646"/>
              <a:gd name="connsiteY249" fmla="*/ 1243013 h 1819275"/>
              <a:gd name="connsiteX250" fmla="*/ 550221 w 3569646"/>
              <a:gd name="connsiteY250" fmla="*/ 1252538 h 1819275"/>
              <a:gd name="connsiteX251" fmla="*/ 526408 w 3569646"/>
              <a:gd name="connsiteY251" fmla="*/ 1228725 h 1819275"/>
              <a:gd name="connsiteX252" fmla="*/ 521646 w 3569646"/>
              <a:gd name="connsiteY252" fmla="*/ 1214438 h 1819275"/>
              <a:gd name="connsiteX253" fmla="*/ 507358 w 3569646"/>
              <a:gd name="connsiteY253" fmla="*/ 1204913 h 1819275"/>
              <a:gd name="connsiteX254" fmla="*/ 497833 w 3569646"/>
              <a:gd name="connsiteY254" fmla="*/ 1190625 h 1819275"/>
              <a:gd name="connsiteX255" fmla="*/ 483546 w 3569646"/>
              <a:gd name="connsiteY255" fmla="*/ 1181100 h 1819275"/>
              <a:gd name="connsiteX256" fmla="*/ 459733 w 3569646"/>
              <a:gd name="connsiteY256" fmla="*/ 1157288 h 1819275"/>
              <a:gd name="connsiteX257" fmla="*/ 445446 w 3569646"/>
              <a:gd name="connsiteY257" fmla="*/ 1147763 h 1819275"/>
              <a:gd name="connsiteX258" fmla="*/ 426396 w 3569646"/>
              <a:gd name="connsiteY258" fmla="*/ 1119188 h 1819275"/>
              <a:gd name="connsiteX259" fmla="*/ 407346 w 3569646"/>
              <a:gd name="connsiteY259" fmla="*/ 1114425 h 1819275"/>
              <a:gd name="connsiteX260" fmla="*/ 378771 w 3569646"/>
              <a:gd name="connsiteY260" fmla="*/ 1095375 h 1819275"/>
              <a:gd name="connsiteX261" fmla="*/ 350196 w 3569646"/>
              <a:gd name="connsiteY261" fmla="*/ 1085850 h 1819275"/>
              <a:gd name="connsiteX262" fmla="*/ 335908 w 3569646"/>
              <a:gd name="connsiteY262" fmla="*/ 1076325 h 1819275"/>
              <a:gd name="connsiteX263" fmla="*/ 307333 w 3569646"/>
              <a:gd name="connsiteY263" fmla="*/ 1066800 h 1819275"/>
              <a:gd name="connsiteX264" fmla="*/ 293046 w 3569646"/>
              <a:gd name="connsiteY264" fmla="*/ 1062038 h 1819275"/>
              <a:gd name="connsiteX265" fmla="*/ 278758 w 3569646"/>
              <a:gd name="connsiteY265" fmla="*/ 1052513 h 1819275"/>
              <a:gd name="connsiteX266" fmla="*/ 264471 w 3569646"/>
              <a:gd name="connsiteY266" fmla="*/ 1038225 h 1819275"/>
              <a:gd name="connsiteX267" fmla="*/ 235896 w 3569646"/>
              <a:gd name="connsiteY267" fmla="*/ 1028700 h 1819275"/>
              <a:gd name="connsiteX268" fmla="*/ 221608 w 3569646"/>
              <a:gd name="connsiteY268" fmla="*/ 1023938 h 1819275"/>
              <a:gd name="connsiteX269" fmla="*/ 2605 w 3569646"/>
              <a:gd name="connsiteY269" fmla="*/ 923641 h 1819275"/>
              <a:gd name="connsiteX270" fmla="*/ 193033 w 3569646"/>
              <a:gd name="connsiteY270" fmla="*/ 804863 h 1819275"/>
              <a:gd name="connsiteX271" fmla="*/ 202558 w 3569646"/>
              <a:gd name="connsiteY271" fmla="*/ 409575 h 1819275"/>
              <a:gd name="connsiteX0" fmla="*/ 211990 w 3579078"/>
              <a:gd name="connsiteY0" fmla="*/ 409575 h 1819275"/>
              <a:gd name="connsiteX1" fmla="*/ 235803 w 3579078"/>
              <a:gd name="connsiteY1" fmla="*/ 419100 h 1819275"/>
              <a:gd name="connsiteX2" fmla="*/ 250090 w 3579078"/>
              <a:gd name="connsiteY2" fmla="*/ 423863 h 1819275"/>
              <a:gd name="connsiteX3" fmla="*/ 278665 w 3579078"/>
              <a:gd name="connsiteY3" fmla="*/ 419100 h 1819275"/>
              <a:gd name="connsiteX4" fmla="*/ 307240 w 3579078"/>
              <a:gd name="connsiteY4" fmla="*/ 400050 h 1819275"/>
              <a:gd name="connsiteX5" fmla="*/ 321528 w 3579078"/>
              <a:gd name="connsiteY5" fmla="*/ 390525 h 1819275"/>
              <a:gd name="connsiteX6" fmla="*/ 345340 w 3579078"/>
              <a:gd name="connsiteY6" fmla="*/ 385763 h 1819275"/>
              <a:gd name="connsiteX7" fmla="*/ 354865 w 3579078"/>
              <a:gd name="connsiteY7" fmla="*/ 371475 h 1819275"/>
              <a:gd name="connsiteX8" fmla="*/ 388203 w 3579078"/>
              <a:gd name="connsiteY8" fmla="*/ 366713 h 1819275"/>
              <a:gd name="connsiteX9" fmla="*/ 512028 w 3579078"/>
              <a:gd name="connsiteY9" fmla="*/ 361950 h 1819275"/>
              <a:gd name="connsiteX10" fmla="*/ 540603 w 3579078"/>
              <a:gd name="connsiteY10" fmla="*/ 357188 h 1819275"/>
              <a:gd name="connsiteX11" fmla="*/ 554890 w 3579078"/>
              <a:gd name="connsiteY11" fmla="*/ 352425 h 1819275"/>
              <a:gd name="connsiteX12" fmla="*/ 669190 w 3579078"/>
              <a:gd name="connsiteY12" fmla="*/ 357188 h 1819275"/>
              <a:gd name="connsiteX13" fmla="*/ 745390 w 3579078"/>
              <a:gd name="connsiteY13" fmla="*/ 352425 h 1819275"/>
              <a:gd name="connsiteX14" fmla="*/ 759678 w 3579078"/>
              <a:gd name="connsiteY14" fmla="*/ 342900 h 1819275"/>
              <a:gd name="connsiteX15" fmla="*/ 773965 w 3579078"/>
              <a:gd name="connsiteY15" fmla="*/ 338138 h 1819275"/>
              <a:gd name="connsiteX16" fmla="*/ 797778 w 3579078"/>
              <a:gd name="connsiteY16" fmla="*/ 314325 h 1819275"/>
              <a:gd name="connsiteX17" fmla="*/ 802540 w 3579078"/>
              <a:gd name="connsiteY17" fmla="*/ 300038 h 1819275"/>
              <a:gd name="connsiteX18" fmla="*/ 831115 w 3579078"/>
              <a:gd name="connsiteY18" fmla="*/ 280988 h 1819275"/>
              <a:gd name="connsiteX19" fmla="*/ 859690 w 3579078"/>
              <a:gd name="connsiteY19" fmla="*/ 266700 h 1819275"/>
              <a:gd name="connsiteX20" fmla="*/ 873978 w 3579078"/>
              <a:gd name="connsiteY20" fmla="*/ 252413 h 1819275"/>
              <a:gd name="connsiteX21" fmla="*/ 931128 w 3579078"/>
              <a:gd name="connsiteY21" fmla="*/ 247650 h 1819275"/>
              <a:gd name="connsiteX22" fmla="*/ 950178 w 3579078"/>
              <a:gd name="connsiteY22" fmla="*/ 242888 h 1819275"/>
              <a:gd name="connsiteX23" fmla="*/ 993040 w 3579078"/>
              <a:gd name="connsiteY23" fmla="*/ 238125 h 1819275"/>
              <a:gd name="connsiteX24" fmla="*/ 1021615 w 3579078"/>
              <a:gd name="connsiteY24" fmla="*/ 228600 h 1819275"/>
              <a:gd name="connsiteX25" fmla="*/ 1035903 w 3579078"/>
              <a:gd name="connsiteY25" fmla="*/ 223838 h 1819275"/>
              <a:gd name="connsiteX26" fmla="*/ 1050190 w 3579078"/>
              <a:gd name="connsiteY26" fmla="*/ 214313 h 1819275"/>
              <a:gd name="connsiteX27" fmla="*/ 1069240 w 3579078"/>
              <a:gd name="connsiteY27" fmla="*/ 185738 h 1819275"/>
              <a:gd name="connsiteX28" fmla="*/ 1093053 w 3579078"/>
              <a:gd name="connsiteY28" fmla="*/ 180975 h 1819275"/>
              <a:gd name="connsiteX29" fmla="*/ 1112103 w 3579078"/>
              <a:gd name="connsiteY29" fmla="*/ 157163 h 1819275"/>
              <a:gd name="connsiteX30" fmla="*/ 1140678 w 3579078"/>
              <a:gd name="connsiteY30" fmla="*/ 147638 h 1819275"/>
              <a:gd name="connsiteX31" fmla="*/ 1145440 w 3579078"/>
              <a:gd name="connsiteY31" fmla="*/ 133350 h 1819275"/>
              <a:gd name="connsiteX32" fmla="*/ 1174015 w 3579078"/>
              <a:gd name="connsiteY32" fmla="*/ 123825 h 1819275"/>
              <a:gd name="connsiteX33" fmla="*/ 1188303 w 3579078"/>
              <a:gd name="connsiteY33" fmla="*/ 114300 h 1819275"/>
              <a:gd name="connsiteX34" fmla="*/ 1193065 w 3579078"/>
              <a:gd name="connsiteY34" fmla="*/ 100013 h 1819275"/>
              <a:gd name="connsiteX35" fmla="*/ 1207353 w 3579078"/>
              <a:gd name="connsiteY35" fmla="*/ 95250 h 1819275"/>
              <a:gd name="connsiteX36" fmla="*/ 1221640 w 3579078"/>
              <a:gd name="connsiteY36" fmla="*/ 85725 h 1819275"/>
              <a:gd name="connsiteX37" fmla="*/ 1226403 w 3579078"/>
              <a:gd name="connsiteY37" fmla="*/ 71438 h 1819275"/>
              <a:gd name="connsiteX38" fmla="*/ 1259740 w 3579078"/>
              <a:gd name="connsiteY38" fmla="*/ 66675 h 1819275"/>
              <a:gd name="connsiteX39" fmla="*/ 1274028 w 3579078"/>
              <a:gd name="connsiteY39" fmla="*/ 57150 h 1819275"/>
              <a:gd name="connsiteX40" fmla="*/ 1340703 w 3579078"/>
              <a:gd name="connsiteY40" fmla="*/ 66675 h 1819275"/>
              <a:gd name="connsiteX41" fmla="*/ 1359753 w 3579078"/>
              <a:gd name="connsiteY41" fmla="*/ 71438 h 1819275"/>
              <a:gd name="connsiteX42" fmla="*/ 1383565 w 3579078"/>
              <a:gd name="connsiteY42" fmla="*/ 76200 h 1819275"/>
              <a:gd name="connsiteX43" fmla="*/ 1540728 w 3579078"/>
              <a:gd name="connsiteY43" fmla="*/ 71438 h 1819275"/>
              <a:gd name="connsiteX44" fmla="*/ 1555015 w 3579078"/>
              <a:gd name="connsiteY44" fmla="*/ 66675 h 1819275"/>
              <a:gd name="connsiteX45" fmla="*/ 1574065 w 3579078"/>
              <a:gd name="connsiteY45" fmla="*/ 42863 h 1819275"/>
              <a:gd name="connsiteX46" fmla="*/ 1597878 w 3579078"/>
              <a:gd name="connsiteY46" fmla="*/ 19050 h 1819275"/>
              <a:gd name="connsiteX47" fmla="*/ 1626453 w 3579078"/>
              <a:gd name="connsiteY47" fmla="*/ 0 h 1819275"/>
              <a:gd name="connsiteX48" fmla="*/ 1650265 w 3579078"/>
              <a:gd name="connsiteY48" fmla="*/ 4763 h 1819275"/>
              <a:gd name="connsiteX49" fmla="*/ 1674078 w 3579078"/>
              <a:gd name="connsiteY49" fmla="*/ 38100 h 1819275"/>
              <a:gd name="connsiteX50" fmla="*/ 1755040 w 3579078"/>
              <a:gd name="connsiteY50" fmla="*/ 42863 h 1819275"/>
              <a:gd name="connsiteX51" fmla="*/ 1797903 w 3579078"/>
              <a:gd name="connsiteY51" fmla="*/ 57150 h 1819275"/>
              <a:gd name="connsiteX52" fmla="*/ 1812190 w 3579078"/>
              <a:gd name="connsiteY52" fmla="*/ 61913 h 1819275"/>
              <a:gd name="connsiteX53" fmla="*/ 1821715 w 3579078"/>
              <a:gd name="connsiteY53" fmla="*/ 76200 h 1819275"/>
              <a:gd name="connsiteX54" fmla="*/ 1850290 w 3579078"/>
              <a:gd name="connsiteY54" fmla="*/ 85725 h 1819275"/>
              <a:gd name="connsiteX55" fmla="*/ 1864578 w 3579078"/>
              <a:gd name="connsiteY55" fmla="*/ 95250 h 1819275"/>
              <a:gd name="connsiteX56" fmla="*/ 1888390 w 3579078"/>
              <a:gd name="connsiteY56" fmla="*/ 119063 h 1819275"/>
              <a:gd name="connsiteX57" fmla="*/ 1912203 w 3579078"/>
              <a:gd name="connsiteY57" fmla="*/ 142875 h 1819275"/>
              <a:gd name="connsiteX58" fmla="*/ 1921728 w 3579078"/>
              <a:gd name="connsiteY58" fmla="*/ 157163 h 1819275"/>
              <a:gd name="connsiteX59" fmla="*/ 1940778 w 3579078"/>
              <a:gd name="connsiteY59" fmla="*/ 214313 h 1819275"/>
              <a:gd name="connsiteX60" fmla="*/ 1955065 w 3579078"/>
              <a:gd name="connsiteY60" fmla="*/ 242888 h 1819275"/>
              <a:gd name="connsiteX61" fmla="*/ 1969353 w 3579078"/>
              <a:gd name="connsiteY61" fmla="*/ 252413 h 1819275"/>
              <a:gd name="connsiteX62" fmla="*/ 2007453 w 3579078"/>
              <a:gd name="connsiteY62" fmla="*/ 309563 h 1819275"/>
              <a:gd name="connsiteX63" fmla="*/ 2016978 w 3579078"/>
              <a:gd name="connsiteY63" fmla="*/ 323850 h 1819275"/>
              <a:gd name="connsiteX64" fmla="*/ 2031265 w 3579078"/>
              <a:gd name="connsiteY64" fmla="*/ 333375 h 1819275"/>
              <a:gd name="connsiteX65" fmla="*/ 2040790 w 3579078"/>
              <a:gd name="connsiteY65" fmla="*/ 404813 h 1819275"/>
              <a:gd name="connsiteX66" fmla="*/ 2050315 w 3579078"/>
              <a:gd name="connsiteY66" fmla="*/ 433388 h 1819275"/>
              <a:gd name="connsiteX67" fmla="*/ 2055078 w 3579078"/>
              <a:gd name="connsiteY67" fmla="*/ 447675 h 1819275"/>
              <a:gd name="connsiteX68" fmla="*/ 2069365 w 3579078"/>
              <a:gd name="connsiteY68" fmla="*/ 476250 h 1819275"/>
              <a:gd name="connsiteX69" fmla="*/ 2083653 w 3579078"/>
              <a:gd name="connsiteY69" fmla="*/ 485775 h 1819275"/>
              <a:gd name="connsiteX70" fmla="*/ 2107465 w 3579078"/>
              <a:gd name="connsiteY70" fmla="*/ 528638 h 1819275"/>
              <a:gd name="connsiteX71" fmla="*/ 2121753 w 3579078"/>
              <a:gd name="connsiteY71" fmla="*/ 538163 h 1819275"/>
              <a:gd name="connsiteX72" fmla="*/ 2169378 w 3579078"/>
              <a:gd name="connsiteY72" fmla="*/ 552450 h 1819275"/>
              <a:gd name="connsiteX73" fmla="*/ 2212240 w 3579078"/>
              <a:gd name="connsiteY73" fmla="*/ 557213 h 1819275"/>
              <a:gd name="connsiteX74" fmla="*/ 2259865 w 3579078"/>
              <a:gd name="connsiteY74" fmla="*/ 566738 h 1819275"/>
              <a:gd name="connsiteX75" fmla="*/ 2274153 w 3579078"/>
              <a:gd name="connsiteY75" fmla="*/ 571500 h 1819275"/>
              <a:gd name="connsiteX76" fmla="*/ 2297965 w 3579078"/>
              <a:gd name="connsiteY76" fmla="*/ 576263 h 1819275"/>
              <a:gd name="connsiteX77" fmla="*/ 2312253 w 3579078"/>
              <a:gd name="connsiteY77" fmla="*/ 581025 h 1819275"/>
              <a:gd name="connsiteX78" fmla="*/ 2355115 w 3579078"/>
              <a:gd name="connsiteY78" fmla="*/ 585788 h 1819275"/>
              <a:gd name="connsiteX79" fmla="*/ 2374165 w 3579078"/>
              <a:gd name="connsiteY79" fmla="*/ 609600 h 1819275"/>
              <a:gd name="connsiteX80" fmla="*/ 2402740 w 3579078"/>
              <a:gd name="connsiteY80" fmla="*/ 619125 h 1819275"/>
              <a:gd name="connsiteX81" fmla="*/ 2417028 w 3579078"/>
              <a:gd name="connsiteY81" fmla="*/ 628650 h 1819275"/>
              <a:gd name="connsiteX82" fmla="*/ 2459890 w 3579078"/>
              <a:gd name="connsiteY82" fmla="*/ 623888 h 1819275"/>
              <a:gd name="connsiteX83" fmla="*/ 2474178 w 3579078"/>
              <a:gd name="connsiteY83" fmla="*/ 614363 h 1819275"/>
              <a:gd name="connsiteX84" fmla="*/ 2488465 w 3579078"/>
              <a:gd name="connsiteY84" fmla="*/ 609600 h 1819275"/>
              <a:gd name="connsiteX85" fmla="*/ 2536090 w 3579078"/>
              <a:gd name="connsiteY85" fmla="*/ 619125 h 1819275"/>
              <a:gd name="connsiteX86" fmla="*/ 2550378 w 3579078"/>
              <a:gd name="connsiteY86" fmla="*/ 623888 h 1819275"/>
              <a:gd name="connsiteX87" fmla="*/ 2607528 w 3579078"/>
              <a:gd name="connsiteY87" fmla="*/ 647700 h 1819275"/>
              <a:gd name="connsiteX88" fmla="*/ 2621815 w 3579078"/>
              <a:gd name="connsiteY88" fmla="*/ 652463 h 1819275"/>
              <a:gd name="connsiteX89" fmla="*/ 2650390 w 3579078"/>
              <a:gd name="connsiteY89" fmla="*/ 671513 h 1819275"/>
              <a:gd name="connsiteX90" fmla="*/ 2678965 w 3579078"/>
              <a:gd name="connsiteY90" fmla="*/ 681038 h 1819275"/>
              <a:gd name="connsiteX91" fmla="*/ 2707540 w 3579078"/>
              <a:gd name="connsiteY91" fmla="*/ 695325 h 1819275"/>
              <a:gd name="connsiteX92" fmla="*/ 2717065 w 3579078"/>
              <a:gd name="connsiteY92" fmla="*/ 709613 h 1819275"/>
              <a:gd name="connsiteX93" fmla="*/ 2740878 w 3579078"/>
              <a:gd name="connsiteY93" fmla="*/ 733425 h 1819275"/>
              <a:gd name="connsiteX94" fmla="*/ 2759928 w 3579078"/>
              <a:gd name="connsiteY94" fmla="*/ 757238 h 1819275"/>
              <a:gd name="connsiteX95" fmla="*/ 2764690 w 3579078"/>
              <a:gd name="connsiteY95" fmla="*/ 771525 h 1819275"/>
              <a:gd name="connsiteX96" fmla="*/ 2793265 w 3579078"/>
              <a:gd name="connsiteY96" fmla="*/ 790575 h 1819275"/>
              <a:gd name="connsiteX97" fmla="*/ 2817078 w 3579078"/>
              <a:gd name="connsiteY97" fmla="*/ 814388 h 1819275"/>
              <a:gd name="connsiteX98" fmla="*/ 2821840 w 3579078"/>
              <a:gd name="connsiteY98" fmla="*/ 828675 h 1819275"/>
              <a:gd name="connsiteX99" fmla="*/ 2836128 w 3579078"/>
              <a:gd name="connsiteY99" fmla="*/ 838200 h 1819275"/>
              <a:gd name="connsiteX100" fmla="*/ 2864703 w 3579078"/>
              <a:gd name="connsiteY100" fmla="*/ 881063 h 1819275"/>
              <a:gd name="connsiteX101" fmla="*/ 2874228 w 3579078"/>
              <a:gd name="connsiteY101" fmla="*/ 895350 h 1819275"/>
              <a:gd name="connsiteX102" fmla="*/ 2902803 w 3579078"/>
              <a:gd name="connsiteY102" fmla="*/ 914400 h 1819275"/>
              <a:gd name="connsiteX103" fmla="*/ 2912328 w 3579078"/>
              <a:gd name="connsiteY103" fmla="*/ 928688 h 1819275"/>
              <a:gd name="connsiteX104" fmla="*/ 2955190 w 3579078"/>
              <a:gd name="connsiteY104" fmla="*/ 952500 h 1819275"/>
              <a:gd name="connsiteX105" fmla="*/ 2998053 w 3579078"/>
              <a:gd name="connsiteY105" fmla="*/ 976313 h 1819275"/>
              <a:gd name="connsiteX106" fmla="*/ 3021865 w 3579078"/>
              <a:gd name="connsiteY106" fmla="*/ 971550 h 1819275"/>
              <a:gd name="connsiteX107" fmla="*/ 3026628 w 3579078"/>
              <a:gd name="connsiteY107" fmla="*/ 952500 h 1819275"/>
              <a:gd name="connsiteX108" fmla="*/ 3031390 w 3579078"/>
              <a:gd name="connsiteY108" fmla="*/ 938213 h 1819275"/>
              <a:gd name="connsiteX109" fmla="*/ 3045678 w 3579078"/>
              <a:gd name="connsiteY109" fmla="*/ 933450 h 1819275"/>
              <a:gd name="connsiteX110" fmla="*/ 3098065 w 3579078"/>
              <a:gd name="connsiteY110" fmla="*/ 942975 h 1819275"/>
              <a:gd name="connsiteX111" fmla="*/ 3126640 w 3579078"/>
              <a:gd name="connsiteY111" fmla="*/ 957263 h 1819275"/>
              <a:gd name="connsiteX112" fmla="*/ 3169503 w 3579078"/>
              <a:gd name="connsiteY112" fmla="*/ 962025 h 1819275"/>
              <a:gd name="connsiteX113" fmla="*/ 3217128 w 3579078"/>
              <a:gd name="connsiteY113" fmla="*/ 976313 h 1819275"/>
              <a:gd name="connsiteX114" fmla="*/ 3231415 w 3579078"/>
              <a:gd name="connsiteY114" fmla="*/ 981075 h 1819275"/>
              <a:gd name="connsiteX115" fmla="*/ 3245703 w 3579078"/>
              <a:gd name="connsiteY115" fmla="*/ 985838 h 1819275"/>
              <a:gd name="connsiteX116" fmla="*/ 3264753 w 3579078"/>
              <a:gd name="connsiteY116" fmla="*/ 990600 h 1819275"/>
              <a:gd name="connsiteX117" fmla="*/ 3302853 w 3579078"/>
              <a:gd name="connsiteY117" fmla="*/ 985838 h 1819275"/>
              <a:gd name="connsiteX118" fmla="*/ 3317140 w 3579078"/>
              <a:gd name="connsiteY118" fmla="*/ 981075 h 1819275"/>
              <a:gd name="connsiteX119" fmla="*/ 3326665 w 3579078"/>
              <a:gd name="connsiteY119" fmla="*/ 995363 h 1819275"/>
              <a:gd name="connsiteX120" fmla="*/ 3331428 w 3579078"/>
              <a:gd name="connsiteY120" fmla="*/ 1038225 h 1819275"/>
              <a:gd name="connsiteX121" fmla="*/ 3345715 w 3579078"/>
              <a:gd name="connsiteY121" fmla="*/ 1104900 h 1819275"/>
              <a:gd name="connsiteX122" fmla="*/ 3345715 w 3579078"/>
              <a:gd name="connsiteY122" fmla="*/ 1228725 h 1819275"/>
              <a:gd name="connsiteX123" fmla="*/ 3331428 w 3579078"/>
              <a:gd name="connsiteY123" fmla="*/ 1257300 h 1819275"/>
              <a:gd name="connsiteX124" fmla="*/ 3326665 w 3579078"/>
              <a:gd name="connsiteY124" fmla="*/ 1271588 h 1819275"/>
              <a:gd name="connsiteX125" fmla="*/ 3331428 w 3579078"/>
              <a:gd name="connsiteY125" fmla="*/ 1333500 h 1819275"/>
              <a:gd name="connsiteX126" fmla="*/ 3345715 w 3579078"/>
              <a:gd name="connsiteY126" fmla="*/ 1338263 h 1819275"/>
              <a:gd name="connsiteX127" fmla="*/ 3360003 w 3579078"/>
              <a:gd name="connsiteY127" fmla="*/ 1347788 h 1819275"/>
              <a:gd name="connsiteX128" fmla="*/ 3374290 w 3579078"/>
              <a:gd name="connsiteY128" fmla="*/ 1362075 h 1819275"/>
              <a:gd name="connsiteX129" fmla="*/ 3383815 w 3579078"/>
              <a:gd name="connsiteY129" fmla="*/ 1376363 h 1819275"/>
              <a:gd name="connsiteX130" fmla="*/ 3398103 w 3579078"/>
              <a:gd name="connsiteY130" fmla="*/ 1381125 h 1819275"/>
              <a:gd name="connsiteX131" fmla="*/ 3431440 w 3579078"/>
              <a:gd name="connsiteY131" fmla="*/ 1385888 h 1819275"/>
              <a:gd name="connsiteX132" fmla="*/ 3460015 w 3579078"/>
              <a:gd name="connsiteY132" fmla="*/ 1400175 h 1819275"/>
              <a:gd name="connsiteX133" fmla="*/ 3469540 w 3579078"/>
              <a:gd name="connsiteY133" fmla="*/ 1414463 h 1819275"/>
              <a:gd name="connsiteX134" fmla="*/ 3474303 w 3579078"/>
              <a:gd name="connsiteY134" fmla="*/ 1428750 h 1819275"/>
              <a:gd name="connsiteX135" fmla="*/ 3502878 w 3579078"/>
              <a:gd name="connsiteY135" fmla="*/ 1443038 h 1819275"/>
              <a:gd name="connsiteX136" fmla="*/ 3521928 w 3579078"/>
              <a:gd name="connsiteY136" fmla="*/ 1466850 h 1819275"/>
              <a:gd name="connsiteX137" fmla="*/ 3531453 w 3579078"/>
              <a:gd name="connsiteY137" fmla="*/ 1504950 h 1819275"/>
              <a:gd name="connsiteX138" fmla="*/ 3540978 w 3579078"/>
              <a:gd name="connsiteY138" fmla="*/ 1533525 h 1819275"/>
              <a:gd name="connsiteX139" fmla="*/ 3545740 w 3579078"/>
              <a:gd name="connsiteY139" fmla="*/ 1557338 h 1819275"/>
              <a:gd name="connsiteX140" fmla="*/ 3550503 w 3579078"/>
              <a:gd name="connsiteY140" fmla="*/ 1585913 h 1819275"/>
              <a:gd name="connsiteX141" fmla="*/ 3564790 w 3579078"/>
              <a:gd name="connsiteY141" fmla="*/ 1619250 h 1819275"/>
              <a:gd name="connsiteX142" fmla="*/ 3574315 w 3579078"/>
              <a:gd name="connsiteY142" fmla="*/ 1647825 h 1819275"/>
              <a:gd name="connsiteX143" fmla="*/ 3579078 w 3579078"/>
              <a:gd name="connsiteY143" fmla="*/ 1662113 h 1819275"/>
              <a:gd name="connsiteX144" fmla="*/ 3574315 w 3579078"/>
              <a:gd name="connsiteY144" fmla="*/ 1690688 h 1819275"/>
              <a:gd name="connsiteX145" fmla="*/ 3545740 w 3579078"/>
              <a:gd name="connsiteY145" fmla="*/ 1700213 h 1819275"/>
              <a:gd name="connsiteX146" fmla="*/ 3517165 w 3579078"/>
              <a:gd name="connsiteY146" fmla="*/ 1719263 h 1819275"/>
              <a:gd name="connsiteX147" fmla="*/ 3488590 w 3579078"/>
              <a:gd name="connsiteY147" fmla="*/ 1728788 h 1819275"/>
              <a:gd name="connsiteX148" fmla="*/ 3460015 w 3579078"/>
              <a:gd name="connsiteY148" fmla="*/ 1743075 h 1819275"/>
              <a:gd name="connsiteX149" fmla="*/ 3431440 w 3579078"/>
              <a:gd name="connsiteY149" fmla="*/ 1747838 h 1819275"/>
              <a:gd name="connsiteX150" fmla="*/ 3417153 w 3579078"/>
              <a:gd name="connsiteY150" fmla="*/ 1752600 h 1819275"/>
              <a:gd name="connsiteX151" fmla="*/ 3383815 w 3579078"/>
              <a:gd name="connsiteY151" fmla="*/ 1757363 h 1819275"/>
              <a:gd name="connsiteX152" fmla="*/ 3369528 w 3579078"/>
              <a:gd name="connsiteY152" fmla="*/ 1762125 h 1819275"/>
              <a:gd name="connsiteX153" fmla="*/ 3364765 w 3579078"/>
              <a:gd name="connsiteY153" fmla="*/ 1776413 h 1819275"/>
              <a:gd name="connsiteX154" fmla="*/ 3307615 w 3579078"/>
              <a:gd name="connsiteY154" fmla="*/ 1781175 h 1819275"/>
              <a:gd name="connsiteX155" fmla="*/ 3274278 w 3579078"/>
              <a:gd name="connsiteY155" fmla="*/ 1785938 h 1819275"/>
              <a:gd name="connsiteX156" fmla="*/ 3259990 w 3579078"/>
              <a:gd name="connsiteY156" fmla="*/ 1790700 h 1819275"/>
              <a:gd name="connsiteX157" fmla="*/ 3102828 w 3579078"/>
              <a:gd name="connsiteY157" fmla="*/ 1790700 h 1819275"/>
              <a:gd name="connsiteX158" fmla="*/ 3088540 w 3579078"/>
              <a:gd name="connsiteY158" fmla="*/ 1781175 h 1819275"/>
              <a:gd name="connsiteX159" fmla="*/ 3055203 w 3579078"/>
              <a:gd name="connsiteY159" fmla="*/ 1771650 h 1819275"/>
              <a:gd name="connsiteX160" fmla="*/ 3040915 w 3579078"/>
              <a:gd name="connsiteY160" fmla="*/ 1766888 h 1819275"/>
              <a:gd name="connsiteX161" fmla="*/ 2993290 w 3579078"/>
              <a:gd name="connsiteY161" fmla="*/ 1771650 h 1819275"/>
              <a:gd name="connsiteX162" fmla="*/ 2979003 w 3579078"/>
              <a:gd name="connsiteY162" fmla="*/ 1776413 h 1819275"/>
              <a:gd name="connsiteX163" fmla="*/ 2959953 w 3579078"/>
              <a:gd name="connsiteY163" fmla="*/ 1781175 h 1819275"/>
              <a:gd name="connsiteX164" fmla="*/ 2945665 w 3579078"/>
              <a:gd name="connsiteY164" fmla="*/ 1795463 h 1819275"/>
              <a:gd name="connsiteX165" fmla="*/ 2936140 w 3579078"/>
              <a:gd name="connsiteY165" fmla="*/ 1809750 h 1819275"/>
              <a:gd name="connsiteX166" fmla="*/ 2898040 w 3579078"/>
              <a:gd name="connsiteY166" fmla="*/ 1814513 h 1819275"/>
              <a:gd name="connsiteX167" fmla="*/ 2874228 w 3579078"/>
              <a:gd name="connsiteY167" fmla="*/ 1819275 h 1819275"/>
              <a:gd name="connsiteX168" fmla="*/ 2840890 w 3579078"/>
              <a:gd name="connsiteY168" fmla="*/ 1814513 h 1819275"/>
              <a:gd name="connsiteX169" fmla="*/ 2812315 w 3579078"/>
              <a:gd name="connsiteY169" fmla="*/ 1795463 h 1819275"/>
              <a:gd name="connsiteX170" fmla="*/ 2783740 w 3579078"/>
              <a:gd name="connsiteY170" fmla="*/ 1776413 h 1819275"/>
              <a:gd name="connsiteX171" fmla="*/ 2769453 w 3579078"/>
              <a:gd name="connsiteY171" fmla="*/ 1771650 h 1819275"/>
              <a:gd name="connsiteX172" fmla="*/ 2717065 w 3579078"/>
              <a:gd name="connsiteY172" fmla="*/ 1771650 h 1819275"/>
              <a:gd name="connsiteX173" fmla="*/ 2707540 w 3579078"/>
              <a:gd name="connsiteY173" fmla="*/ 1757363 h 1819275"/>
              <a:gd name="connsiteX174" fmla="*/ 2688490 w 3579078"/>
              <a:gd name="connsiteY174" fmla="*/ 1728788 h 1819275"/>
              <a:gd name="connsiteX175" fmla="*/ 2678965 w 3579078"/>
              <a:gd name="connsiteY175" fmla="*/ 1714500 h 1819275"/>
              <a:gd name="connsiteX176" fmla="*/ 2659915 w 3579078"/>
              <a:gd name="connsiteY176" fmla="*/ 1709738 h 1819275"/>
              <a:gd name="connsiteX177" fmla="*/ 2645628 w 3579078"/>
              <a:gd name="connsiteY177" fmla="*/ 1704975 h 1819275"/>
              <a:gd name="connsiteX178" fmla="*/ 2617053 w 3579078"/>
              <a:gd name="connsiteY178" fmla="*/ 1685925 h 1819275"/>
              <a:gd name="connsiteX179" fmla="*/ 2602765 w 3579078"/>
              <a:gd name="connsiteY179" fmla="*/ 1676400 h 1819275"/>
              <a:gd name="connsiteX180" fmla="*/ 2569428 w 3579078"/>
              <a:gd name="connsiteY180" fmla="*/ 1666875 h 1819275"/>
              <a:gd name="connsiteX181" fmla="*/ 2555140 w 3579078"/>
              <a:gd name="connsiteY181" fmla="*/ 1657350 h 1819275"/>
              <a:gd name="connsiteX182" fmla="*/ 2540853 w 3579078"/>
              <a:gd name="connsiteY182" fmla="*/ 1652588 h 1819275"/>
              <a:gd name="connsiteX183" fmla="*/ 2512278 w 3579078"/>
              <a:gd name="connsiteY183" fmla="*/ 1633538 h 1819275"/>
              <a:gd name="connsiteX184" fmla="*/ 2497990 w 3579078"/>
              <a:gd name="connsiteY184" fmla="*/ 1624013 h 1819275"/>
              <a:gd name="connsiteX185" fmla="*/ 2483703 w 3579078"/>
              <a:gd name="connsiteY185" fmla="*/ 1619250 h 1819275"/>
              <a:gd name="connsiteX186" fmla="*/ 2469415 w 3579078"/>
              <a:gd name="connsiteY186" fmla="*/ 1604963 h 1819275"/>
              <a:gd name="connsiteX187" fmla="*/ 2455128 w 3579078"/>
              <a:gd name="connsiteY187" fmla="*/ 1600200 h 1819275"/>
              <a:gd name="connsiteX188" fmla="*/ 2440840 w 3579078"/>
              <a:gd name="connsiteY188" fmla="*/ 1590675 h 1819275"/>
              <a:gd name="connsiteX189" fmla="*/ 2397978 w 3579078"/>
              <a:gd name="connsiteY189" fmla="*/ 1571625 h 1819275"/>
              <a:gd name="connsiteX190" fmla="*/ 2388453 w 3579078"/>
              <a:gd name="connsiteY190" fmla="*/ 1557338 h 1819275"/>
              <a:gd name="connsiteX191" fmla="*/ 2374165 w 3579078"/>
              <a:gd name="connsiteY191" fmla="*/ 1547813 h 1819275"/>
              <a:gd name="connsiteX192" fmla="*/ 2369403 w 3579078"/>
              <a:gd name="connsiteY192" fmla="*/ 1533525 h 1819275"/>
              <a:gd name="connsiteX193" fmla="*/ 2340828 w 3579078"/>
              <a:gd name="connsiteY193" fmla="*/ 1524000 h 1819275"/>
              <a:gd name="connsiteX194" fmla="*/ 2326540 w 3579078"/>
              <a:gd name="connsiteY194" fmla="*/ 1509713 h 1819275"/>
              <a:gd name="connsiteX195" fmla="*/ 2317015 w 3579078"/>
              <a:gd name="connsiteY195" fmla="*/ 1495425 h 1819275"/>
              <a:gd name="connsiteX196" fmla="*/ 2288440 w 3579078"/>
              <a:gd name="connsiteY196" fmla="*/ 1485900 h 1819275"/>
              <a:gd name="connsiteX197" fmla="*/ 2259865 w 3579078"/>
              <a:gd name="connsiteY197" fmla="*/ 1466850 h 1819275"/>
              <a:gd name="connsiteX198" fmla="*/ 2193190 w 3579078"/>
              <a:gd name="connsiteY198" fmla="*/ 1452563 h 1819275"/>
              <a:gd name="connsiteX199" fmla="*/ 2178903 w 3579078"/>
              <a:gd name="connsiteY199" fmla="*/ 1443038 h 1819275"/>
              <a:gd name="connsiteX200" fmla="*/ 2169378 w 3579078"/>
              <a:gd name="connsiteY200" fmla="*/ 1428750 h 1819275"/>
              <a:gd name="connsiteX201" fmla="*/ 2150328 w 3579078"/>
              <a:gd name="connsiteY201" fmla="*/ 1423988 h 1819275"/>
              <a:gd name="connsiteX202" fmla="*/ 2055078 w 3579078"/>
              <a:gd name="connsiteY202" fmla="*/ 1400175 h 1819275"/>
              <a:gd name="connsiteX203" fmla="*/ 1940778 w 3579078"/>
              <a:gd name="connsiteY203" fmla="*/ 1385888 h 1819275"/>
              <a:gd name="connsiteX204" fmla="*/ 1869340 w 3579078"/>
              <a:gd name="connsiteY204" fmla="*/ 1381125 h 1819275"/>
              <a:gd name="connsiteX205" fmla="*/ 1778853 w 3579078"/>
              <a:gd name="connsiteY205" fmla="*/ 1371600 h 1819275"/>
              <a:gd name="connsiteX206" fmla="*/ 1764565 w 3579078"/>
              <a:gd name="connsiteY206" fmla="*/ 1366838 h 1819275"/>
              <a:gd name="connsiteX207" fmla="*/ 1731228 w 3579078"/>
              <a:gd name="connsiteY207" fmla="*/ 1362075 h 1819275"/>
              <a:gd name="connsiteX208" fmla="*/ 1716940 w 3579078"/>
              <a:gd name="connsiteY208" fmla="*/ 1357313 h 1819275"/>
              <a:gd name="connsiteX209" fmla="*/ 1674078 w 3579078"/>
              <a:gd name="connsiteY209" fmla="*/ 1366838 h 1819275"/>
              <a:gd name="connsiteX210" fmla="*/ 1669315 w 3579078"/>
              <a:gd name="connsiteY210" fmla="*/ 1385888 h 1819275"/>
              <a:gd name="connsiteX211" fmla="*/ 1640740 w 3579078"/>
              <a:gd name="connsiteY211" fmla="*/ 1400175 h 1819275"/>
              <a:gd name="connsiteX212" fmla="*/ 1578828 w 3579078"/>
              <a:gd name="connsiteY212" fmla="*/ 1390650 h 1819275"/>
              <a:gd name="connsiteX213" fmla="*/ 1483578 w 3579078"/>
              <a:gd name="connsiteY213" fmla="*/ 1385888 h 1819275"/>
              <a:gd name="connsiteX214" fmla="*/ 1469290 w 3579078"/>
              <a:gd name="connsiteY214" fmla="*/ 1381125 h 1819275"/>
              <a:gd name="connsiteX215" fmla="*/ 1459765 w 3579078"/>
              <a:gd name="connsiteY215" fmla="*/ 1366838 h 1819275"/>
              <a:gd name="connsiteX216" fmla="*/ 1426428 w 3579078"/>
              <a:gd name="connsiteY216" fmla="*/ 1362075 h 1819275"/>
              <a:gd name="connsiteX217" fmla="*/ 1393090 w 3579078"/>
              <a:gd name="connsiteY217" fmla="*/ 1338263 h 1819275"/>
              <a:gd name="connsiteX218" fmla="*/ 1388328 w 3579078"/>
              <a:gd name="connsiteY218" fmla="*/ 1319213 h 1819275"/>
              <a:gd name="connsiteX219" fmla="*/ 1359753 w 3579078"/>
              <a:gd name="connsiteY219" fmla="*/ 1309688 h 1819275"/>
              <a:gd name="connsiteX220" fmla="*/ 1345465 w 3579078"/>
              <a:gd name="connsiteY220" fmla="*/ 1281113 h 1819275"/>
              <a:gd name="connsiteX221" fmla="*/ 1331178 w 3579078"/>
              <a:gd name="connsiteY221" fmla="*/ 1271588 h 1819275"/>
              <a:gd name="connsiteX222" fmla="*/ 1264503 w 3579078"/>
              <a:gd name="connsiteY222" fmla="*/ 1276350 h 1819275"/>
              <a:gd name="connsiteX223" fmla="*/ 1240690 w 3579078"/>
              <a:gd name="connsiteY223" fmla="*/ 1300163 h 1819275"/>
              <a:gd name="connsiteX224" fmla="*/ 1212115 w 3579078"/>
              <a:gd name="connsiteY224" fmla="*/ 1314450 h 1819275"/>
              <a:gd name="connsiteX225" fmla="*/ 1197828 w 3579078"/>
              <a:gd name="connsiteY225" fmla="*/ 1343025 h 1819275"/>
              <a:gd name="connsiteX226" fmla="*/ 1183540 w 3579078"/>
              <a:gd name="connsiteY226" fmla="*/ 1347788 h 1819275"/>
              <a:gd name="connsiteX227" fmla="*/ 1145440 w 3579078"/>
              <a:gd name="connsiteY227" fmla="*/ 1357313 h 1819275"/>
              <a:gd name="connsiteX228" fmla="*/ 1116865 w 3579078"/>
              <a:gd name="connsiteY228" fmla="*/ 1371600 h 1819275"/>
              <a:gd name="connsiteX229" fmla="*/ 1102578 w 3579078"/>
              <a:gd name="connsiteY229" fmla="*/ 1381125 h 1819275"/>
              <a:gd name="connsiteX230" fmla="*/ 1012090 w 3579078"/>
              <a:gd name="connsiteY230" fmla="*/ 1381125 h 1819275"/>
              <a:gd name="connsiteX231" fmla="*/ 978753 w 3579078"/>
              <a:gd name="connsiteY231" fmla="*/ 1376363 h 1819275"/>
              <a:gd name="connsiteX232" fmla="*/ 959703 w 3579078"/>
              <a:gd name="connsiteY232" fmla="*/ 1371600 h 1819275"/>
              <a:gd name="connsiteX233" fmla="*/ 897790 w 3579078"/>
              <a:gd name="connsiteY233" fmla="*/ 1366838 h 1819275"/>
              <a:gd name="connsiteX234" fmla="*/ 835878 w 3579078"/>
              <a:gd name="connsiteY234" fmla="*/ 1333500 h 1819275"/>
              <a:gd name="connsiteX235" fmla="*/ 793015 w 3579078"/>
              <a:gd name="connsiteY235" fmla="*/ 1323975 h 1819275"/>
              <a:gd name="connsiteX236" fmla="*/ 778728 w 3579078"/>
              <a:gd name="connsiteY236" fmla="*/ 1319213 h 1819275"/>
              <a:gd name="connsiteX237" fmla="*/ 750153 w 3579078"/>
              <a:gd name="connsiteY237" fmla="*/ 1314450 h 1819275"/>
              <a:gd name="connsiteX238" fmla="*/ 731103 w 3579078"/>
              <a:gd name="connsiteY238" fmla="*/ 1271588 h 1819275"/>
              <a:gd name="connsiteX239" fmla="*/ 726340 w 3579078"/>
              <a:gd name="connsiteY239" fmla="*/ 1257300 h 1819275"/>
              <a:gd name="connsiteX240" fmla="*/ 721578 w 3579078"/>
              <a:gd name="connsiteY240" fmla="*/ 1243013 h 1819275"/>
              <a:gd name="connsiteX241" fmla="*/ 707290 w 3579078"/>
              <a:gd name="connsiteY241" fmla="*/ 1233488 h 1819275"/>
              <a:gd name="connsiteX242" fmla="*/ 683478 w 3579078"/>
              <a:gd name="connsiteY242" fmla="*/ 1238250 h 1819275"/>
              <a:gd name="connsiteX243" fmla="*/ 673953 w 3579078"/>
              <a:gd name="connsiteY243" fmla="*/ 1252538 h 1819275"/>
              <a:gd name="connsiteX244" fmla="*/ 659665 w 3579078"/>
              <a:gd name="connsiteY244" fmla="*/ 1257300 h 1819275"/>
              <a:gd name="connsiteX245" fmla="*/ 635853 w 3579078"/>
              <a:gd name="connsiteY245" fmla="*/ 1238250 h 1819275"/>
              <a:gd name="connsiteX246" fmla="*/ 631090 w 3579078"/>
              <a:gd name="connsiteY246" fmla="*/ 1223963 h 1819275"/>
              <a:gd name="connsiteX247" fmla="*/ 607278 w 3579078"/>
              <a:gd name="connsiteY247" fmla="*/ 1219200 h 1819275"/>
              <a:gd name="connsiteX248" fmla="*/ 578703 w 3579078"/>
              <a:gd name="connsiteY248" fmla="*/ 1228725 h 1819275"/>
              <a:gd name="connsiteX249" fmla="*/ 573940 w 3579078"/>
              <a:gd name="connsiteY249" fmla="*/ 1243013 h 1819275"/>
              <a:gd name="connsiteX250" fmla="*/ 559653 w 3579078"/>
              <a:gd name="connsiteY250" fmla="*/ 1252538 h 1819275"/>
              <a:gd name="connsiteX251" fmla="*/ 535840 w 3579078"/>
              <a:gd name="connsiteY251" fmla="*/ 1228725 h 1819275"/>
              <a:gd name="connsiteX252" fmla="*/ 531078 w 3579078"/>
              <a:gd name="connsiteY252" fmla="*/ 1214438 h 1819275"/>
              <a:gd name="connsiteX253" fmla="*/ 516790 w 3579078"/>
              <a:gd name="connsiteY253" fmla="*/ 1204913 h 1819275"/>
              <a:gd name="connsiteX254" fmla="*/ 507265 w 3579078"/>
              <a:gd name="connsiteY254" fmla="*/ 1190625 h 1819275"/>
              <a:gd name="connsiteX255" fmla="*/ 492978 w 3579078"/>
              <a:gd name="connsiteY255" fmla="*/ 1181100 h 1819275"/>
              <a:gd name="connsiteX256" fmla="*/ 469165 w 3579078"/>
              <a:gd name="connsiteY256" fmla="*/ 1157288 h 1819275"/>
              <a:gd name="connsiteX257" fmla="*/ 454878 w 3579078"/>
              <a:gd name="connsiteY257" fmla="*/ 1147763 h 1819275"/>
              <a:gd name="connsiteX258" fmla="*/ 435828 w 3579078"/>
              <a:gd name="connsiteY258" fmla="*/ 1119188 h 1819275"/>
              <a:gd name="connsiteX259" fmla="*/ 416778 w 3579078"/>
              <a:gd name="connsiteY259" fmla="*/ 1114425 h 1819275"/>
              <a:gd name="connsiteX260" fmla="*/ 388203 w 3579078"/>
              <a:gd name="connsiteY260" fmla="*/ 1095375 h 1819275"/>
              <a:gd name="connsiteX261" fmla="*/ 359628 w 3579078"/>
              <a:gd name="connsiteY261" fmla="*/ 1085850 h 1819275"/>
              <a:gd name="connsiteX262" fmla="*/ 345340 w 3579078"/>
              <a:gd name="connsiteY262" fmla="*/ 1076325 h 1819275"/>
              <a:gd name="connsiteX263" fmla="*/ 316765 w 3579078"/>
              <a:gd name="connsiteY263" fmla="*/ 1066800 h 1819275"/>
              <a:gd name="connsiteX264" fmla="*/ 302478 w 3579078"/>
              <a:gd name="connsiteY264" fmla="*/ 1062038 h 1819275"/>
              <a:gd name="connsiteX265" fmla="*/ 288190 w 3579078"/>
              <a:gd name="connsiteY265" fmla="*/ 1052513 h 1819275"/>
              <a:gd name="connsiteX266" fmla="*/ 273903 w 3579078"/>
              <a:gd name="connsiteY266" fmla="*/ 1038225 h 1819275"/>
              <a:gd name="connsiteX267" fmla="*/ 245328 w 3579078"/>
              <a:gd name="connsiteY267" fmla="*/ 1028700 h 1819275"/>
              <a:gd name="connsiteX268" fmla="*/ 231040 w 3579078"/>
              <a:gd name="connsiteY268" fmla="*/ 1023938 h 1819275"/>
              <a:gd name="connsiteX269" fmla="*/ 12037 w 3579078"/>
              <a:gd name="connsiteY269" fmla="*/ 923641 h 1819275"/>
              <a:gd name="connsiteX270" fmla="*/ 11396 w 3579078"/>
              <a:gd name="connsiteY270" fmla="*/ 722977 h 1819275"/>
              <a:gd name="connsiteX271" fmla="*/ 211990 w 3579078"/>
              <a:gd name="connsiteY271" fmla="*/ 409575 h 1819275"/>
              <a:gd name="connsiteX0" fmla="*/ 217814 w 3584902"/>
              <a:gd name="connsiteY0" fmla="*/ 409575 h 1819275"/>
              <a:gd name="connsiteX1" fmla="*/ 241627 w 3584902"/>
              <a:gd name="connsiteY1" fmla="*/ 419100 h 1819275"/>
              <a:gd name="connsiteX2" fmla="*/ 255914 w 3584902"/>
              <a:gd name="connsiteY2" fmla="*/ 423863 h 1819275"/>
              <a:gd name="connsiteX3" fmla="*/ 284489 w 3584902"/>
              <a:gd name="connsiteY3" fmla="*/ 419100 h 1819275"/>
              <a:gd name="connsiteX4" fmla="*/ 313064 w 3584902"/>
              <a:gd name="connsiteY4" fmla="*/ 400050 h 1819275"/>
              <a:gd name="connsiteX5" fmla="*/ 327352 w 3584902"/>
              <a:gd name="connsiteY5" fmla="*/ 390525 h 1819275"/>
              <a:gd name="connsiteX6" fmla="*/ 351164 w 3584902"/>
              <a:gd name="connsiteY6" fmla="*/ 385763 h 1819275"/>
              <a:gd name="connsiteX7" fmla="*/ 360689 w 3584902"/>
              <a:gd name="connsiteY7" fmla="*/ 371475 h 1819275"/>
              <a:gd name="connsiteX8" fmla="*/ 394027 w 3584902"/>
              <a:gd name="connsiteY8" fmla="*/ 366713 h 1819275"/>
              <a:gd name="connsiteX9" fmla="*/ 517852 w 3584902"/>
              <a:gd name="connsiteY9" fmla="*/ 361950 h 1819275"/>
              <a:gd name="connsiteX10" fmla="*/ 546427 w 3584902"/>
              <a:gd name="connsiteY10" fmla="*/ 357188 h 1819275"/>
              <a:gd name="connsiteX11" fmla="*/ 560714 w 3584902"/>
              <a:gd name="connsiteY11" fmla="*/ 352425 h 1819275"/>
              <a:gd name="connsiteX12" fmla="*/ 675014 w 3584902"/>
              <a:gd name="connsiteY12" fmla="*/ 357188 h 1819275"/>
              <a:gd name="connsiteX13" fmla="*/ 751214 w 3584902"/>
              <a:gd name="connsiteY13" fmla="*/ 352425 h 1819275"/>
              <a:gd name="connsiteX14" fmla="*/ 765502 w 3584902"/>
              <a:gd name="connsiteY14" fmla="*/ 342900 h 1819275"/>
              <a:gd name="connsiteX15" fmla="*/ 779789 w 3584902"/>
              <a:gd name="connsiteY15" fmla="*/ 338138 h 1819275"/>
              <a:gd name="connsiteX16" fmla="*/ 803602 w 3584902"/>
              <a:gd name="connsiteY16" fmla="*/ 314325 h 1819275"/>
              <a:gd name="connsiteX17" fmla="*/ 808364 w 3584902"/>
              <a:gd name="connsiteY17" fmla="*/ 300038 h 1819275"/>
              <a:gd name="connsiteX18" fmla="*/ 836939 w 3584902"/>
              <a:gd name="connsiteY18" fmla="*/ 280988 h 1819275"/>
              <a:gd name="connsiteX19" fmla="*/ 865514 w 3584902"/>
              <a:gd name="connsiteY19" fmla="*/ 266700 h 1819275"/>
              <a:gd name="connsiteX20" fmla="*/ 879802 w 3584902"/>
              <a:gd name="connsiteY20" fmla="*/ 252413 h 1819275"/>
              <a:gd name="connsiteX21" fmla="*/ 936952 w 3584902"/>
              <a:gd name="connsiteY21" fmla="*/ 247650 h 1819275"/>
              <a:gd name="connsiteX22" fmla="*/ 956002 w 3584902"/>
              <a:gd name="connsiteY22" fmla="*/ 242888 h 1819275"/>
              <a:gd name="connsiteX23" fmla="*/ 998864 w 3584902"/>
              <a:gd name="connsiteY23" fmla="*/ 238125 h 1819275"/>
              <a:gd name="connsiteX24" fmla="*/ 1027439 w 3584902"/>
              <a:gd name="connsiteY24" fmla="*/ 228600 h 1819275"/>
              <a:gd name="connsiteX25" fmla="*/ 1041727 w 3584902"/>
              <a:gd name="connsiteY25" fmla="*/ 223838 h 1819275"/>
              <a:gd name="connsiteX26" fmla="*/ 1056014 w 3584902"/>
              <a:gd name="connsiteY26" fmla="*/ 214313 h 1819275"/>
              <a:gd name="connsiteX27" fmla="*/ 1075064 w 3584902"/>
              <a:gd name="connsiteY27" fmla="*/ 185738 h 1819275"/>
              <a:gd name="connsiteX28" fmla="*/ 1098877 w 3584902"/>
              <a:gd name="connsiteY28" fmla="*/ 180975 h 1819275"/>
              <a:gd name="connsiteX29" fmla="*/ 1117927 w 3584902"/>
              <a:gd name="connsiteY29" fmla="*/ 157163 h 1819275"/>
              <a:gd name="connsiteX30" fmla="*/ 1146502 w 3584902"/>
              <a:gd name="connsiteY30" fmla="*/ 147638 h 1819275"/>
              <a:gd name="connsiteX31" fmla="*/ 1151264 w 3584902"/>
              <a:gd name="connsiteY31" fmla="*/ 133350 h 1819275"/>
              <a:gd name="connsiteX32" fmla="*/ 1179839 w 3584902"/>
              <a:gd name="connsiteY32" fmla="*/ 123825 h 1819275"/>
              <a:gd name="connsiteX33" fmla="*/ 1194127 w 3584902"/>
              <a:gd name="connsiteY33" fmla="*/ 114300 h 1819275"/>
              <a:gd name="connsiteX34" fmla="*/ 1198889 w 3584902"/>
              <a:gd name="connsiteY34" fmla="*/ 100013 h 1819275"/>
              <a:gd name="connsiteX35" fmla="*/ 1213177 w 3584902"/>
              <a:gd name="connsiteY35" fmla="*/ 95250 h 1819275"/>
              <a:gd name="connsiteX36" fmla="*/ 1227464 w 3584902"/>
              <a:gd name="connsiteY36" fmla="*/ 85725 h 1819275"/>
              <a:gd name="connsiteX37" fmla="*/ 1232227 w 3584902"/>
              <a:gd name="connsiteY37" fmla="*/ 71438 h 1819275"/>
              <a:gd name="connsiteX38" fmla="*/ 1265564 w 3584902"/>
              <a:gd name="connsiteY38" fmla="*/ 66675 h 1819275"/>
              <a:gd name="connsiteX39" fmla="*/ 1279852 w 3584902"/>
              <a:gd name="connsiteY39" fmla="*/ 57150 h 1819275"/>
              <a:gd name="connsiteX40" fmla="*/ 1346527 w 3584902"/>
              <a:gd name="connsiteY40" fmla="*/ 66675 h 1819275"/>
              <a:gd name="connsiteX41" fmla="*/ 1365577 w 3584902"/>
              <a:gd name="connsiteY41" fmla="*/ 71438 h 1819275"/>
              <a:gd name="connsiteX42" fmla="*/ 1389389 w 3584902"/>
              <a:gd name="connsiteY42" fmla="*/ 76200 h 1819275"/>
              <a:gd name="connsiteX43" fmla="*/ 1546552 w 3584902"/>
              <a:gd name="connsiteY43" fmla="*/ 71438 h 1819275"/>
              <a:gd name="connsiteX44" fmla="*/ 1560839 w 3584902"/>
              <a:gd name="connsiteY44" fmla="*/ 66675 h 1819275"/>
              <a:gd name="connsiteX45" fmla="*/ 1579889 w 3584902"/>
              <a:gd name="connsiteY45" fmla="*/ 42863 h 1819275"/>
              <a:gd name="connsiteX46" fmla="*/ 1603702 w 3584902"/>
              <a:gd name="connsiteY46" fmla="*/ 19050 h 1819275"/>
              <a:gd name="connsiteX47" fmla="*/ 1632277 w 3584902"/>
              <a:gd name="connsiteY47" fmla="*/ 0 h 1819275"/>
              <a:gd name="connsiteX48" fmla="*/ 1656089 w 3584902"/>
              <a:gd name="connsiteY48" fmla="*/ 4763 h 1819275"/>
              <a:gd name="connsiteX49" fmla="*/ 1679902 w 3584902"/>
              <a:gd name="connsiteY49" fmla="*/ 38100 h 1819275"/>
              <a:gd name="connsiteX50" fmla="*/ 1760864 w 3584902"/>
              <a:gd name="connsiteY50" fmla="*/ 42863 h 1819275"/>
              <a:gd name="connsiteX51" fmla="*/ 1803727 w 3584902"/>
              <a:gd name="connsiteY51" fmla="*/ 57150 h 1819275"/>
              <a:gd name="connsiteX52" fmla="*/ 1818014 w 3584902"/>
              <a:gd name="connsiteY52" fmla="*/ 61913 h 1819275"/>
              <a:gd name="connsiteX53" fmla="*/ 1827539 w 3584902"/>
              <a:gd name="connsiteY53" fmla="*/ 76200 h 1819275"/>
              <a:gd name="connsiteX54" fmla="*/ 1856114 w 3584902"/>
              <a:gd name="connsiteY54" fmla="*/ 85725 h 1819275"/>
              <a:gd name="connsiteX55" fmla="*/ 1870402 w 3584902"/>
              <a:gd name="connsiteY55" fmla="*/ 95250 h 1819275"/>
              <a:gd name="connsiteX56" fmla="*/ 1894214 w 3584902"/>
              <a:gd name="connsiteY56" fmla="*/ 119063 h 1819275"/>
              <a:gd name="connsiteX57" fmla="*/ 1918027 w 3584902"/>
              <a:gd name="connsiteY57" fmla="*/ 142875 h 1819275"/>
              <a:gd name="connsiteX58" fmla="*/ 1927552 w 3584902"/>
              <a:gd name="connsiteY58" fmla="*/ 157163 h 1819275"/>
              <a:gd name="connsiteX59" fmla="*/ 1946602 w 3584902"/>
              <a:gd name="connsiteY59" fmla="*/ 214313 h 1819275"/>
              <a:gd name="connsiteX60" fmla="*/ 1960889 w 3584902"/>
              <a:gd name="connsiteY60" fmla="*/ 242888 h 1819275"/>
              <a:gd name="connsiteX61" fmla="*/ 1975177 w 3584902"/>
              <a:gd name="connsiteY61" fmla="*/ 252413 h 1819275"/>
              <a:gd name="connsiteX62" fmla="*/ 2013277 w 3584902"/>
              <a:gd name="connsiteY62" fmla="*/ 309563 h 1819275"/>
              <a:gd name="connsiteX63" fmla="*/ 2022802 w 3584902"/>
              <a:gd name="connsiteY63" fmla="*/ 323850 h 1819275"/>
              <a:gd name="connsiteX64" fmla="*/ 2037089 w 3584902"/>
              <a:gd name="connsiteY64" fmla="*/ 333375 h 1819275"/>
              <a:gd name="connsiteX65" fmla="*/ 2046614 w 3584902"/>
              <a:gd name="connsiteY65" fmla="*/ 404813 h 1819275"/>
              <a:gd name="connsiteX66" fmla="*/ 2056139 w 3584902"/>
              <a:gd name="connsiteY66" fmla="*/ 433388 h 1819275"/>
              <a:gd name="connsiteX67" fmla="*/ 2060902 w 3584902"/>
              <a:gd name="connsiteY67" fmla="*/ 447675 h 1819275"/>
              <a:gd name="connsiteX68" fmla="*/ 2075189 w 3584902"/>
              <a:gd name="connsiteY68" fmla="*/ 476250 h 1819275"/>
              <a:gd name="connsiteX69" fmla="*/ 2089477 w 3584902"/>
              <a:gd name="connsiteY69" fmla="*/ 485775 h 1819275"/>
              <a:gd name="connsiteX70" fmla="*/ 2113289 w 3584902"/>
              <a:gd name="connsiteY70" fmla="*/ 528638 h 1819275"/>
              <a:gd name="connsiteX71" fmla="*/ 2127577 w 3584902"/>
              <a:gd name="connsiteY71" fmla="*/ 538163 h 1819275"/>
              <a:gd name="connsiteX72" fmla="*/ 2175202 w 3584902"/>
              <a:gd name="connsiteY72" fmla="*/ 552450 h 1819275"/>
              <a:gd name="connsiteX73" fmla="*/ 2218064 w 3584902"/>
              <a:gd name="connsiteY73" fmla="*/ 557213 h 1819275"/>
              <a:gd name="connsiteX74" fmla="*/ 2265689 w 3584902"/>
              <a:gd name="connsiteY74" fmla="*/ 566738 h 1819275"/>
              <a:gd name="connsiteX75" fmla="*/ 2279977 w 3584902"/>
              <a:gd name="connsiteY75" fmla="*/ 571500 h 1819275"/>
              <a:gd name="connsiteX76" fmla="*/ 2303789 w 3584902"/>
              <a:gd name="connsiteY76" fmla="*/ 576263 h 1819275"/>
              <a:gd name="connsiteX77" fmla="*/ 2318077 w 3584902"/>
              <a:gd name="connsiteY77" fmla="*/ 581025 h 1819275"/>
              <a:gd name="connsiteX78" fmla="*/ 2360939 w 3584902"/>
              <a:gd name="connsiteY78" fmla="*/ 585788 h 1819275"/>
              <a:gd name="connsiteX79" fmla="*/ 2379989 w 3584902"/>
              <a:gd name="connsiteY79" fmla="*/ 609600 h 1819275"/>
              <a:gd name="connsiteX80" fmla="*/ 2408564 w 3584902"/>
              <a:gd name="connsiteY80" fmla="*/ 619125 h 1819275"/>
              <a:gd name="connsiteX81" fmla="*/ 2422852 w 3584902"/>
              <a:gd name="connsiteY81" fmla="*/ 628650 h 1819275"/>
              <a:gd name="connsiteX82" fmla="*/ 2465714 w 3584902"/>
              <a:gd name="connsiteY82" fmla="*/ 623888 h 1819275"/>
              <a:gd name="connsiteX83" fmla="*/ 2480002 w 3584902"/>
              <a:gd name="connsiteY83" fmla="*/ 614363 h 1819275"/>
              <a:gd name="connsiteX84" fmla="*/ 2494289 w 3584902"/>
              <a:gd name="connsiteY84" fmla="*/ 609600 h 1819275"/>
              <a:gd name="connsiteX85" fmla="*/ 2541914 w 3584902"/>
              <a:gd name="connsiteY85" fmla="*/ 619125 h 1819275"/>
              <a:gd name="connsiteX86" fmla="*/ 2556202 w 3584902"/>
              <a:gd name="connsiteY86" fmla="*/ 623888 h 1819275"/>
              <a:gd name="connsiteX87" fmla="*/ 2613352 w 3584902"/>
              <a:gd name="connsiteY87" fmla="*/ 647700 h 1819275"/>
              <a:gd name="connsiteX88" fmla="*/ 2627639 w 3584902"/>
              <a:gd name="connsiteY88" fmla="*/ 652463 h 1819275"/>
              <a:gd name="connsiteX89" fmla="*/ 2656214 w 3584902"/>
              <a:gd name="connsiteY89" fmla="*/ 671513 h 1819275"/>
              <a:gd name="connsiteX90" fmla="*/ 2684789 w 3584902"/>
              <a:gd name="connsiteY90" fmla="*/ 681038 h 1819275"/>
              <a:gd name="connsiteX91" fmla="*/ 2713364 w 3584902"/>
              <a:gd name="connsiteY91" fmla="*/ 695325 h 1819275"/>
              <a:gd name="connsiteX92" fmla="*/ 2722889 w 3584902"/>
              <a:gd name="connsiteY92" fmla="*/ 709613 h 1819275"/>
              <a:gd name="connsiteX93" fmla="*/ 2746702 w 3584902"/>
              <a:gd name="connsiteY93" fmla="*/ 733425 h 1819275"/>
              <a:gd name="connsiteX94" fmla="*/ 2765752 w 3584902"/>
              <a:gd name="connsiteY94" fmla="*/ 757238 h 1819275"/>
              <a:gd name="connsiteX95" fmla="*/ 2770514 w 3584902"/>
              <a:gd name="connsiteY95" fmla="*/ 771525 h 1819275"/>
              <a:gd name="connsiteX96" fmla="*/ 2799089 w 3584902"/>
              <a:gd name="connsiteY96" fmla="*/ 790575 h 1819275"/>
              <a:gd name="connsiteX97" fmla="*/ 2822902 w 3584902"/>
              <a:gd name="connsiteY97" fmla="*/ 814388 h 1819275"/>
              <a:gd name="connsiteX98" fmla="*/ 2827664 w 3584902"/>
              <a:gd name="connsiteY98" fmla="*/ 828675 h 1819275"/>
              <a:gd name="connsiteX99" fmla="*/ 2841952 w 3584902"/>
              <a:gd name="connsiteY99" fmla="*/ 838200 h 1819275"/>
              <a:gd name="connsiteX100" fmla="*/ 2870527 w 3584902"/>
              <a:gd name="connsiteY100" fmla="*/ 881063 h 1819275"/>
              <a:gd name="connsiteX101" fmla="*/ 2880052 w 3584902"/>
              <a:gd name="connsiteY101" fmla="*/ 895350 h 1819275"/>
              <a:gd name="connsiteX102" fmla="*/ 2908627 w 3584902"/>
              <a:gd name="connsiteY102" fmla="*/ 914400 h 1819275"/>
              <a:gd name="connsiteX103" fmla="*/ 2918152 w 3584902"/>
              <a:gd name="connsiteY103" fmla="*/ 928688 h 1819275"/>
              <a:gd name="connsiteX104" fmla="*/ 2961014 w 3584902"/>
              <a:gd name="connsiteY104" fmla="*/ 952500 h 1819275"/>
              <a:gd name="connsiteX105" fmla="*/ 3003877 w 3584902"/>
              <a:gd name="connsiteY105" fmla="*/ 976313 h 1819275"/>
              <a:gd name="connsiteX106" fmla="*/ 3027689 w 3584902"/>
              <a:gd name="connsiteY106" fmla="*/ 971550 h 1819275"/>
              <a:gd name="connsiteX107" fmla="*/ 3032452 w 3584902"/>
              <a:gd name="connsiteY107" fmla="*/ 952500 h 1819275"/>
              <a:gd name="connsiteX108" fmla="*/ 3037214 w 3584902"/>
              <a:gd name="connsiteY108" fmla="*/ 938213 h 1819275"/>
              <a:gd name="connsiteX109" fmla="*/ 3051502 w 3584902"/>
              <a:gd name="connsiteY109" fmla="*/ 933450 h 1819275"/>
              <a:gd name="connsiteX110" fmla="*/ 3103889 w 3584902"/>
              <a:gd name="connsiteY110" fmla="*/ 942975 h 1819275"/>
              <a:gd name="connsiteX111" fmla="*/ 3132464 w 3584902"/>
              <a:gd name="connsiteY111" fmla="*/ 957263 h 1819275"/>
              <a:gd name="connsiteX112" fmla="*/ 3175327 w 3584902"/>
              <a:gd name="connsiteY112" fmla="*/ 962025 h 1819275"/>
              <a:gd name="connsiteX113" fmla="*/ 3222952 w 3584902"/>
              <a:gd name="connsiteY113" fmla="*/ 976313 h 1819275"/>
              <a:gd name="connsiteX114" fmla="*/ 3237239 w 3584902"/>
              <a:gd name="connsiteY114" fmla="*/ 981075 h 1819275"/>
              <a:gd name="connsiteX115" fmla="*/ 3251527 w 3584902"/>
              <a:gd name="connsiteY115" fmla="*/ 985838 h 1819275"/>
              <a:gd name="connsiteX116" fmla="*/ 3270577 w 3584902"/>
              <a:gd name="connsiteY116" fmla="*/ 990600 h 1819275"/>
              <a:gd name="connsiteX117" fmla="*/ 3308677 w 3584902"/>
              <a:gd name="connsiteY117" fmla="*/ 985838 h 1819275"/>
              <a:gd name="connsiteX118" fmla="*/ 3322964 w 3584902"/>
              <a:gd name="connsiteY118" fmla="*/ 981075 h 1819275"/>
              <a:gd name="connsiteX119" fmla="*/ 3332489 w 3584902"/>
              <a:gd name="connsiteY119" fmla="*/ 995363 h 1819275"/>
              <a:gd name="connsiteX120" fmla="*/ 3337252 w 3584902"/>
              <a:gd name="connsiteY120" fmla="*/ 1038225 h 1819275"/>
              <a:gd name="connsiteX121" fmla="*/ 3351539 w 3584902"/>
              <a:gd name="connsiteY121" fmla="*/ 1104900 h 1819275"/>
              <a:gd name="connsiteX122" fmla="*/ 3351539 w 3584902"/>
              <a:gd name="connsiteY122" fmla="*/ 1228725 h 1819275"/>
              <a:gd name="connsiteX123" fmla="*/ 3337252 w 3584902"/>
              <a:gd name="connsiteY123" fmla="*/ 1257300 h 1819275"/>
              <a:gd name="connsiteX124" fmla="*/ 3332489 w 3584902"/>
              <a:gd name="connsiteY124" fmla="*/ 1271588 h 1819275"/>
              <a:gd name="connsiteX125" fmla="*/ 3337252 w 3584902"/>
              <a:gd name="connsiteY125" fmla="*/ 1333500 h 1819275"/>
              <a:gd name="connsiteX126" fmla="*/ 3351539 w 3584902"/>
              <a:gd name="connsiteY126" fmla="*/ 1338263 h 1819275"/>
              <a:gd name="connsiteX127" fmla="*/ 3365827 w 3584902"/>
              <a:gd name="connsiteY127" fmla="*/ 1347788 h 1819275"/>
              <a:gd name="connsiteX128" fmla="*/ 3380114 w 3584902"/>
              <a:gd name="connsiteY128" fmla="*/ 1362075 h 1819275"/>
              <a:gd name="connsiteX129" fmla="*/ 3389639 w 3584902"/>
              <a:gd name="connsiteY129" fmla="*/ 1376363 h 1819275"/>
              <a:gd name="connsiteX130" fmla="*/ 3403927 w 3584902"/>
              <a:gd name="connsiteY130" fmla="*/ 1381125 h 1819275"/>
              <a:gd name="connsiteX131" fmla="*/ 3437264 w 3584902"/>
              <a:gd name="connsiteY131" fmla="*/ 1385888 h 1819275"/>
              <a:gd name="connsiteX132" fmla="*/ 3465839 w 3584902"/>
              <a:gd name="connsiteY132" fmla="*/ 1400175 h 1819275"/>
              <a:gd name="connsiteX133" fmla="*/ 3475364 w 3584902"/>
              <a:gd name="connsiteY133" fmla="*/ 1414463 h 1819275"/>
              <a:gd name="connsiteX134" fmla="*/ 3480127 w 3584902"/>
              <a:gd name="connsiteY134" fmla="*/ 1428750 h 1819275"/>
              <a:gd name="connsiteX135" fmla="*/ 3508702 w 3584902"/>
              <a:gd name="connsiteY135" fmla="*/ 1443038 h 1819275"/>
              <a:gd name="connsiteX136" fmla="*/ 3527752 w 3584902"/>
              <a:gd name="connsiteY136" fmla="*/ 1466850 h 1819275"/>
              <a:gd name="connsiteX137" fmla="*/ 3537277 w 3584902"/>
              <a:gd name="connsiteY137" fmla="*/ 1504950 h 1819275"/>
              <a:gd name="connsiteX138" fmla="*/ 3546802 w 3584902"/>
              <a:gd name="connsiteY138" fmla="*/ 1533525 h 1819275"/>
              <a:gd name="connsiteX139" fmla="*/ 3551564 w 3584902"/>
              <a:gd name="connsiteY139" fmla="*/ 1557338 h 1819275"/>
              <a:gd name="connsiteX140" fmla="*/ 3556327 w 3584902"/>
              <a:gd name="connsiteY140" fmla="*/ 1585913 h 1819275"/>
              <a:gd name="connsiteX141" fmla="*/ 3570614 w 3584902"/>
              <a:gd name="connsiteY141" fmla="*/ 1619250 h 1819275"/>
              <a:gd name="connsiteX142" fmla="*/ 3580139 w 3584902"/>
              <a:gd name="connsiteY142" fmla="*/ 1647825 h 1819275"/>
              <a:gd name="connsiteX143" fmla="*/ 3584902 w 3584902"/>
              <a:gd name="connsiteY143" fmla="*/ 1662113 h 1819275"/>
              <a:gd name="connsiteX144" fmla="*/ 3580139 w 3584902"/>
              <a:gd name="connsiteY144" fmla="*/ 1690688 h 1819275"/>
              <a:gd name="connsiteX145" fmla="*/ 3551564 w 3584902"/>
              <a:gd name="connsiteY145" fmla="*/ 1700213 h 1819275"/>
              <a:gd name="connsiteX146" fmla="*/ 3522989 w 3584902"/>
              <a:gd name="connsiteY146" fmla="*/ 1719263 h 1819275"/>
              <a:gd name="connsiteX147" fmla="*/ 3494414 w 3584902"/>
              <a:gd name="connsiteY147" fmla="*/ 1728788 h 1819275"/>
              <a:gd name="connsiteX148" fmla="*/ 3465839 w 3584902"/>
              <a:gd name="connsiteY148" fmla="*/ 1743075 h 1819275"/>
              <a:gd name="connsiteX149" fmla="*/ 3437264 w 3584902"/>
              <a:gd name="connsiteY149" fmla="*/ 1747838 h 1819275"/>
              <a:gd name="connsiteX150" fmla="*/ 3422977 w 3584902"/>
              <a:gd name="connsiteY150" fmla="*/ 1752600 h 1819275"/>
              <a:gd name="connsiteX151" fmla="*/ 3389639 w 3584902"/>
              <a:gd name="connsiteY151" fmla="*/ 1757363 h 1819275"/>
              <a:gd name="connsiteX152" fmla="*/ 3375352 w 3584902"/>
              <a:gd name="connsiteY152" fmla="*/ 1762125 h 1819275"/>
              <a:gd name="connsiteX153" fmla="*/ 3370589 w 3584902"/>
              <a:gd name="connsiteY153" fmla="*/ 1776413 h 1819275"/>
              <a:gd name="connsiteX154" fmla="*/ 3313439 w 3584902"/>
              <a:gd name="connsiteY154" fmla="*/ 1781175 h 1819275"/>
              <a:gd name="connsiteX155" fmla="*/ 3280102 w 3584902"/>
              <a:gd name="connsiteY155" fmla="*/ 1785938 h 1819275"/>
              <a:gd name="connsiteX156" fmla="*/ 3265814 w 3584902"/>
              <a:gd name="connsiteY156" fmla="*/ 1790700 h 1819275"/>
              <a:gd name="connsiteX157" fmla="*/ 3108652 w 3584902"/>
              <a:gd name="connsiteY157" fmla="*/ 1790700 h 1819275"/>
              <a:gd name="connsiteX158" fmla="*/ 3094364 w 3584902"/>
              <a:gd name="connsiteY158" fmla="*/ 1781175 h 1819275"/>
              <a:gd name="connsiteX159" fmla="*/ 3061027 w 3584902"/>
              <a:gd name="connsiteY159" fmla="*/ 1771650 h 1819275"/>
              <a:gd name="connsiteX160" fmla="*/ 3046739 w 3584902"/>
              <a:gd name="connsiteY160" fmla="*/ 1766888 h 1819275"/>
              <a:gd name="connsiteX161" fmla="*/ 2999114 w 3584902"/>
              <a:gd name="connsiteY161" fmla="*/ 1771650 h 1819275"/>
              <a:gd name="connsiteX162" fmla="*/ 2984827 w 3584902"/>
              <a:gd name="connsiteY162" fmla="*/ 1776413 h 1819275"/>
              <a:gd name="connsiteX163" fmla="*/ 2965777 w 3584902"/>
              <a:gd name="connsiteY163" fmla="*/ 1781175 h 1819275"/>
              <a:gd name="connsiteX164" fmla="*/ 2951489 w 3584902"/>
              <a:gd name="connsiteY164" fmla="*/ 1795463 h 1819275"/>
              <a:gd name="connsiteX165" fmla="*/ 2941964 w 3584902"/>
              <a:gd name="connsiteY165" fmla="*/ 1809750 h 1819275"/>
              <a:gd name="connsiteX166" fmla="*/ 2903864 w 3584902"/>
              <a:gd name="connsiteY166" fmla="*/ 1814513 h 1819275"/>
              <a:gd name="connsiteX167" fmla="*/ 2880052 w 3584902"/>
              <a:gd name="connsiteY167" fmla="*/ 1819275 h 1819275"/>
              <a:gd name="connsiteX168" fmla="*/ 2846714 w 3584902"/>
              <a:gd name="connsiteY168" fmla="*/ 1814513 h 1819275"/>
              <a:gd name="connsiteX169" fmla="*/ 2818139 w 3584902"/>
              <a:gd name="connsiteY169" fmla="*/ 1795463 h 1819275"/>
              <a:gd name="connsiteX170" fmla="*/ 2789564 w 3584902"/>
              <a:gd name="connsiteY170" fmla="*/ 1776413 h 1819275"/>
              <a:gd name="connsiteX171" fmla="*/ 2775277 w 3584902"/>
              <a:gd name="connsiteY171" fmla="*/ 1771650 h 1819275"/>
              <a:gd name="connsiteX172" fmla="*/ 2722889 w 3584902"/>
              <a:gd name="connsiteY172" fmla="*/ 1771650 h 1819275"/>
              <a:gd name="connsiteX173" fmla="*/ 2713364 w 3584902"/>
              <a:gd name="connsiteY173" fmla="*/ 1757363 h 1819275"/>
              <a:gd name="connsiteX174" fmla="*/ 2694314 w 3584902"/>
              <a:gd name="connsiteY174" fmla="*/ 1728788 h 1819275"/>
              <a:gd name="connsiteX175" fmla="*/ 2684789 w 3584902"/>
              <a:gd name="connsiteY175" fmla="*/ 1714500 h 1819275"/>
              <a:gd name="connsiteX176" fmla="*/ 2665739 w 3584902"/>
              <a:gd name="connsiteY176" fmla="*/ 1709738 h 1819275"/>
              <a:gd name="connsiteX177" fmla="*/ 2651452 w 3584902"/>
              <a:gd name="connsiteY177" fmla="*/ 1704975 h 1819275"/>
              <a:gd name="connsiteX178" fmla="*/ 2622877 w 3584902"/>
              <a:gd name="connsiteY178" fmla="*/ 1685925 h 1819275"/>
              <a:gd name="connsiteX179" fmla="*/ 2608589 w 3584902"/>
              <a:gd name="connsiteY179" fmla="*/ 1676400 h 1819275"/>
              <a:gd name="connsiteX180" fmla="*/ 2575252 w 3584902"/>
              <a:gd name="connsiteY180" fmla="*/ 1666875 h 1819275"/>
              <a:gd name="connsiteX181" fmla="*/ 2560964 w 3584902"/>
              <a:gd name="connsiteY181" fmla="*/ 1657350 h 1819275"/>
              <a:gd name="connsiteX182" fmla="*/ 2546677 w 3584902"/>
              <a:gd name="connsiteY182" fmla="*/ 1652588 h 1819275"/>
              <a:gd name="connsiteX183" fmla="*/ 2518102 w 3584902"/>
              <a:gd name="connsiteY183" fmla="*/ 1633538 h 1819275"/>
              <a:gd name="connsiteX184" fmla="*/ 2503814 w 3584902"/>
              <a:gd name="connsiteY184" fmla="*/ 1624013 h 1819275"/>
              <a:gd name="connsiteX185" fmla="*/ 2489527 w 3584902"/>
              <a:gd name="connsiteY185" fmla="*/ 1619250 h 1819275"/>
              <a:gd name="connsiteX186" fmla="*/ 2475239 w 3584902"/>
              <a:gd name="connsiteY186" fmla="*/ 1604963 h 1819275"/>
              <a:gd name="connsiteX187" fmla="*/ 2460952 w 3584902"/>
              <a:gd name="connsiteY187" fmla="*/ 1600200 h 1819275"/>
              <a:gd name="connsiteX188" fmla="*/ 2446664 w 3584902"/>
              <a:gd name="connsiteY188" fmla="*/ 1590675 h 1819275"/>
              <a:gd name="connsiteX189" fmla="*/ 2403802 w 3584902"/>
              <a:gd name="connsiteY189" fmla="*/ 1571625 h 1819275"/>
              <a:gd name="connsiteX190" fmla="*/ 2394277 w 3584902"/>
              <a:gd name="connsiteY190" fmla="*/ 1557338 h 1819275"/>
              <a:gd name="connsiteX191" fmla="*/ 2379989 w 3584902"/>
              <a:gd name="connsiteY191" fmla="*/ 1547813 h 1819275"/>
              <a:gd name="connsiteX192" fmla="*/ 2375227 w 3584902"/>
              <a:gd name="connsiteY192" fmla="*/ 1533525 h 1819275"/>
              <a:gd name="connsiteX193" fmla="*/ 2346652 w 3584902"/>
              <a:gd name="connsiteY193" fmla="*/ 1524000 h 1819275"/>
              <a:gd name="connsiteX194" fmla="*/ 2332364 w 3584902"/>
              <a:gd name="connsiteY194" fmla="*/ 1509713 h 1819275"/>
              <a:gd name="connsiteX195" fmla="*/ 2322839 w 3584902"/>
              <a:gd name="connsiteY195" fmla="*/ 1495425 h 1819275"/>
              <a:gd name="connsiteX196" fmla="*/ 2294264 w 3584902"/>
              <a:gd name="connsiteY196" fmla="*/ 1485900 h 1819275"/>
              <a:gd name="connsiteX197" fmla="*/ 2265689 w 3584902"/>
              <a:gd name="connsiteY197" fmla="*/ 1466850 h 1819275"/>
              <a:gd name="connsiteX198" fmla="*/ 2199014 w 3584902"/>
              <a:gd name="connsiteY198" fmla="*/ 1452563 h 1819275"/>
              <a:gd name="connsiteX199" fmla="*/ 2184727 w 3584902"/>
              <a:gd name="connsiteY199" fmla="*/ 1443038 h 1819275"/>
              <a:gd name="connsiteX200" fmla="*/ 2175202 w 3584902"/>
              <a:gd name="connsiteY200" fmla="*/ 1428750 h 1819275"/>
              <a:gd name="connsiteX201" fmla="*/ 2156152 w 3584902"/>
              <a:gd name="connsiteY201" fmla="*/ 1423988 h 1819275"/>
              <a:gd name="connsiteX202" fmla="*/ 2060902 w 3584902"/>
              <a:gd name="connsiteY202" fmla="*/ 1400175 h 1819275"/>
              <a:gd name="connsiteX203" fmla="*/ 1946602 w 3584902"/>
              <a:gd name="connsiteY203" fmla="*/ 1385888 h 1819275"/>
              <a:gd name="connsiteX204" fmla="*/ 1875164 w 3584902"/>
              <a:gd name="connsiteY204" fmla="*/ 1381125 h 1819275"/>
              <a:gd name="connsiteX205" fmla="*/ 1784677 w 3584902"/>
              <a:gd name="connsiteY205" fmla="*/ 1371600 h 1819275"/>
              <a:gd name="connsiteX206" fmla="*/ 1770389 w 3584902"/>
              <a:gd name="connsiteY206" fmla="*/ 1366838 h 1819275"/>
              <a:gd name="connsiteX207" fmla="*/ 1737052 w 3584902"/>
              <a:gd name="connsiteY207" fmla="*/ 1362075 h 1819275"/>
              <a:gd name="connsiteX208" fmla="*/ 1722764 w 3584902"/>
              <a:gd name="connsiteY208" fmla="*/ 1357313 h 1819275"/>
              <a:gd name="connsiteX209" fmla="*/ 1679902 w 3584902"/>
              <a:gd name="connsiteY209" fmla="*/ 1366838 h 1819275"/>
              <a:gd name="connsiteX210" fmla="*/ 1675139 w 3584902"/>
              <a:gd name="connsiteY210" fmla="*/ 1385888 h 1819275"/>
              <a:gd name="connsiteX211" fmla="*/ 1646564 w 3584902"/>
              <a:gd name="connsiteY211" fmla="*/ 1400175 h 1819275"/>
              <a:gd name="connsiteX212" fmla="*/ 1584652 w 3584902"/>
              <a:gd name="connsiteY212" fmla="*/ 1390650 h 1819275"/>
              <a:gd name="connsiteX213" fmla="*/ 1489402 w 3584902"/>
              <a:gd name="connsiteY213" fmla="*/ 1385888 h 1819275"/>
              <a:gd name="connsiteX214" fmla="*/ 1475114 w 3584902"/>
              <a:gd name="connsiteY214" fmla="*/ 1381125 h 1819275"/>
              <a:gd name="connsiteX215" fmla="*/ 1465589 w 3584902"/>
              <a:gd name="connsiteY215" fmla="*/ 1366838 h 1819275"/>
              <a:gd name="connsiteX216" fmla="*/ 1432252 w 3584902"/>
              <a:gd name="connsiteY216" fmla="*/ 1362075 h 1819275"/>
              <a:gd name="connsiteX217" fmla="*/ 1398914 w 3584902"/>
              <a:gd name="connsiteY217" fmla="*/ 1338263 h 1819275"/>
              <a:gd name="connsiteX218" fmla="*/ 1394152 w 3584902"/>
              <a:gd name="connsiteY218" fmla="*/ 1319213 h 1819275"/>
              <a:gd name="connsiteX219" fmla="*/ 1365577 w 3584902"/>
              <a:gd name="connsiteY219" fmla="*/ 1309688 h 1819275"/>
              <a:gd name="connsiteX220" fmla="*/ 1351289 w 3584902"/>
              <a:gd name="connsiteY220" fmla="*/ 1281113 h 1819275"/>
              <a:gd name="connsiteX221" fmla="*/ 1337002 w 3584902"/>
              <a:gd name="connsiteY221" fmla="*/ 1271588 h 1819275"/>
              <a:gd name="connsiteX222" fmla="*/ 1270327 w 3584902"/>
              <a:gd name="connsiteY222" fmla="*/ 1276350 h 1819275"/>
              <a:gd name="connsiteX223" fmla="*/ 1246514 w 3584902"/>
              <a:gd name="connsiteY223" fmla="*/ 1300163 h 1819275"/>
              <a:gd name="connsiteX224" fmla="*/ 1217939 w 3584902"/>
              <a:gd name="connsiteY224" fmla="*/ 1314450 h 1819275"/>
              <a:gd name="connsiteX225" fmla="*/ 1203652 w 3584902"/>
              <a:gd name="connsiteY225" fmla="*/ 1343025 h 1819275"/>
              <a:gd name="connsiteX226" fmla="*/ 1189364 w 3584902"/>
              <a:gd name="connsiteY226" fmla="*/ 1347788 h 1819275"/>
              <a:gd name="connsiteX227" fmla="*/ 1151264 w 3584902"/>
              <a:gd name="connsiteY227" fmla="*/ 1357313 h 1819275"/>
              <a:gd name="connsiteX228" fmla="*/ 1122689 w 3584902"/>
              <a:gd name="connsiteY228" fmla="*/ 1371600 h 1819275"/>
              <a:gd name="connsiteX229" fmla="*/ 1108402 w 3584902"/>
              <a:gd name="connsiteY229" fmla="*/ 1381125 h 1819275"/>
              <a:gd name="connsiteX230" fmla="*/ 1017914 w 3584902"/>
              <a:gd name="connsiteY230" fmla="*/ 1381125 h 1819275"/>
              <a:gd name="connsiteX231" fmla="*/ 984577 w 3584902"/>
              <a:gd name="connsiteY231" fmla="*/ 1376363 h 1819275"/>
              <a:gd name="connsiteX232" fmla="*/ 965527 w 3584902"/>
              <a:gd name="connsiteY232" fmla="*/ 1371600 h 1819275"/>
              <a:gd name="connsiteX233" fmla="*/ 903614 w 3584902"/>
              <a:gd name="connsiteY233" fmla="*/ 1366838 h 1819275"/>
              <a:gd name="connsiteX234" fmla="*/ 841702 w 3584902"/>
              <a:gd name="connsiteY234" fmla="*/ 1333500 h 1819275"/>
              <a:gd name="connsiteX235" fmla="*/ 798839 w 3584902"/>
              <a:gd name="connsiteY235" fmla="*/ 1323975 h 1819275"/>
              <a:gd name="connsiteX236" fmla="*/ 784552 w 3584902"/>
              <a:gd name="connsiteY236" fmla="*/ 1319213 h 1819275"/>
              <a:gd name="connsiteX237" fmla="*/ 755977 w 3584902"/>
              <a:gd name="connsiteY237" fmla="*/ 1314450 h 1819275"/>
              <a:gd name="connsiteX238" fmla="*/ 736927 w 3584902"/>
              <a:gd name="connsiteY238" fmla="*/ 1271588 h 1819275"/>
              <a:gd name="connsiteX239" fmla="*/ 732164 w 3584902"/>
              <a:gd name="connsiteY239" fmla="*/ 1257300 h 1819275"/>
              <a:gd name="connsiteX240" fmla="*/ 727402 w 3584902"/>
              <a:gd name="connsiteY240" fmla="*/ 1243013 h 1819275"/>
              <a:gd name="connsiteX241" fmla="*/ 713114 w 3584902"/>
              <a:gd name="connsiteY241" fmla="*/ 1233488 h 1819275"/>
              <a:gd name="connsiteX242" fmla="*/ 689302 w 3584902"/>
              <a:gd name="connsiteY242" fmla="*/ 1238250 h 1819275"/>
              <a:gd name="connsiteX243" fmla="*/ 679777 w 3584902"/>
              <a:gd name="connsiteY243" fmla="*/ 1252538 h 1819275"/>
              <a:gd name="connsiteX244" fmla="*/ 665489 w 3584902"/>
              <a:gd name="connsiteY244" fmla="*/ 1257300 h 1819275"/>
              <a:gd name="connsiteX245" fmla="*/ 641677 w 3584902"/>
              <a:gd name="connsiteY245" fmla="*/ 1238250 h 1819275"/>
              <a:gd name="connsiteX246" fmla="*/ 636914 w 3584902"/>
              <a:gd name="connsiteY246" fmla="*/ 1223963 h 1819275"/>
              <a:gd name="connsiteX247" fmla="*/ 613102 w 3584902"/>
              <a:gd name="connsiteY247" fmla="*/ 1219200 h 1819275"/>
              <a:gd name="connsiteX248" fmla="*/ 584527 w 3584902"/>
              <a:gd name="connsiteY248" fmla="*/ 1228725 h 1819275"/>
              <a:gd name="connsiteX249" fmla="*/ 579764 w 3584902"/>
              <a:gd name="connsiteY249" fmla="*/ 1243013 h 1819275"/>
              <a:gd name="connsiteX250" fmla="*/ 565477 w 3584902"/>
              <a:gd name="connsiteY250" fmla="*/ 1252538 h 1819275"/>
              <a:gd name="connsiteX251" fmla="*/ 541664 w 3584902"/>
              <a:gd name="connsiteY251" fmla="*/ 1228725 h 1819275"/>
              <a:gd name="connsiteX252" fmla="*/ 536902 w 3584902"/>
              <a:gd name="connsiteY252" fmla="*/ 1214438 h 1819275"/>
              <a:gd name="connsiteX253" fmla="*/ 522614 w 3584902"/>
              <a:gd name="connsiteY253" fmla="*/ 1204913 h 1819275"/>
              <a:gd name="connsiteX254" fmla="*/ 513089 w 3584902"/>
              <a:gd name="connsiteY254" fmla="*/ 1190625 h 1819275"/>
              <a:gd name="connsiteX255" fmla="*/ 498802 w 3584902"/>
              <a:gd name="connsiteY255" fmla="*/ 1181100 h 1819275"/>
              <a:gd name="connsiteX256" fmla="*/ 474989 w 3584902"/>
              <a:gd name="connsiteY256" fmla="*/ 1157288 h 1819275"/>
              <a:gd name="connsiteX257" fmla="*/ 460702 w 3584902"/>
              <a:gd name="connsiteY257" fmla="*/ 1147763 h 1819275"/>
              <a:gd name="connsiteX258" fmla="*/ 441652 w 3584902"/>
              <a:gd name="connsiteY258" fmla="*/ 1119188 h 1819275"/>
              <a:gd name="connsiteX259" fmla="*/ 422602 w 3584902"/>
              <a:gd name="connsiteY259" fmla="*/ 1114425 h 1819275"/>
              <a:gd name="connsiteX260" fmla="*/ 394027 w 3584902"/>
              <a:gd name="connsiteY260" fmla="*/ 1095375 h 1819275"/>
              <a:gd name="connsiteX261" fmla="*/ 365452 w 3584902"/>
              <a:gd name="connsiteY261" fmla="*/ 1085850 h 1819275"/>
              <a:gd name="connsiteX262" fmla="*/ 351164 w 3584902"/>
              <a:gd name="connsiteY262" fmla="*/ 1076325 h 1819275"/>
              <a:gd name="connsiteX263" fmla="*/ 322589 w 3584902"/>
              <a:gd name="connsiteY263" fmla="*/ 1066800 h 1819275"/>
              <a:gd name="connsiteX264" fmla="*/ 308302 w 3584902"/>
              <a:gd name="connsiteY264" fmla="*/ 1062038 h 1819275"/>
              <a:gd name="connsiteX265" fmla="*/ 294014 w 3584902"/>
              <a:gd name="connsiteY265" fmla="*/ 1052513 h 1819275"/>
              <a:gd name="connsiteX266" fmla="*/ 279727 w 3584902"/>
              <a:gd name="connsiteY266" fmla="*/ 1038225 h 1819275"/>
              <a:gd name="connsiteX267" fmla="*/ 251152 w 3584902"/>
              <a:gd name="connsiteY267" fmla="*/ 1028700 h 1819275"/>
              <a:gd name="connsiteX268" fmla="*/ 236864 w 3584902"/>
              <a:gd name="connsiteY268" fmla="*/ 1023938 h 1819275"/>
              <a:gd name="connsiteX269" fmla="*/ 17861 w 3584902"/>
              <a:gd name="connsiteY269" fmla="*/ 923641 h 1819275"/>
              <a:gd name="connsiteX270" fmla="*/ 17220 w 3584902"/>
              <a:gd name="connsiteY270" fmla="*/ 722977 h 1819275"/>
              <a:gd name="connsiteX271" fmla="*/ 11818 w 3584902"/>
              <a:gd name="connsiteY271" fmla="*/ 486912 h 1819275"/>
              <a:gd name="connsiteX272" fmla="*/ 217814 w 3584902"/>
              <a:gd name="connsiteY272" fmla="*/ 409575 h 1819275"/>
              <a:gd name="connsiteX0" fmla="*/ 234713 w 3601801"/>
              <a:gd name="connsiteY0" fmla="*/ 409575 h 1819275"/>
              <a:gd name="connsiteX1" fmla="*/ 258526 w 3601801"/>
              <a:gd name="connsiteY1" fmla="*/ 419100 h 1819275"/>
              <a:gd name="connsiteX2" fmla="*/ 272813 w 3601801"/>
              <a:gd name="connsiteY2" fmla="*/ 423863 h 1819275"/>
              <a:gd name="connsiteX3" fmla="*/ 301388 w 3601801"/>
              <a:gd name="connsiteY3" fmla="*/ 419100 h 1819275"/>
              <a:gd name="connsiteX4" fmla="*/ 329963 w 3601801"/>
              <a:gd name="connsiteY4" fmla="*/ 400050 h 1819275"/>
              <a:gd name="connsiteX5" fmla="*/ 344251 w 3601801"/>
              <a:gd name="connsiteY5" fmla="*/ 390525 h 1819275"/>
              <a:gd name="connsiteX6" fmla="*/ 368063 w 3601801"/>
              <a:gd name="connsiteY6" fmla="*/ 385763 h 1819275"/>
              <a:gd name="connsiteX7" fmla="*/ 377588 w 3601801"/>
              <a:gd name="connsiteY7" fmla="*/ 371475 h 1819275"/>
              <a:gd name="connsiteX8" fmla="*/ 410926 w 3601801"/>
              <a:gd name="connsiteY8" fmla="*/ 366713 h 1819275"/>
              <a:gd name="connsiteX9" fmla="*/ 534751 w 3601801"/>
              <a:gd name="connsiteY9" fmla="*/ 361950 h 1819275"/>
              <a:gd name="connsiteX10" fmla="*/ 563326 w 3601801"/>
              <a:gd name="connsiteY10" fmla="*/ 357188 h 1819275"/>
              <a:gd name="connsiteX11" fmla="*/ 577613 w 3601801"/>
              <a:gd name="connsiteY11" fmla="*/ 352425 h 1819275"/>
              <a:gd name="connsiteX12" fmla="*/ 691913 w 3601801"/>
              <a:gd name="connsiteY12" fmla="*/ 357188 h 1819275"/>
              <a:gd name="connsiteX13" fmla="*/ 768113 w 3601801"/>
              <a:gd name="connsiteY13" fmla="*/ 352425 h 1819275"/>
              <a:gd name="connsiteX14" fmla="*/ 782401 w 3601801"/>
              <a:gd name="connsiteY14" fmla="*/ 342900 h 1819275"/>
              <a:gd name="connsiteX15" fmla="*/ 796688 w 3601801"/>
              <a:gd name="connsiteY15" fmla="*/ 338138 h 1819275"/>
              <a:gd name="connsiteX16" fmla="*/ 820501 w 3601801"/>
              <a:gd name="connsiteY16" fmla="*/ 314325 h 1819275"/>
              <a:gd name="connsiteX17" fmla="*/ 825263 w 3601801"/>
              <a:gd name="connsiteY17" fmla="*/ 300038 h 1819275"/>
              <a:gd name="connsiteX18" fmla="*/ 853838 w 3601801"/>
              <a:gd name="connsiteY18" fmla="*/ 280988 h 1819275"/>
              <a:gd name="connsiteX19" fmla="*/ 882413 w 3601801"/>
              <a:gd name="connsiteY19" fmla="*/ 266700 h 1819275"/>
              <a:gd name="connsiteX20" fmla="*/ 896701 w 3601801"/>
              <a:gd name="connsiteY20" fmla="*/ 252413 h 1819275"/>
              <a:gd name="connsiteX21" fmla="*/ 953851 w 3601801"/>
              <a:gd name="connsiteY21" fmla="*/ 247650 h 1819275"/>
              <a:gd name="connsiteX22" fmla="*/ 972901 w 3601801"/>
              <a:gd name="connsiteY22" fmla="*/ 242888 h 1819275"/>
              <a:gd name="connsiteX23" fmla="*/ 1015763 w 3601801"/>
              <a:gd name="connsiteY23" fmla="*/ 238125 h 1819275"/>
              <a:gd name="connsiteX24" fmla="*/ 1044338 w 3601801"/>
              <a:gd name="connsiteY24" fmla="*/ 228600 h 1819275"/>
              <a:gd name="connsiteX25" fmla="*/ 1058626 w 3601801"/>
              <a:gd name="connsiteY25" fmla="*/ 223838 h 1819275"/>
              <a:gd name="connsiteX26" fmla="*/ 1072913 w 3601801"/>
              <a:gd name="connsiteY26" fmla="*/ 214313 h 1819275"/>
              <a:gd name="connsiteX27" fmla="*/ 1091963 w 3601801"/>
              <a:gd name="connsiteY27" fmla="*/ 185738 h 1819275"/>
              <a:gd name="connsiteX28" fmla="*/ 1115776 w 3601801"/>
              <a:gd name="connsiteY28" fmla="*/ 180975 h 1819275"/>
              <a:gd name="connsiteX29" fmla="*/ 1134826 w 3601801"/>
              <a:gd name="connsiteY29" fmla="*/ 157163 h 1819275"/>
              <a:gd name="connsiteX30" fmla="*/ 1163401 w 3601801"/>
              <a:gd name="connsiteY30" fmla="*/ 147638 h 1819275"/>
              <a:gd name="connsiteX31" fmla="*/ 1168163 w 3601801"/>
              <a:gd name="connsiteY31" fmla="*/ 133350 h 1819275"/>
              <a:gd name="connsiteX32" fmla="*/ 1196738 w 3601801"/>
              <a:gd name="connsiteY32" fmla="*/ 123825 h 1819275"/>
              <a:gd name="connsiteX33" fmla="*/ 1211026 w 3601801"/>
              <a:gd name="connsiteY33" fmla="*/ 114300 h 1819275"/>
              <a:gd name="connsiteX34" fmla="*/ 1215788 w 3601801"/>
              <a:gd name="connsiteY34" fmla="*/ 100013 h 1819275"/>
              <a:gd name="connsiteX35" fmla="*/ 1230076 w 3601801"/>
              <a:gd name="connsiteY35" fmla="*/ 95250 h 1819275"/>
              <a:gd name="connsiteX36" fmla="*/ 1244363 w 3601801"/>
              <a:gd name="connsiteY36" fmla="*/ 85725 h 1819275"/>
              <a:gd name="connsiteX37" fmla="*/ 1249126 w 3601801"/>
              <a:gd name="connsiteY37" fmla="*/ 71438 h 1819275"/>
              <a:gd name="connsiteX38" fmla="*/ 1282463 w 3601801"/>
              <a:gd name="connsiteY38" fmla="*/ 66675 h 1819275"/>
              <a:gd name="connsiteX39" fmla="*/ 1296751 w 3601801"/>
              <a:gd name="connsiteY39" fmla="*/ 57150 h 1819275"/>
              <a:gd name="connsiteX40" fmla="*/ 1363426 w 3601801"/>
              <a:gd name="connsiteY40" fmla="*/ 66675 h 1819275"/>
              <a:gd name="connsiteX41" fmla="*/ 1382476 w 3601801"/>
              <a:gd name="connsiteY41" fmla="*/ 71438 h 1819275"/>
              <a:gd name="connsiteX42" fmla="*/ 1406288 w 3601801"/>
              <a:gd name="connsiteY42" fmla="*/ 76200 h 1819275"/>
              <a:gd name="connsiteX43" fmla="*/ 1563451 w 3601801"/>
              <a:gd name="connsiteY43" fmla="*/ 71438 h 1819275"/>
              <a:gd name="connsiteX44" fmla="*/ 1577738 w 3601801"/>
              <a:gd name="connsiteY44" fmla="*/ 66675 h 1819275"/>
              <a:gd name="connsiteX45" fmla="*/ 1596788 w 3601801"/>
              <a:gd name="connsiteY45" fmla="*/ 42863 h 1819275"/>
              <a:gd name="connsiteX46" fmla="*/ 1620601 w 3601801"/>
              <a:gd name="connsiteY46" fmla="*/ 19050 h 1819275"/>
              <a:gd name="connsiteX47" fmla="*/ 1649176 w 3601801"/>
              <a:gd name="connsiteY47" fmla="*/ 0 h 1819275"/>
              <a:gd name="connsiteX48" fmla="*/ 1672988 w 3601801"/>
              <a:gd name="connsiteY48" fmla="*/ 4763 h 1819275"/>
              <a:gd name="connsiteX49" fmla="*/ 1696801 w 3601801"/>
              <a:gd name="connsiteY49" fmla="*/ 38100 h 1819275"/>
              <a:gd name="connsiteX50" fmla="*/ 1777763 w 3601801"/>
              <a:gd name="connsiteY50" fmla="*/ 42863 h 1819275"/>
              <a:gd name="connsiteX51" fmla="*/ 1820626 w 3601801"/>
              <a:gd name="connsiteY51" fmla="*/ 57150 h 1819275"/>
              <a:gd name="connsiteX52" fmla="*/ 1834913 w 3601801"/>
              <a:gd name="connsiteY52" fmla="*/ 61913 h 1819275"/>
              <a:gd name="connsiteX53" fmla="*/ 1844438 w 3601801"/>
              <a:gd name="connsiteY53" fmla="*/ 76200 h 1819275"/>
              <a:gd name="connsiteX54" fmla="*/ 1873013 w 3601801"/>
              <a:gd name="connsiteY54" fmla="*/ 85725 h 1819275"/>
              <a:gd name="connsiteX55" fmla="*/ 1887301 w 3601801"/>
              <a:gd name="connsiteY55" fmla="*/ 95250 h 1819275"/>
              <a:gd name="connsiteX56" fmla="*/ 1911113 w 3601801"/>
              <a:gd name="connsiteY56" fmla="*/ 119063 h 1819275"/>
              <a:gd name="connsiteX57" fmla="*/ 1934926 w 3601801"/>
              <a:gd name="connsiteY57" fmla="*/ 142875 h 1819275"/>
              <a:gd name="connsiteX58" fmla="*/ 1944451 w 3601801"/>
              <a:gd name="connsiteY58" fmla="*/ 157163 h 1819275"/>
              <a:gd name="connsiteX59" fmla="*/ 1963501 w 3601801"/>
              <a:gd name="connsiteY59" fmla="*/ 214313 h 1819275"/>
              <a:gd name="connsiteX60" fmla="*/ 1977788 w 3601801"/>
              <a:gd name="connsiteY60" fmla="*/ 242888 h 1819275"/>
              <a:gd name="connsiteX61" fmla="*/ 1992076 w 3601801"/>
              <a:gd name="connsiteY61" fmla="*/ 252413 h 1819275"/>
              <a:gd name="connsiteX62" fmla="*/ 2030176 w 3601801"/>
              <a:gd name="connsiteY62" fmla="*/ 309563 h 1819275"/>
              <a:gd name="connsiteX63" fmla="*/ 2039701 w 3601801"/>
              <a:gd name="connsiteY63" fmla="*/ 323850 h 1819275"/>
              <a:gd name="connsiteX64" fmla="*/ 2053988 w 3601801"/>
              <a:gd name="connsiteY64" fmla="*/ 333375 h 1819275"/>
              <a:gd name="connsiteX65" fmla="*/ 2063513 w 3601801"/>
              <a:gd name="connsiteY65" fmla="*/ 404813 h 1819275"/>
              <a:gd name="connsiteX66" fmla="*/ 2073038 w 3601801"/>
              <a:gd name="connsiteY66" fmla="*/ 433388 h 1819275"/>
              <a:gd name="connsiteX67" fmla="*/ 2077801 w 3601801"/>
              <a:gd name="connsiteY67" fmla="*/ 447675 h 1819275"/>
              <a:gd name="connsiteX68" fmla="*/ 2092088 w 3601801"/>
              <a:gd name="connsiteY68" fmla="*/ 476250 h 1819275"/>
              <a:gd name="connsiteX69" fmla="*/ 2106376 w 3601801"/>
              <a:gd name="connsiteY69" fmla="*/ 485775 h 1819275"/>
              <a:gd name="connsiteX70" fmla="*/ 2130188 w 3601801"/>
              <a:gd name="connsiteY70" fmla="*/ 528638 h 1819275"/>
              <a:gd name="connsiteX71" fmla="*/ 2144476 w 3601801"/>
              <a:gd name="connsiteY71" fmla="*/ 538163 h 1819275"/>
              <a:gd name="connsiteX72" fmla="*/ 2192101 w 3601801"/>
              <a:gd name="connsiteY72" fmla="*/ 552450 h 1819275"/>
              <a:gd name="connsiteX73" fmla="*/ 2234963 w 3601801"/>
              <a:gd name="connsiteY73" fmla="*/ 557213 h 1819275"/>
              <a:gd name="connsiteX74" fmla="*/ 2282588 w 3601801"/>
              <a:gd name="connsiteY74" fmla="*/ 566738 h 1819275"/>
              <a:gd name="connsiteX75" fmla="*/ 2296876 w 3601801"/>
              <a:gd name="connsiteY75" fmla="*/ 571500 h 1819275"/>
              <a:gd name="connsiteX76" fmla="*/ 2320688 w 3601801"/>
              <a:gd name="connsiteY76" fmla="*/ 576263 h 1819275"/>
              <a:gd name="connsiteX77" fmla="*/ 2334976 w 3601801"/>
              <a:gd name="connsiteY77" fmla="*/ 581025 h 1819275"/>
              <a:gd name="connsiteX78" fmla="*/ 2377838 w 3601801"/>
              <a:gd name="connsiteY78" fmla="*/ 585788 h 1819275"/>
              <a:gd name="connsiteX79" fmla="*/ 2396888 w 3601801"/>
              <a:gd name="connsiteY79" fmla="*/ 609600 h 1819275"/>
              <a:gd name="connsiteX80" fmla="*/ 2425463 w 3601801"/>
              <a:gd name="connsiteY80" fmla="*/ 619125 h 1819275"/>
              <a:gd name="connsiteX81" fmla="*/ 2439751 w 3601801"/>
              <a:gd name="connsiteY81" fmla="*/ 628650 h 1819275"/>
              <a:gd name="connsiteX82" fmla="*/ 2482613 w 3601801"/>
              <a:gd name="connsiteY82" fmla="*/ 623888 h 1819275"/>
              <a:gd name="connsiteX83" fmla="*/ 2496901 w 3601801"/>
              <a:gd name="connsiteY83" fmla="*/ 614363 h 1819275"/>
              <a:gd name="connsiteX84" fmla="*/ 2511188 w 3601801"/>
              <a:gd name="connsiteY84" fmla="*/ 609600 h 1819275"/>
              <a:gd name="connsiteX85" fmla="*/ 2558813 w 3601801"/>
              <a:gd name="connsiteY85" fmla="*/ 619125 h 1819275"/>
              <a:gd name="connsiteX86" fmla="*/ 2573101 w 3601801"/>
              <a:gd name="connsiteY86" fmla="*/ 623888 h 1819275"/>
              <a:gd name="connsiteX87" fmla="*/ 2630251 w 3601801"/>
              <a:gd name="connsiteY87" fmla="*/ 647700 h 1819275"/>
              <a:gd name="connsiteX88" fmla="*/ 2644538 w 3601801"/>
              <a:gd name="connsiteY88" fmla="*/ 652463 h 1819275"/>
              <a:gd name="connsiteX89" fmla="*/ 2673113 w 3601801"/>
              <a:gd name="connsiteY89" fmla="*/ 671513 h 1819275"/>
              <a:gd name="connsiteX90" fmla="*/ 2701688 w 3601801"/>
              <a:gd name="connsiteY90" fmla="*/ 681038 h 1819275"/>
              <a:gd name="connsiteX91" fmla="*/ 2730263 w 3601801"/>
              <a:gd name="connsiteY91" fmla="*/ 695325 h 1819275"/>
              <a:gd name="connsiteX92" fmla="*/ 2739788 w 3601801"/>
              <a:gd name="connsiteY92" fmla="*/ 709613 h 1819275"/>
              <a:gd name="connsiteX93" fmla="*/ 2763601 w 3601801"/>
              <a:gd name="connsiteY93" fmla="*/ 733425 h 1819275"/>
              <a:gd name="connsiteX94" fmla="*/ 2782651 w 3601801"/>
              <a:gd name="connsiteY94" fmla="*/ 757238 h 1819275"/>
              <a:gd name="connsiteX95" fmla="*/ 2787413 w 3601801"/>
              <a:gd name="connsiteY95" fmla="*/ 771525 h 1819275"/>
              <a:gd name="connsiteX96" fmla="*/ 2815988 w 3601801"/>
              <a:gd name="connsiteY96" fmla="*/ 790575 h 1819275"/>
              <a:gd name="connsiteX97" fmla="*/ 2839801 w 3601801"/>
              <a:gd name="connsiteY97" fmla="*/ 814388 h 1819275"/>
              <a:gd name="connsiteX98" fmla="*/ 2844563 w 3601801"/>
              <a:gd name="connsiteY98" fmla="*/ 828675 h 1819275"/>
              <a:gd name="connsiteX99" fmla="*/ 2858851 w 3601801"/>
              <a:gd name="connsiteY99" fmla="*/ 838200 h 1819275"/>
              <a:gd name="connsiteX100" fmla="*/ 2887426 w 3601801"/>
              <a:gd name="connsiteY100" fmla="*/ 881063 h 1819275"/>
              <a:gd name="connsiteX101" fmla="*/ 2896951 w 3601801"/>
              <a:gd name="connsiteY101" fmla="*/ 895350 h 1819275"/>
              <a:gd name="connsiteX102" fmla="*/ 2925526 w 3601801"/>
              <a:gd name="connsiteY102" fmla="*/ 914400 h 1819275"/>
              <a:gd name="connsiteX103" fmla="*/ 2935051 w 3601801"/>
              <a:gd name="connsiteY103" fmla="*/ 928688 h 1819275"/>
              <a:gd name="connsiteX104" fmla="*/ 2977913 w 3601801"/>
              <a:gd name="connsiteY104" fmla="*/ 952500 h 1819275"/>
              <a:gd name="connsiteX105" fmla="*/ 3020776 w 3601801"/>
              <a:gd name="connsiteY105" fmla="*/ 976313 h 1819275"/>
              <a:gd name="connsiteX106" fmla="*/ 3044588 w 3601801"/>
              <a:gd name="connsiteY106" fmla="*/ 971550 h 1819275"/>
              <a:gd name="connsiteX107" fmla="*/ 3049351 w 3601801"/>
              <a:gd name="connsiteY107" fmla="*/ 952500 h 1819275"/>
              <a:gd name="connsiteX108" fmla="*/ 3054113 w 3601801"/>
              <a:gd name="connsiteY108" fmla="*/ 938213 h 1819275"/>
              <a:gd name="connsiteX109" fmla="*/ 3068401 w 3601801"/>
              <a:gd name="connsiteY109" fmla="*/ 933450 h 1819275"/>
              <a:gd name="connsiteX110" fmla="*/ 3120788 w 3601801"/>
              <a:gd name="connsiteY110" fmla="*/ 942975 h 1819275"/>
              <a:gd name="connsiteX111" fmla="*/ 3149363 w 3601801"/>
              <a:gd name="connsiteY111" fmla="*/ 957263 h 1819275"/>
              <a:gd name="connsiteX112" fmla="*/ 3192226 w 3601801"/>
              <a:gd name="connsiteY112" fmla="*/ 962025 h 1819275"/>
              <a:gd name="connsiteX113" fmla="*/ 3239851 w 3601801"/>
              <a:gd name="connsiteY113" fmla="*/ 976313 h 1819275"/>
              <a:gd name="connsiteX114" fmla="*/ 3254138 w 3601801"/>
              <a:gd name="connsiteY114" fmla="*/ 981075 h 1819275"/>
              <a:gd name="connsiteX115" fmla="*/ 3268426 w 3601801"/>
              <a:gd name="connsiteY115" fmla="*/ 985838 h 1819275"/>
              <a:gd name="connsiteX116" fmla="*/ 3287476 w 3601801"/>
              <a:gd name="connsiteY116" fmla="*/ 990600 h 1819275"/>
              <a:gd name="connsiteX117" fmla="*/ 3325576 w 3601801"/>
              <a:gd name="connsiteY117" fmla="*/ 985838 h 1819275"/>
              <a:gd name="connsiteX118" fmla="*/ 3339863 w 3601801"/>
              <a:gd name="connsiteY118" fmla="*/ 981075 h 1819275"/>
              <a:gd name="connsiteX119" fmla="*/ 3349388 w 3601801"/>
              <a:gd name="connsiteY119" fmla="*/ 995363 h 1819275"/>
              <a:gd name="connsiteX120" fmla="*/ 3354151 w 3601801"/>
              <a:gd name="connsiteY120" fmla="*/ 1038225 h 1819275"/>
              <a:gd name="connsiteX121" fmla="*/ 3368438 w 3601801"/>
              <a:gd name="connsiteY121" fmla="*/ 1104900 h 1819275"/>
              <a:gd name="connsiteX122" fmla="*/ 3368438 w 3601801"/>
              <a:gd name="connsiteY122" fmla="*/ 1228725 h 1819275"/>
              <a:gd name="connsiteX123" fmla="*/ 3354151 w 3601801"/>
              <a:gd name="connsiteY123" fmla="*/ 1257300 h 1819275"/>
              <a:gd name="connsiteX124" fmla="*/ 3349388 w 3601801"/>
              <a:gd name="connsiteY124" fmla="*/ 1271588 h 1819275"/>
              <a:gd name="connsiteX125" fmla="*/ 3354151 w 3601801"/>
              <a:gd name="connsiteY125" fmla="*/ 1333500 h 1819275"/>
              <a:gd name="connsiteX126" fmla="*/ 3368438 w 3601801"/>
              <a:gd name="connsiteY126" fmla="*/ 1338263 h 1819275"/>
              <a:gd name="connsiteX127" fmla="*/ 3382726 w 3601801"/>
              <a:gd name="connsiteY127" fmla="*/ 1347788 h 1819275"/>
              <a:gd name="connsiteX128" fmla="*/ 3397013 w 3601801"/>
              <a:gd name="connsiteY128" fmla="*/ 1362075 h 1819275"/>
              <a:gd name="connsiteX129" fmla="*/ 3406538 w 3601801"/>
              <a:gd name="connsiteY129" fmla="*/ 1376363 h 1819275"/>
              <a:gd name="connsiteX130" fmla="*/ 3420826 w 3601801"/>
              <a:gd name="connsiteY130" fmla="*/ 1381125 h 1819275"/>
              <a:gd name="connsiteX131" fmla="*/ 3454163 w 3601801"/>
              <a:gd name="connsiteY131" fmla="*/ 1385888 h 1819275"/>
              <a:gd name="connsiteX132" fmla="*/ 3482738 w 3601801"/>
              <a:gd name="connsiteY132" fmla="*/ 1400175 h 1819275"/>
              <a:gd name="connsiteX133" fmla="*/ 3492263 w 3601801"/>
              <a:gd name="connsiteY133" fmla="*/ 1414463 h 1819275"/>
              <a:gd name="connsiteX134" fmla="*/ 3497026 w 3601801"/>
              <a:gd name="connsiteY134" fmla="*/ 1428750 h 1819275"/>
              <a:gd name="connsiteX135" fmla="*/ 3525601 w 3601801"/>
              <a:gd name="connsiteY135" fmla="*/ 1443038 h 1819275"/>
              <a:gd name="connsiteX136" fmla="*/ 3544651 w 3601801"/>
              <a:gd name="connsiteY136" fmla="*/ 1466850 h 1819275"/>
              <a:gd name="connsiteX137" fmla="*/ 3554176 w 3601801"/>
              <a:gd name="connsiteY137" fmla="*/ 1504950 h 1819275"/>
              <a:gd name="connsiteX138" fmla="*/ 3563701 w 3601801"/>
              <a:gd name="connsiteY138" fmla="*/ 1533525 h 1819275"/>
              <a:gd name="connsiteX139" fmla="*/ 3568463 w 3601801"/>
              <a:gd name="connsiteY139" fmla="*/ 1557338 h 1819275"/>
              <a:gd name="connsiteX140" fmla="*/ 3573226 w 3601801"/>
              <a:gd name="connsiteY140" fmla="*/ 1585913 h 1819275"/>
              <a:gd name="connsiteX141" fmla="*/ 3587513 w 3601801"/>
              <a:gd name="connsiteY141" fmla="*/ 1619250 h 1819275"/>
              <a:gd name="connsiteX142" fmla="*/ 3597038 w 3601801"/>
              <a:gd name="connsiteY142" fmla="*/ 1647825 h 1819275"/>
              <a:gd name="connsiteX143" fmla="*/ 3601801 w 3601801"/>
              <a:gd name="connsiteY143" fmla="*/ 1662113 h 1819275"/>
              <a:gd name="connsiteX144" fmla="*/ 3597038 w 3601801"/>
              <a:gd name="connsiteY144" fmla="*/ 1690688 h 1819275"/>
              <a:gd name="connsiteX145" fmla="*/ 3568463 w 3601801"/>
              <a:gd name="connsiteY145" fmla="*/ 1700213 h 1819275"/>
              <a:gd name="connsiteX146" fmla="*/ 3539888 w 3601801"/>
              <a:gd name="connsiteY146" fmla="*/ 1719263 h 1819275"/>
              <a:gd name="connsiteX147" fmla="*/ 3511313 w 3601801"/>
              <a:gd name="connsiteY147" fmla="*/ 1728788 h 1819275"/>
              <a:gd name="connsiteX148" fmla="*/ 3482738 w 3601801"/>
              <a:gd name="connsiteY148" fmla="*/ 1743075 h 1819275"/>
              <a:gd name="connsiteX149" fmla="*/ 3454163 w 3601801"/>
              <a:gd name="connsiteY149" fmla="*/ 1747838 h 1819275"/>
              <a:gd name="connsiteX150" fmla="*/ 3439876 w 3601801"/>
              <a:gd name="connsiteY150" fmla="*/ 1752600 h 1819275"/>
              <a:gd name="connsiteX151" fmla="*/ 3406538 w 3601801"/>
              <a:gd name="connsiteY151" fmla="*/ 1757363 h 1819275"/>
              <a:gd name="connsiteX152" fmla="*/ 3392251 w 3601801"/>
              <a:gd name="connsiteY152" fmla="*/ 1762125 h 1819275"/>
              <a:gd name="connsiteX153" fmla="*/ 3387488 w 3601801"/>
              <a:gd name="connsiteY153" fmla="*/ 1776413 h 1819275"/>
              <a:gd name="connsiteX154" fmla="*/ 3330338 w 3601801"/>
              <a:gd name="connsiteY154" fmla="*/ 1781175 h 1819275"/>
              <a:gd name="connsiteX155" fmla="*/ 3297001 w 3601801"/>
              <a:gd name="connsiteY155" fmla="*/ 1785938 h 1819275"/>
              <a:gd name="connsiteX156" fmla="*/ 3282713 w 3601801"/>
              <a:gd name="connsiteY156" fmla="*/ 1790700 h 1819275"/>
              <a:gd name="connsiteX157" fmla="*/ 3125551 w 3601801"/>
              <a:gd name="connsiteY157" fmla="*/ 1790700 h 1819275"/>
              <a:gd name="connsiteX158" fmla="*/ 3111263 w 3601801"/>
              <a:gd name="connsiteY158" fmla="*/ 1781175 h 1819275"/>
              <a:gd name="connsiteX159" fmla="*/ 3077926 w 3601801"/>
              <a:gd name="connsiteY159" fmla="*/ 1771650 h 1819275"/>
              <a:gd name="connsiteX160" fmla="*/ 3063638 w 3601801"/>
              <a:gd name="connsiteY160" fmla="*/ 1766888 h 1819275"/>
              <a:gd name="connsiteX161" fmla="*/ 3016013 w 3601801"/>
              <a:gd name="connsiteY161" fmla="*/ 1771650 h 1819275"/>
              <a:gd name="connsiteX162" fmla="*/ 3001726 w 3601801"/>
              <a:gd name="connsiteY162" fmla="*/ 1776413 h 1819275"/>
              <a:gd name="connsiteX163" fmla="*/ 2982676 w 3601801"/>
              <a:gd name="connsiteY163" fmla="*/ 1781175 h 1819275"/>
              <a:gd name="connsiteX164" fmla="*/ 2968388 w 3601801"/>
              <a:gd name="connsiteY164" fmla="*/ 1795463 h 1819275"/>
              <a:gd name="connsiteX165" fmla="*/ 2958863 w 3601801"/>
              <a:gd name="connsiteY165" fmla="*/ 1809750 h 1819275"/>
              <a:gd name="connsiteX166" fmla="*/ 2920763 w 3601801"/>
              <a:gd name="connsiteY166" fmla="*/ 1814513 h 1819275"/>
              <a:gd name="connsiteX167" fmla="*/ 2896951 w 3601801"/>
              <a:gd name="connsiteY167" fmla="*/ 1819275 h 1819275"/>
              <a:gd name="connsiteX168" fmla="*/ 2863613 w 3601801"/>
              <a:gd name="connsiteY168" fmla="*/ 1814513 h 1819275"/>
              <a:gd name="connsiteX169" fmla="*/ 2835038 w 3601801"/>
              <a:gd name="connsiteY169" fmla="*/ 1795463 h 1819275"/>
              <a:gd name="connsiteX170" fmla="*/ 2806463 w 3601801"/>
              <a:gd name="connsiteY170" fmla="*/ 1776413 h 1819275"/>
              <a:gd name="connsiteX171" fmla="*/ 2792176 w 3601801"/>
              <a:gd name="connsiteY171" fmla="*/ 1771650 h 1819275"/>
              <a:gd name="connsiteX172" fmla="*/ 2739788 w 3601801"/>
              <a:gd name="connsiteY172" fmla="*/ 1771650 h 1819275"/>
              <a:gd name="connsiteX173" fmla="*/ 2730263 w 3601801"/>
              <a:gd name="connsiteY173" fmla="*/ 1757363 h 1819275"/>
              <a:gd name="connsiteX174" fmla="*/ 2711213 w 3601801"/>
              <a:gd name="connsiteY174" fmla="*/ 1728788 h 1819275"/>
              <a:gd name="connsiteX175" fmla="*/ 2701688 w 3601801"/>
              <a:gd name="connsiteY175" fmla="*/ 1714500 h 1819275"/>
              <a:gd name="connsiteX176" fmla="*/ 2682638 w 3601801"/>
              <a:gd name="connsiteY176" fmla="*/ 1709738 h 1819275"/>
              <a:gd name="connsiteX177" fmla="*/ 2668351 w 3601801"/>
              <a:gd name="connsiteY177" fmla="*/ 1704975 h 1819275"/>
              <a:gd name="connsiteX178" fmla="*/ 2639776 w 3601801"/>
              <a:gd name="connsiteY178" fmla="*/ 1685925 h 1819275"/>
              <a:gd name="connsiteX179" fmla="*/ 2625488 w 3601801"/>
              <a:gd name="connsiteY179" fmla="*/ 1676400 h 1819275"/>
              <a:gd name="connsiteX180" fmla="*/ 2592151 w 3601801"/>
              <a:gd name="connsiteY180" fmla="*/ 1666875 h 1819275"/>
              <a:gd name="connsiteX181" fmla="*/ 2577863 w 3601801"/>
              <a:gd name="connsiteY181" fmla="*/ 1657350 h 1819275"/>
              <a:gd name="connsiteX182" fmla="*/ 2563576 w 3601801"/>
              <a:gd name="connsiteY182" fmla="*/ 1652588 h 1819275"/>
              <a:gd name="connsiteX183" fmla="*/ 2535001 w 3601801"/>
              <a:gd name="connsiteY183" fmla="*/ 1633538 h 1819275"/>
              <a:gd name="connsiteX184" fmla="*/ 2520713 w 3601801"/>
              <a:gd name="connsiteY184" fmla="*/ 1624013 h 1819275"/>
              <a:gd name="connsiteX185" fmla="*/ 2506426 w 3601801"/>
              <a:gd name="connsiteY185" fmla="*/ 1619250 h 1819275"/>
              <a:gd name="connsiteX186" fmla="*/ 2492138 w 3601801"/>
              <a:gd name="connsiteY186" fmla="*/ 1604963 h 1819275"/>
              <a:gd name="connsiteX187" fmla="*/ 2477851 w 3601801"/>
              <a:gd name="connsiteY187" fmla="*/ 1600200 h 1819275"/>
              <a:gd name="connsiteX188" fmla="*/ 2463563 w 3601801"/>
              <a:gd name="connsiteY188" fmla="*/ 1590675 h 1819275"/>
              <a:gd name="connsiteX189" fmla="*/ 2420701 w 3601801"/>
              <a:gd name="connsiteY189" fmla="*/ 1571625 h 1819275"/>
              <a:gd name="connsiteX190" fmla="*/ 2411176 w 3601801"/>
              <a:gd name="connsiteY190" fmla="*/ 1557338 h 1819275"/>
              <a:gd name="connsiteX191" fmla="*/ 2396888 w 3601801"/>
              <a:gd name="connsiteY191" fmla="*/ 1547813 h 1819275"/>
              <a:gd name="connsiteX192" fmla="*/ 2392126 w 3601801"/>
              <a:gd name="connsiteY192" fmla="*/ 1533525 h 1819275"/>
              <a:gd name="connsiteX193" fmla="*/ 2363551 w 3601801"/>
              <a:gd name="connsiteY193" fmla="*/ 1524000 h 1819275"/>
              <a:gd name="connsiteX194" fmla="*/ 2349263 w 3601801"/>
              <a:gd name="connsiteY194" fmla="*/ 1509713 h 1819275"/>
              <a:gd name="connsiteX195" fmla="*/ 2339738 w 3601801"/>
              <a:gd name="connsiteY195" fmla="*/ 1495425 h 1819275"/>
              <a:gd name="connsiteX196" fmla="*/ 2311163 w 3601801"/>
              <a:gd name="connsiteY196" fmla="*/ 1485900 h 1819275"/>
              <a:gd name="connsiteX197" fmla="*/ 2282588 w 3601801"/>
              <a:gd name="connsiteY197" fmla="*/ 1466850 h 1819275"/>
              <a:gd name="connsiteX198" fmla="*/ 2215913 w 3601801"/>
              <a:gd name="connsiteY198" fmla="*/ 1452563 h 1819275"/>
              <a:gd name="connsiteX199" fmla="*/ 2201626 w 3601801"/>
              <a:gd name="connsiteY199" fmla="*/ 1443038 h 1819275"/>
              <a:gd name="connsiteX200" fmla="*/ 2192101 w 3601801"/>
              <a:gd name="connsiteY200" fmla="*/ 1428750 h 1819275"/>
              <a:gd name="connsiteX201" fmla="*/ 2173051 w 3601801"/>
              <a:gd name="connsiteY201" fmla="*/ 1423988 h 1819275"/>
              <a:gd name="connsiteX202" fmla="*/ 2077801 w 3601801"/>
              <a:gd name="connsiteY202" fmla="*/ 1400175 h 1819275"/>
              <a:gd name="connsiteX203" fmla="*/ 1963501 w 3601801"/>
              <a:gd name="connsiteY203" fmla="*/ 1385888 h 1819275"/>
              <a:gd name="connsiteX204" fmla="*/ 1892063 w 3601801"/>
              <a:gd name="connsiteY204" fmla="*/ 1381125 h 1819275"/>
              <a:gd name="connsiteX205" fmla="*/ 1801576 w 3601801"/>
              <a:gd name="connsiteY205" fmla="*/ 1371600 h 1819275"/>
              <a:gd name="connsiteX206" fmla="*/ 1787288 w 3601801"/>
              <a:gd name="connsiteY206" fmla="*/ 1366838 h 1819275"/>
              <a:gd name="connsiteX207" fmla="*/ 1753951 w 3601801"/>
              <a:gd name="connsiteY207" fmla="*/ 1362075 h 1819275"/>
              <a:gd name="connsiteX208" fmla="*/ 1739663 w 3601801"/>
              <a:gd name="connsiteY208" fmla="*/ 1357313 h 1819275"/>
              <a:gd name="connsiteX209" fmla="*/ 1696801 w 3601801"/>
              <a:gd name="connsiteY209" fmla="*/ 1366838 h 1819275"/>
              <a:gd name="connsiteX210" fmla="*/ 1692038 w 3601801"/>
              <a:gd name="connsiteY210" fmla="*/ 1385888 h 1819275"/>
              <a:gd name="connsiteX211" fmla="*/ 1663463 w 3601801"/>
              <a:gd name="connsiteY211" fmla="*/ 1400175 h 1819275"/>
              <a:gd name="connsiteX212" fmla="*/ 1601551 w 3601801"/>
              <a:gd name="connsiteY212" fmla="*/ 1390650 h 1819275"/>
              <a:gd name="connsiteX213" fmla="*/ 1506301 w 3601801"/>
              <a:gd name="connsiteY213" fmla="*/ 1385888 h 1819275"/>
              <a:gd name="connsiteX214" fmla="*/ 1492013 w 3601801"/>
              <a:gd name="connsiteY214" fmla="*/ 1381125 h 1819275"/>
              <a:gd name="connsiteX215" fmla="*/ 1482488 w 3601801"/>
              <a:gd name="connsiteY215" fmla="*/ 1366838 h 1819275"/>
              <a:gd name="connsiteX216" fmla="*/ 1449151 w 3601801"/>
              <a:gd name="connsiteY216" fmla="*/ 1362075 h 1819275"/>
              <a:gd name="connsiteX217" fmla="*/ 1415813 w 3601801"/>
              <a:gd name="connsiteY217" fmla="*/ 1338263 h 1819275"/>
              <a:gd name="connsiteX218" fmla="*/ 1411051 w 3601801"/>
              <a:gd name="connsiteY218" fmla="*/ 1319213 h 1819275"/>
              <a:gd name="connsiteX219" fmla="*/ 1382476 w 3601801"/>
              <a:gd name="connsiteY219" fmla="*/ 1309688 h 1819275"/>
              <a:gd name="connsiteX220" fmla="*/ 1368188 w 3601801"/>
              <a:gd name="connsiteY220" fmla="*/ 1281113 h 1819275"/>
              <a:gd name="connsiteX221" fmla="*/ 1353901 w 3601801"/>
              <a:gd name="connsiteY221" fmla="*/ 1271588 h 1819275"/>
              <a:gd name="connsiteX222" fmla="*/ 1287226 w 3601801"/>
              <a:gd name="connsiteY222" fmla="*/ 1276350 h 1819275"/>
              <a:gd name="connsiteX223" fmla="*/ 1263413 w 3601801"/>
              <a:gd name="connsiteY223" fmla="*/ 1300163 h 1819275"/>
              <a:gd name="connsiteX224" fmla="*/ 1234838 w 3601801"/>
              <a:gd name="connsiteY224" fmla="*/ 1314450 h 1819275"/>
              <a:gd name="connsiteX225" fmla="*/ 1220551 w 3601801"/>
              <a:gd name="connsiteY225" fmla="*/ 1343025 h 1819275"/>
              <a:gd name="connsiteX226" fmla="*/ 1206263 w 3601801"/>
              <a:gd name="connsiteY226" fmla="*/ 1347788 h 1819275"/>
              <a:gd name="connsiteX227" fmla="*/ 1168163 w 3601801"/>
              <a:gd name="connsiteY227" fmla="*/ 1357313 h 1819275"/>
              <a:gd name="connsiteX228" fmla="*/ 1139588 w 3601801"/>
              <a:gd name="connsiteY228" fmla="*/ 1371600 h 1819275"/>
              <a:gd name="connsiteX229" fmla="*/ 1125301 w 3601801"/>
              <a:gd name="connsiteY229" fmla="*/ 1381125 h 1819275"/>
              <a:gd name="connsiteX230" fmla="*/ 1034813 w 3601801"/>
              <a:gd name="connsiteY230" fmla="*/ 1381125 h 1819275"/>
              <a:gd name="connsiteX231" fmla="*/ 1001476 w 3601801"/>
              <a:gd name="connsiteY231" fmla="*/ 1376363 h 1819275"/>
              <a:gd name="connsiteX232" fmla="*/ 982426 w 3601801"/>
              <a:gd name="connsiteY232" fmla="*/ 1371600 h 1819275"/>
              <a:gd name="connsiteX233" fmla="*/ 920513 w 3601801"/>
              <a:gd name="connsiteY233" fmla="*/ 1366838 h 1819275"/>
              <a:gd name="connsiteX234" fmla="*/ 858601 w 3601801"/>
              <a:gd name="connsiteY234" fmla="*/ 1333500 h 1819275"/>
              <a:gd name="connsiteX235" fmla="*/ 815738 w 3601801"/>
              <a:gd name="connsiteY235" fmla="*/ 1323975 h 1819275"/>
              <a:gd name="connsiteX236" fmla="*/ 801451 w 3601801"/>
              <a:gd name="connsiteY236" fmla="*/ 1319213 h 1819275"/>
              <a:gd name="connsiteX237" fmla="*/ 772876 w 3601801"/>
              <a:gd name="connsiteY237" fmla="*/ 1314450 h 1819275"/>
              <a:gd name="connsiteX238" fmla="*/ 753826 w 3601801"/>
              <a:gd name="connsiteY238" fmla="*/ 1271588 h 1819275"/>
              <a:gd name="connsiteX239" fmla="*/ 749063 w 3601801"/>
              <a:gd name="connsiteY239" fmla="*/ 1257300 h 1819275"/>
              <a:gd name="connsiteX240" fmla="*/ 744301 w 3601801"/>
              <a:gd name="connsiteY240" fmla="*/ 1243013 h 1819275"/>
              <a:gd name="connsiteX241" fmla="*/ 730013 w 3601801"/>
              <a:gd name="connsiteY241" fmla="*/ 1233488 h 1819275"/>
              <a:gd name="connsiteX242" fmla="*/ 706201 w 3601801"/>
              <a:gd name="connsiteY242" fmla="*/ 1238250 h 1819275"/>
              <a:gd name="connsiteX243" fmla="*/ 696676 w 3601801"/>
              <a:gd name="connsiteY243" fmla="*/ 1252538 h 1819275"/>
              <a:gd name="connsiteX244" fmla="*/ 682388 w 3601801"/>
              <a:gd name="connsiteY244" fmla="*/ 1257300 h 1819275"/>
              <a:gd name="connsiteX245" fmla="*/ 658576 w 3601801"/>
              <a:gd name="connsiteY245" fmla="*/ 1238250 h 1819275"/>
              <a:gd name="connsiteX246" fmla="*/ 653813 w 3601801"/>
              <a:gd name="connsiteY246" fmla="*/ 1223963 h 1819275"/>
              <a:gd name="connsiteX247" fmla="*/ 630001 w 3601801"/>
              <a:gd name="connsiteY247" fmla="*/ 1219200 h 1819275"/>
              <a:gd name="connsiteX248" fmla="*/ 601426 w 3601801"/>
              <a:gd name="connsiteY248" fmla="*/ 1228725 h 1819275"/>
              <a:gd name="connsiteX249" fmla="*/ 596663 w 3601801"/>
              <a:gd name="connsiteY249" fmla="*/ 1243013 h 1819275"/>
              <a:gd name="connsiteX250" fmla="*/ 582376 w 3601801"/>
              <a:gd name="connsiteY250" fmla="*/ 1252538 h 1819275"/>
              <a:gd name="connsiteX251" fmla="*/ 558563 w 3601801"/>
              <a:gd name="connsiteY251" fmla="*/ 1228725 h 1819275"/>
              <a:gd name="connsiteX252" fmla="*/ 553801 w 3601801"/>
              <a:gd name="connsiteY252" fmla="*/ 1214438 h 1819275"/>
              <a:gd name="connsiteX253" fmla="*/ 539513 w 3601801"/>
              <a:gd name="connsiteY253" fmla="*/ 1204913 h 1819275"/>
              <a:gd name="connsiteX254" fmla="*/ 529988 w 3601801"/>
              <a:gd name="connsiteY254" fmla="*/ 1190625 h 1819275"/>
              <a:gd name="connsiteX255" fmla="*/ 515701 w 3601801"/>
              <a:gd name="connsiteY255" fmla="*/ 1181100 h 1819275"/>
              <a:gd name="connsiteX256" fmla="*/ 491888 w 3601801"/>
              <a:gd name="connsiteY256" fmla="*/ 1157288 h 1819275"/>
              <a:gd name="connsiteX257" fmla="*/ 477601 w 3601801"/>
              <a:gd name="connsiteY257" fmla="*/ 1147763 h 1819275"/>
              <a:gd name="connsiteX258" fmla="*/ 458551 w 3601801"/>
              <a:gd name="connsiteY258" fmla="*/ 1119188 h 1819275"/>
              <a:gd name="connsiteX259" fmla="*/ 439501 w 3601801"/>
              <a:gd name="connsiteY259" fmla="*/ 1114425 h 1819275"/>
              <a:gd name="connsiteX260" fmla="*/ 410926 w 3601801"/>
              <a:gd name="connsiteY260" fmla="*/ 1095375 h 1819275"/>
              <a:gd name="connsiteX261" fmla="*/ 382351 w 3601801"/>
              <a:gd name="connsiteY261" fmla="*/ 1085850 h 1819275"/>
              <a:gd name="connsiteX262" fmla="*/ 368063 w 3601801"/>
              <a:gd name="connsiteY262" fmla="*/ 1076325 h 1819275"/>
              <a:gd name="connsiteX263" fmla="*/ 339488 w 3601801"/>
              <a:gd name="connsiteY263" fmla="*/ 1066800 h 1819275"/>
              <a:gd name="connsiteX264" fmla="*/ 325201 w 3601801"/>
              <a:gd name="connsiteY264" fmla="*/ 1062038 h 1819275"/>
              <a:gd name="connsiteX265" fmla="*/ 310913 w 3601801"/>
              <a:gd name="connsiteY265" fmla="*/ 1052513 h 1819275"/>
              <a:gd name="connsiteX266" fmla="*/ 296626 w 3601801"/>
              <a:gd name="connsiteY266" fmla="*/ 1038225 h 1819275"/>
              <a:gd name="connsiteX267" fmla="*/ 268051 w 3601801"/>
              <a:gd name="connsiteY267" fmla="*/ 1028700 h 1819275"/>
              <a:gd name="connsiteX268" fmla="*/ 253763 w 3601801"/>
              <a:gd name="connsiteY268" fmla="*/ 1023938 h 1819275"/>
              <a:gd name="connsiteX269" fmla="*/ 34760 w 3601801"/>
              <a:gd name="connsiteY269" fmla="*/ 923641 h 1819275"/>
              <a:gd name="connsiteX270" fmla="*/ 0 w 3601801"/>
              <a:gd name="connsiteY270" fmla="*/ 722977 h 1819275"/>
              <a:gd name="connsiteX271" fmla="*/ 28717 w 3601801"/>
              <a:gd name="connsiteY271" fmla="*/ 486912 h 1819275"/>
              <a:gd name="connsiteX272" fmla="*/ 234713 w 3601801"/>
              <a:gd name="connsiteY272" fmla="*/ 4095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</a:cxnLst>
            <a:rect l="l" t="t" r="r" b="b"/>
            <a:pathLst>
              <a:path w="3601801" h="1819275">
                <a:moveTo>
                  <a:pt x="234713" y="409575"/>
                </a:moveTo>
                <a:cubicBezTo>
                  <a:pt x="273014" y="398273"/>
                  <a:pt x="250521" y="416098"/>
                  <a:pt x="258526" y="419100"/>
                </a:cubicBezTo>
                <a:cubicBezTo>
                  <a:pt x="263226" y="420863"/>
                  <a:pt x="267793" y="423863"/>
                  <a:pt x="272813" y="423863"/>
                </a:cubicBezTo>
                <a:cubicBezTo>
                  <a:pt x="282469" y="423863"/>
                  <a:pt x="291863" y="420688"/>
                  <a:pt x="301388" y="419100"/>
                </a:cubicBezTo>
                <a:lnTo>
                  <a:pt x="329963" y="400050"/>
                </a:lnTo>
                <a:cubicBezTo>
                  <a:pt x="334726" y="396875"/>
                  <a:pt x="338638" y="391647"/>
                  <a:pt x="344251" y="390525"/>
                </a:cubicBezTo>
                <a:lnTo>
                  <a:pt x="368063" y="385763"/>
                </a:lnTo>
                <a:cubicBezTo>
                  <a:pt x="371238" y="381000"/>
                  <a:pt x="372357" y="373800"/>
                  <a:pt x="377588" y="371475"/>
                </a:cubicBezTo>
                <a:cubicBezTo>
                  <a:pt x="387846" y="366916"/>
                  <a:pt x="399721" y="367392"/>
                  <a:pt x="410926" y="366713"/>
                </a:cubicBezTo>
                <a:cubicBezTo>
                  <a:pt x="452156" y="364214"/>
                  <a:pt x="493476" y="363538"/>
                  <a:pt x="534751" y="361950"/>
                </a:cubicBezTo>
                <a:cubicBezTo>
                  <a:pt x="544276" y="360363"/>
                  <a:pt x="553900" y="359283"/>
                  <a:pt x="563326" y="357188"/>
                </a:cubicBezTo>
                <a:cubicBezTo>
                  <a:pt x="568226" y="356099"/>
                  <a:pt x="572593" y="352425"/>
                  <a:pt x="577613" y="352425"/>
                </a:cubicBezTo>
                <a:cubicBezTo>
                  <a:pt x="615746" y="352425"/>
                  <a:pt x="653813" y="355600"/>
                  <a:pt x="691913" y="357188"/>
                </a:cubicBezTo>
                <a:cubicBezTo>
                  <a:pt x="717313" y="355600"/>
                  <a:pt x="742975" y="356394"/>
                  <a:pt x="768113" y="352425"/>
                </a:cubicBezTo>
                <a:cubicBezTo>
                  <a:pt x="773767" y="351532"/>
                  <a:pt x="777281" y="345460"/>
                  <a:pt x="782401" y="342900"/>
                </a:cubicBezTo>
                <a:cubicBezTo>
                  <a:pt x="786891" y="340655"/>
                  <a:pt x="791926" y="339725"/>
                  <a:pt x="796688" y="338138"/>
                </a:cubicBezTo>
                <a:cubicBezTo>
                  <a:pt x="810976" y="328613"/>
                  <a:pt x="812563" y="330201"/>
                  <a:pt x="820501" y="314325"/>
                </a:cubicBezTo>
                <a:cubicBezTo>
                  <a:pt x="822746" y="309835"/>
                  <a:pt x="821713" y="303588"/>
                  <a:pt x="825263" y="300038"/>
                </a:cubicBezTo>
                <a:cubicBezTo>
                  <a:pt x="833358" y="291943"/>
                  <a:pt x="842978" y="284608"/>
                  <a:pt x="853838" y="280988"/>
                </a:cubicBezTo>
                <a:cubicBezTo>
                  <a:pt x="868158" y="276214"/>
                  <a:pt x="870103" y="276958"/>
                  <a:pt x="882413" y="266700"/>
                </a:cubicBezTo>
                <a:cubicBezTo>
                  <a:pt x="887587" y="262388"/>
                  <a:pt x="890193" y="254148"/>
                  <a:pt x="896701" y="252413"/>
                </a:cubicBezTo>
                <a:cubicBezTo>
                  <a:pt x="915172" y="247488"/>
                  <a:pt x="934801" y="249238"/>
                  <a:pt x="953851" y="247650"/>
                </a:cubicBezTo>
                <a:cubicBezTo>
                  <a:pt x="960201" y="246063"/>
                  <a:pt x="966432" y="243883"/>
                  <a:pt x="972901" y="242888"/>
                </a:cubicBezTo>
                <a:cubicBezTo>
                  <a:pt x="987109" y="240702"/>
                  <a:pt x="1001667" y="240944"/>
                  <a:pt x="1015763" y="238125"/>
                </a:cubicBezTo>
                <a:cubicBezTo>
                  <a:pt x="1025608" y="236156"/>
                  <a:pt x="1034813" y="231775"/>
                  <a:pt x="1044338" y="228600"/>
                </a:cubicBezTo>
                <a:lnTo>
                  <a:pt x="1058626" y="223838"/>
                </a:lnTo>
                <a:cubicBezTo>
                  <a:pt x="1063388" y="220663"/>
                  <a:pt x="1069144" y="218621"/>
                  <a:pt x="1072913" y="214313"/>
                </a:cubicBezTo>
                <a:cubicBezTo>
                  <a:pt x="1080451" y="205698"/>
                  <a:pt x="1080738" y="187983"/>
                  <a:pt x="1091963" y="185738"/>
                </a:cubicBezTo>
                <a:lnTo>
                  <a:pt x="1115776" y="180975"/>
                </a:lnTo>
                <a:cubicBezTo>
                  <a:pt x="1120940" y="165482"/>
                  <a:pt x="1117967" y="164656"/>
                  <a:pt x="1134826" y="157163"/>
                </a:cubicBezTo>
                <a:cubicBezTo>
                  <a:pt x="1144001" y="153085"/>
                  <a:pt x="1163401" y="147638"/>
                  <a:pt x="1163401" y="147638"/>
                </a:cubicBezTo>
                <a:cubicBezTo>
                  <a:pt x="1164988" y="142875"/>
                  <a:pt x="1164078" y="136268"/>
                  <a:pt x="1168163" y="133350"/>
                </a:cubicBezTo>
                <a:cubicBezTo>
                  <a:pt x="1176333" y="127514"/>
                  <a:pt x="1188384" y="129394"/>
                  <a:pt x="1196738" y="123825"/>
                </a:cubicBezTo>
                <a:lnTo>
                  <a:pt x="1211026" y="114300"/>
                </a:lnTo>
                <a:cubicBezTo>
                  <a:pt x="1212613" y="109538"/>
                  <a:pt x="1212238" y="103563"/>
                  <a:pt x="1215788" y="100013"/>
                </a:cubicBezTo>
                <a:cubicBezTo>
                  <a:pt x="1219338" y="96463"/>
                  <a:pt x="1225586" y="97495"/>
                  <a:pt x="1230076" y="95250"/>
                </a:cubicBezTo>
                <a:cubicBezTo>
                  <a:pt x="1235195" y="92690"/>
                  <a:pt x="1239601" y="88900"/>
                  <a:pt x="1244363" y="85725"/>
                </a:cubicBezTo>
                <a:cubicBezTo>
                  <a:pt x="1245951" y="80963"/>
                  <a:pt x="1244636" y="73683"/>
                  <a:pt x="1249126" y="71438"/>
                </a:cubicBezTo>
                <a:cubicBezTo>
                  <a:pt x="1259166" y="66418"/>
                  <a:pt x="1271711" y="69901"/>
                  <a:pt x="1282463" y="66675"/>
                </a:cubicBezTo>
                <a:cubicBezTo>
                  <a:pt x="1287946" y="65030"/>
                  <a:pt x="1291988" y="60325"/>
                  <a:pt x="1296751" y="57150"/>
                </a:cubicBezTo>
                <a:cubicBezTo>
                  <a:pt x="1320146" y="60075"/>
                  <a:pt x="1340550" y="62100"/>
                  <a:pt x="1363426" y="66675"/>
                </a:cubicBezTo>
                <a:cubicBezTo>
                  <a:pt x="1369844" y="67959"/>
                  <a:pt x="1376086" y="70018"/>
                  <a:pt x="1382476" y="71438"/>
                </a:cubicBezTo>
                <a:cubicBezTo>
                  <a:pt x="1390378" y="73194"/>
                  <a:pt x="1398351" y="74613"/>
                  <a:pt x="1406288" y="76200"/>
                </a:cubicBezTo>
                <a:cubicBezTo>
                  <a:pt x="1458676" y="74613"/>
                  <a:pt x="1511120" y="74345"/>
                  <a:pt x="1563451" y="71438"/>
                </a:cubicBezTo>
                <a:cubicBezTo>
                  <a:pt x="1568463" y="71160"/>
                  <a:pt x="1574188" y="70225"/>
                  <a:pt x="1577738" y="66675"/>
                </a:cubicBezTo>
                <a:cubicBezTo>
                  <a:pt x="1623745" y="20668"/>
                  <a:pt x="1533363" y="85148"/>
                  <a:pt x="1596788" y="42863"/>
                </a:cubicBezTo>
                <a:cubicBezTo>
                  <a:pt x="1614250" y="16669"/>
                  <a:pt x="1596788" y="38894"/>
                  <a:pt x="1620601" y="19050"/>
                </a:cubicBezTo>
                <a:cubicBezTo>
                  <a:pt x="1644385" y="-769"/>
                  <a:pt x="1624066" y="8371"/>
                  <a:pt x="1649176" y="0"/>
                </a:cubicBezTo>
                <a:cubicBezTo>
                  <a:pt x="1657113" y="1588"/>
                  <a:pt x="1667264" y="-961"/>
                  <a:pt x="1672988" y="4763"/>
                </a:cubicBezTo>
                <a:cubicBezTo>
                  <a:pt x="1696449" y="28225"/>
                  <a:pt x="1666813" y="35101"/>
                  <a:pt x="1696801" y="38100"/>
                </a:cubicBezTo>
                <a:cubicBezTo>
                  <a:pt x="1723701" y="40790"/>
                  <a:pt x="1750776" y="41275"/>
                  <a:pt x="1777763" y="42863"/>
                </a:cubicBezTo>
                <a:lnTo>
                  <a:pt x="1820626" y="57150"/>
                </a:lnTo>
                <a:lnTo>
                  <a:pt x="1834913" y="61913"/>
                </a:lnTo>
                <a:cubicBezTo>
                  <a:pt x="1838088" y="66675"/>
                  <a:pt x="1839584" y="73167"/>
                  <a:pt x="1844438" y="76200"/>
                </a:cubicBezTo>
                <a:cubicBezTo>
                  <a:pt x="1852952" y="81521"/>
                  <a:pt x="1873013" y="85725"/>
                  <a:pt x="1873013" y="85725"/>
                </a:cubicBezTo>
                <a:cubicBezTo>
                  <a:pt x="1877776" y="88900"/>
                  <a:pt x="1883254" y="91203"/>
                  <a:pt x="1887301" y="95250"/>
                </a:cubicBezTo>
                <a:cubicBezTo>
                  <a:pt x="1919054" y="127003"/>
                  <a:pt x="1873011" y="93661"/>
                  <a:pt x="1911113" y="119063"/>
                </a:cubicBezTo>
                <a:cubicBezTo>
                  <a:pt x="1936515" y="157165"/>
                  <a:pt x="1903173" y="111122"/>
                  <a:pt x="1934926" y="142875"/>
                </a:cubicBezTo>
                <a:cubicBezTo>
                  <a:pt x="1938973" y="146922"/>
                  <a:pt x="1941276" y="152400"/>
                  <a:pt x="1944451" y="157163"/>
                </a:cubicBezTo>
                <a:lnTo>
                  <a:pt x="1963501" y="214313"/>
                </a:lnTo>
                <a:cubicBezTo>
                  <a:pt x="1967375" y="225934"/>
                  <a:pt x="1968555" y="233655"/>
                  <a:pt x="1977788" y="242888"/>
                </a:cubicBezTo>
                <a:cubicBezTo>
                  <a:pt x="1981835" y="246935"/>
                  <a:pt x="1987313" y="249238"/>
                  <a:pt x="1992076" y="252413"/>
                </a:cubicBezTo>
                <a:lnTo>
                  <a:pt x="2030176" y="309563"/>
                </a:lnTo>
                <a:cubicBezTo>
                  <a:pt x="2033351" y="314325"/>
                  <a:pt x="2034939" y="320675"/>
                  <a:pt x="2039701" y="323850"/>
                </a:cubicBezTo>
                <a:lnTo>
                  <a:pt x="2053988" y="333375"/>
                </a:lnTo>
                <a:cubicBezTo>
                  <a:pt x="2067517" y="373958"/>
                  <a:pt x="2047976" y="311588"/>
                  <a:pt x="2063513" y="404813"/>
                </a:cubicBezTo>
                <a:cubicBezTo>
                  <a:pt x="2065164" y="414717"/>
                  <a:pt x="2069863" y="423863"/>
                  <a:pt x="2073038" y="433388"/>
                </a:cubicBezTo>
                <a:lnTo>
                  <a:pt x="2077801" y="447675"/>
                </a:lnTo>
                <a:cubicBezTo>
                  <a:pt x="2081675" y="459297"/>
                  <a:pt x="2082854" y="467016"/>
                  <a:pt x="2092088" y="476250"/>
                </a:cubicBezTo>
                <a:cubicBezTo>
                  <a:pt x="2096136" y="480297"/>
                  <a:pt x="2101613" y="482600"/>
                  <a:pt x="2106376" y="485775"/>
                </a:cubicBezTo>
                <a:cubicBezTo>
                  <a:pt x="2111338" y="500664"/>
                  <a:pt x="2116150" y="519280"/>
                  <a:pt x="2130188" y="528638"/>
                </a:cubicBezTo>
                <a:cubicBezTo>
                  <a:pt x="2134951" y="531813"/>
                  <a:pt x="2139245" y="535838"/>
                  <a:pt x="2144476" y="538163"/>
                </a:cubicBezTo>
                <a:cubicBezTo>
                  <a:pt x="2151352" y="541219"/>
                  <a:pt x="2181504" y="550820"/>
                  <a:pt x="2192101" y="552450"/>
                </a:cubicBezTo>
                <a:cubicBezTo>
                  <a:pt x="2206309" y="554636"/>
                  <a:pt x="2220676" y="555625"/>
                  <a:pt x="2234963" y="557213"/>
                </a:cubicBezTo>
                <a:cubicBezTo>
                  <a:pt x="2267243" y="567971"/>
                  <a:pt x="2227863" y="555793"/>
                  <a:pt x="2282588" y="566738"/>
                </a:cubicBezTo>
                <a:cubicBezTo>
                  <a:pt x="2287511" y="567723"/>
                  <a:pt x="2292006" y="570282"/>
                  <a:pt x="2296876" y="571500"/>
                </a:cubicBezTo>
                <a:cubicBezTo>
                  <a:pt x="2304729" y="573463"/>
                  <a:pt x="2312835" y="574300"/>
                  <a:pt x="2320688" y="576263"/>
                </a:cubicBezTo>
                <a:cubicBezTo>
                  <a:pt x="2325558" y="577481"/>
                  <a:pt x="2330024" y="580200"/>
                  <a:pt x="2334976" y="581025"/>
                </a:cubicBezTo>
                <a:cubicBezTo>
                  <a:pt x="2349156" y="583388"/>
                  <a:pt x="2363551" y="584200"/>
                  <a:pt x="2377838" y="585788"/>
                </a:cubicBezTo>
                <a:cubicBezTo>
                  <a:pt x="2383003" y="601280"/>
                  <a:pt x="2380030" y="602108"/>
                  <a:pt x="2396888" y="609600"/>
                </a:cubicBezTo>
                <a:cubicBezTo>
                  <a:pt x="2406063" y="613678"/>
                  <a:pt x="2425463" y="619125"/>
                  <a:pt x="2425463" y="619125"/>
                </a:cubicBezTo>
                <a:cubicBezTo>
                  <a:pt x="2430226" y="622300"/>
                  <a:pt x="2434047" y="628175"/>
                  <a:pt x="2439751" y="628650"/>
                </a:cubicBezTo>
                <a:cubicBezTo>
                  <a:pt x="2454077" y="629844"/>
                  <a:pt x="2468667" y="627374"/>
                  <a:pt x="2482613" y="623888"/>
                </a:cubicBezTo>
                <a:cubicBezTo>
                  <a:pt x="2488166" y="622500"/>
                  <a:pt x="2491781" y="616923"/>
                  <a:pt x="2496901" y="614363"/>
                </a:cubicBezTo>
                <a:cubicBezTo>
                  <a:pt x="2501391" y="612118"/>
                  <a:pt x="2506426" y="611188"/>
                  <a:pt x="2511188" y="609600"/>
                </a:cubicBezTo>
                <a:cubicBezTo>
                  <a:pt x="2533632" y="613341"/>
                  <a:pt x="2538927" y="613443"/>
                  <a:pt x="2558813" y="619125"/>
                </a:cubicBezTo>
                <a:cubicBezTo>
                  <a:pt x="2563640" y="620504"/>
                  <a:pt x="2568712" y="621450"/>
                  <a:pt x="2573101" y="623888"/>
                </a:cubicBezTo>
                <a:cubicBezTo>
                  <a:pt x="2620169" y="650037"/>
                  <a:pt x="2581562" y="639586"/>
                  <a:pt x="2630251" y="647700"/>
                </a:cubicBezTo>
                <a:cubicBezTo>
                  <a:pt x="2635013" y="649288"/>
                  <a:pt x="2640150" y="650025"/>
                  <a:pt x="2644538" y="652463"/>
                </a:cubicBezTo>
                <a:cubicBezTo>
                  <a:pt x="2654545" y="658023"/>
                  <a:pt x="2662253" y="667893"/>
                  <a:pt x="2673113" y="671513"/>
                </a:cubicBezTo>
                <a:cubicBezTo>
                  <a:pt x="2682638" y="674688"/>
                  <a:pt x="2693334" y="675469"/>
                  <a:pt x="2701688" y="681038"/>
                </a:cubicBezTo>
                <a:cubicBezTo>
                  <a:pt x="2720153" y="693347"/>
                  <a:pt x="2710546" y="688753"/>
                  <a:pt x="2730263" y="695325"/>
                </a:cubicBezTo>
                <a:cubicBezTo>
                  <a:pt x="2733438" y="700088"/>
                  <a:pt x="2735741" y="705566"/>
                  <a:pt x="2739788" y="709613"/>
                </a:cubicBezTo>
                <a:cubicBezTo>
                  <a:pt x="2771541" y="741366"/>
                  <a:pt x="2738199" y="695323"/>
                  <a:pt x="2763601" y="733425"/>
                </a:cubicBezTo>
                <a:cubicBezTo>
                  <a:pt x="2775570" y="769336"/>
                  <a:pt x="2758032" y="726465"/>
                  <a:pt x="2782651" y="757238"/>
                </a:cubicBezTo>
                <a:cubicBezTo>
                  <a:pt x="2785787" y="761158"/>
                  <a:pt x="2784628" y="767348"/>
                  <a:pt x="2787413" y="771525"/>
                </a:cubicBezTo>
                <a:cubicBezTo>
                  <a:pt x="2797606" y="786815"/>
                  <a:pt x="2801009" y="785582"/>
                  <a:pt x="2815988" y="790575"/>
                </a:cubicBezTo>
                <a:cubicBezTo>
                  <a:pt x="2830276" y="800100"/>
                  <a:pt x="2831863" y="798512"/>
                  <a:pt x="2839801" y="814388"/>
                </a:cubicBezTo>
                <a:cubicBezTo>
                  <a:pt x="2842046" y="818878"/>
                  <a:pt x="2841427" y="824755"/>
                  <a:pt x="2844563" y="828675"/>
                </a:cubicBezTo>
                <a:cubicBezTo>
                  <a:pt x="2848139" y="833145"/>
                  <a:pt x="2854088" y="835025"/>
                  <a:pt x="2858851" y="838200"/>
                </a:cubicBezTo>
                <a:lnTo>
                  <a:pt x="2887426" y="881063"/>
                </a:lnTo>
                <a:cubicBezTo>
                  <a:pt x="2890601" y="885825"/>
                  <a:pt x="2892189" y="892175"/>
                  <a:pt x="2896951" y="895350"/>
                </a:cubicBezTo>
                <a:lnTo>
                  <a:pt x="2925526" y="914400"/>
                </a:lnTo>
                <a:cubicBezTo>
                  <a:pt x="2928701" y="919163"/>
                  <a:pt x="2930743" y="924919"/>
                  <a:pt x="2935051" y="928688"/>
                </a:cubicBezTo>
                <a:cubicBezTo>
                  <a:pt x="2955206" y="946324"/>
                  <a:pt x="2958290" y="945959"/>
                  <a:pt x="2977913" y="952500"/>
                </a:cubicBezTo>
                <a:cubicBezTo>
                  <a:pt x="3010665" y="974335"/>
                  <a:pt x="2995628" y="967930"/>
                  <a:pt x="3020776" y="976313"/>
                </a:cubicBezTo>
                <a:cubicBezTo>
                  <a:pt x="3028713" y="974725"/>
                  <a:pt x="3038370" y="976732"/>
                  <a:pt x="3044588" y="971550"/>
                </a:cubicBezTo>
                <a:cubicBezTo>
                  <a:pt x="3049616" y="967360"/>
                  <a:pt x="3047553" y="958794"/>
                  <a:pt x="3049351" y="952500"/>
                </a:cubicBezTo>
                <a:cubicBezTo>
                  <a:pt x="3050730" y="947673"/>
                  <a:pt x="3050563" y="941763"/>
                  <a:pt x="3054113" y="938213"/>
                </a:cubicBezTo>
                <a:cubicBezTo>
                  <a:pt x="3057663" y="934663"/>
                  <a:pt x="3063638" y="935038"/>
                  <a:pt x="3068401" y="933450"/>
                </a:cubicBezTo>
                <a:cubicBezTo>
                  <a:pt x="3081530" y="935091"/>
                  <a:pt x="3106107" y="935635"/>
                  <a:pt x="3120788" y="942975"/>
                </a:cubicBezTo>
                <a:cubicBezTo>
                  <a:pt x="3137241" y="951201"/>
                  <a:pt x="3131411" y="954271"/>
                  <a:pt x="3149363" y="957263"/>
                </a:cubicBezTo>
                <a:cubicBezTo>
                  <a:pt x="3163543" y="959626"/>
                  <a:pt x="3177938" y="960438"/>
                  <a:pt x="3192226" y="962025"/>
                </a:cubicBezTo>
                <a:cubicBezTo>
                  <a:pt x="3221019" y="969224"/>
                  <a:pt x="3205063" y="964717"/>
                  <a:pt x="3239851" y="976313"/>
                </a:cubicBezTo>
                <a:lnTo>
                  <a:pt x="3254138" y="981075"/>
                </a:lnTo>
                <a:cubicBezTo>
                  <a:pt x="3258901" y="982663"/>
                  <a:pt x="3263556" y="984621"/>
                  <a:pt x="3268426" y="985838"/>
                </a:cubicBezTo>
                <a:lnTo>
                  <a:pt x="3287476" y="990600"/>
                </a:lnTo>
                <a:cubicBezTo>
                  <a:pt x="3300176" y="989013"/>
                  <a:pt x="3312984" y="988128"/>
                  <a:pt x="3325576" y="985838"/>
                </a:cubicBezTo>
                <a:cubicBezTo>
                  <a:pt x="3330515" y="984940"/>
                  <a:pt x="3335202" y="979211"/>
                  <a:pt x="3339863" y="981075"/>
                </a:cubicBezTo>
                <a:cubicBezTo>
                  <a:pt x="3345178" y="983201"/>
                  <a:pt x="3346213" y="990600"/>
                  <a:pt x="3349388" y="995363"/>
                </a:cubicBezTo>
                <a:cubicBezTo>
                  <a:pt x="3350976" y="1009650"/>
                  <a:pt x="3352721" y="1023921"/>
                  <a:pt x="3354151" y="1038225"/>
                </a:cubicBezTo>
                <a:cubicBezTo>
                  <a:pt x="3360053" y="1097246"/>
                  <a:pt x="3348983" y="1075719"/>
                  <a:pt x="3368438" y="1104900"/>
                </a:cubicBezTo>
                <a:cubicBezTo>
                  <a:pt x="3371934" y="1167822"/>
                  <a:pt x="3377635" y="1178140"/>
                  <a:pt x="3368438" y="1228725"/>
                </a:cubicBezTo>
                <a:cubicBezTo>
                  <a:pt x="3365017" y="1247540"/>
                  <a:pt x="3362868" y="1239866"/>
                  <a:pt x="3354151" y="1257300"/>
                </a:cubicBezTo>
                <a:cubicBezTo>
                  <a:pt x="3351906" y="1261790"/>
                  <a:pt x="3350976" y="1266825"/>
                  <a:pt x="3349388" y="1271588"/>
                </a:cubicBezTo>
                <a:cubicBezTo>
                  <a:pt x="3350976" y="1292225"/>
                  <a:pt x="3348465" y="1313598"/>
                  <a:pt x="3354151" y="1333500"/>
                </a:cubicBezTo>
                <a:cubicBezTo>
                  <a:pt x="3355530" y="1338327"/>
                  <a:pt x="3363948" y="1336018"/>
                  <a:pt x="3368438" y="1338263"/>
                </a:cubicBezTo>
                <a:cubicBezTo>
                  <a:pt x="3373558" y="1340823"/>
                  <a:pt x="3378329" y="1344124"/>
                  <a:pt x="3382726" y="1347788"/>
                </a:cubicBezTo>
                <a:cubicBezTo>
                  <a:pt x="3387900" y="1352100"/>
                  <a:pt x="3392701" y="1356901"/>
                  <a:pt x="3397013" y="1362075"/>
                </a:cubicBezTo>
                <a:cubicBezTo>
                  <a:pt x="3400677" y="1366472"/>
                  <a:pt x="3402068" y="1372787"/>
                  <a:pt x="3406538" y="1376363"/>
                </a:cubicBezTo>
                <a:cubicBezTo>
                  <a:pt x="3410458" y="1379499"/>
                  <a:pt x="3415903" y="1380140"/>
                  <a:pt x="3420826" y="1381125"/>
                </a:cubicBezTo>
                <a:cubicBezTo>
                  <a:pt x="3431833" y="1383326"/>
                  <a:pt x="3443051" y="1384300"/>
                  <a:pt x="3454163" y="1385888"/>
                </a:cubicBezTo>
                <a:cubicBezTo>
                  <a:pt x="3465784" y="1389761"/>
                  <a:pt x="3473505" y="1390942"/>
                  <a:pt x="3482738" y="1400175"/>
                </a:cubicBezTo>
                <a:cubicBezTo>
                  <a:pt x="3486785" y="1404223"/>
                  <a:pt x="3489703" y="1409343"/>
                  <a:pt x="3492263" y="1414463"/>
                </a:cubicBezTo>
                <a:cubicBezTo>
                  <a:pt x="3494508" y="1418953"/>
                  <a:pt x="3493890" y="1424830"/>
                  <a:pt x="3497026" y="1428750"/>
                </a:cubicBezTo>
                <a:cubicBezTo>
                  <a:pt x="3503741" y="1437143"/>
                  <a:pt x="3516189" y="1439900"/>
                  <a:pt x="3525601" y="1443038"/>
                </a:cubicBezTo>
                <a:cubicBezTo>
                  <a:pt x="3537571" y="1478950"/>
                  <a:pt x="3520031" y="1436075"/>
                  <a:pt x="3544651" y="1466850"/>
                </a:cubicBezTo>
                <a:cubicBezTo>
                  <a:pt x="3548635" y="1471830"/>
                  <a:pt x="3553809" y="1503605"/>
                  <a:pt x="3554176" y="1504950"/>
                </a:cubicBezTo>
                <a:cubicBezTo>
                  <a:pt x="3556818" y="1514636"/>
                  <a:pt x="3561732" y="1523680"/>
                  <a:pt x="3563701" y="1533525"/>
                </a:cubicBezTo>
                <a:cubicBezTo>
                  <a:pt x="3565288" y="1541463"/>
                  <a:pt x="3567015" y="1549374"/>
                  <a:pt x="3568463" y="1557338"/>
                </a:cubicBezTo>
                <a:cubicBezTo>
                  <a:pt x="3570190" y="1566839"/>
                  <a:pt x="3571332" y="1576444"/>
                  <a:pt x="3573226" y="1585913"/>
                </a:cubicBezTo>
                <a:cubicBezTo>
                  <a:pt x="3581244" y="1626002"/>
                  <a:pt x="3572724" y="1585975"/>
                  <a:pt x="3587513" y="1619250"/>
                </a:cubicBezTo>
                <a:cubicBezTo>
                  <a:pt x="3591591" y="1628425"/>
                  <a:pt x="3593863" y="1638300"/>
                  <a:pt x="3597038" y="1647825"/>
                </a:cubicBezTo>
                <a:lnTo>
                  <a:pt x="3601801" y="1662113"/>
                </a:lnTo>
                <a:cubicBezTo>
                  <a:pt x="3600213" y="1671638"/>
                  <a:pt x="3603397" y="1683421"/>
                  <a:pt x="3597038" y="1690688"/>
                </a:cubicBezTo>
                <a:cubicBezTo>
                  <a:pt x="3590426" y="1698244"/>
                  <a:pt x="3576817" y="1694644"/>
                  <a:pt x="3568463" y="1700213"/>
                </a:cubicBezTo>
                <a:cubicBezTo>
                  <a:pt x="3558938" y="1706563"/>
                  <a:pt x="3550748" y="1715643"/>
                  <a:pt x="3539888" y="1719263"/>
                </a:cubicBezTo>
                <a:cubicBezTo>
                  <a:pt x="3530363" y="1722438"/>
                  <a:pt x="3519667" y="1723219"/>
                  <a:pt x="3511313" y="1728788"/>
                </a:cubicBezTo>
                <a:cubicBezTo>
                  <a:pt x="3498467" y="1737353"/>
                  <a:pt x="3497529" y="1739788"/>
                  <a:pt x="3482738" y="1743075"/>
                </a:cubicBezTo>
                <a:cubicBezTo>
                  <a:pt x="3473312" y="1745170"/>
                  <a:pt x="3463589" y="1745743"/>
                  <a:pt x="3454163" y="1747838"/>
                </a:cubicBezTo>
                <a:cubicBezTo>
                  <a:pt x="3449263" y="1748927"/>
                  <a:pt x="3444798" y="1751616"/>
                  <a:pt x="3439876" y="1752600"/>
                </a:cubicBezTo>
                <a:cubicBezTo>
                  <a:pt x="3428868" y="1754802"/>
                  <a:pt x="3417651" y="1755775"/>
                  <a:pt x="3406538" y="1757363"/>
                </a:cubicBezTo>
                <a:cubicBezTo>
                  <a:pt x="3401776" y="1758950"/>
                  <a:pt x="3395801" y="1758575"/>
                  <a:pt x="3392251" y="1762125"/>
                </a:cubicBezTo>
                <a:cubicBezTo>
                  <a:pt x="3388701" y="1765675"/>
                  <a:pt x="3392286" y="1774937"/>
                  <a:pt x="3387488" y="1776413"/>
                </a:cubicBezTo>
                <a:cubicBezTo>
                  <a:pt x="3369217" y="1782035"/>
                  <a:pt x="3349349" y="1779174"/>
                  <a:pt x="3330338" y="1781175"/>
                </a:cubicBezTo>
                <a:cubicBezTo>
                  <a:pt x="3319174" y="1782350"/>
                  <a:pt x="3308113" y="1784350"/>
                  <a:pt x="3297001" y="1785938"/>
                </a:cubicBezTo>
                <a:cubicBezTo>
                  <a:pt x="3292238" y="1787525"/>
                  <a:pt x="3287583" y="1789482"/>
                  <a:pt x="3282713" y="1790700"/>
                </a:cubicBezTo>
                <a:cubicBezTo>
                  <a:pt x="3227080" y="1804608"/>
                  <a:pt x="3202187" y="1793437"/>
                  <a:pt x="3125551" y="1790700"/>
                </a:cubicBezTo>
                <a:cubicBezTo>
                  <a:pt x="3120788" y="1787525"/>
                  <a:pt x="3116383" y="1783735"/>
                  <a:pt x="3111263" y="1781175"/>
                </a:cubicBezTo>
                <a:cubicBezTo>
                  <a:pt x="3103655" y="1777371"/>
                  <a:pt x="3085041" y="1773683"/>
                  <a:pt x="3077926" y="1771650"/>
                </a:cubicBezTo>
                <a:cubicBezTo>
                  <a:pt x="3073099" y="1770271"/>
                  <a:pt x="3068401" y="1768475"/>
                  <a:pt x="3063638" y="1766888"/>
                </a:cubicBezTo>
                <a:cubicBezTo>
                  <a:pt x="3047763" y="1768475"/>
                  <a:pt x="3031782" y="1769224"/>
                  <a:pt x="3016013" y="1771650"/>
                </a:cubicBezTo>
                <a:cubicBezTo>
                  <a:pt x="3011051" y="1772413"/>
                  <a:pt x="3006553" y="1775034"/>
                  <a:pt x="3001726" y="1776413"/>
                </a:cubicBezTo>
                <a:cubicBezTo>
                  <a:pt x="2995432" y="1778211"/>
                  <a:pt x="2989026" y="1779588"/>
                  <a:pt x="2982676" y="1781175"/>
                </a:cubicBezTo>
                <a:cubicBezTo>
                  <a:pt x="2977913" y="1785938"/>
                  <a:pt x="2972700" y="1790289"/>
                  <a:pt x="2968388" y="1795463"/>
                </a:cubicBezTo>
                <a:cubicBezTo>
                  <a:pt x="2964724" y="1799860"/>
                  <a:pt x="2964177" y="1807624"/>
                  <a:pt x="2958863" y="1809750"/>
                </a:cubicBezTo>
                <a:cubicBezTo>
                  <a:pt x="2946980" y="1814503"/>
                  <a:pt x="2933413" y="1812567"/>
                  <a:pt x="2920763" y="1814513"/>
                </a:cubicBezTo>
                <a:cubicBezTo>
                  <a:pt x="2912763" y="1815744"/>
                  <a:pt x="2904888" y="1817688"/>
                  <a:pt x="2896951" y="1819275"/>
                </a:cubicBezTo>
                <a:cubicBezTo>
                  <a:pt x="2885838" y="1817688"/>
                  <a:pt x="2874090" y="1818543"/>
                  <a:pt x="2863613" y="1814513"/>
                </a:cubicBezTo>
                <a:cubicBezTo>
                  <a:pt x="2852928" y="1810404"/>
                  <a:pt x="2844563" y="1801813"/>
                  <a:pt x="2835038" y="1795463"/>
                </a:cubicBezTo>
                <a:lnTo>
                  <a:pt x="2806463" y="1776413"/>
                </a:lnTo>
                <a:lnTo>
                  <a:pt x="2792176" y="1771650"/>
                </a:lnTo>
                <a:cubicBezTo>
                  <a:pt x="2773487" y="1775388"/>
                  <a:pt x="2758940" y="1781226"/>
                  <a:pt x="2739788" y="1771650"/>
                </a:cubicBezTo>
                <a:cubicBezTo>
                  <a:pt x="2734669" y="1769090"/>
                  <a:pt x="2733438" y="1762125"/>
                  <a:pt x="2730263" y="1757363"/>
                </a:cubicBezTo>
                <a:cubicBezTo>
                  <a:pt x="2721894" y="1732253"/>
                  <a:pt x="2731033" y="1752571"/>
                  <a:pt x="2711213" y="1728788"/>
                </a:cubicBezTo>
                <a:cubicBezTo>
                  <a:pt x="2707549" y="1724391"/>
                  <a:pt x="2706451" y="1717675"/>
                  <a:pt x="2701688" y="1714500"/>
                </a:cubicBezTo>
                <a:cubicBezTo>
                  <a:pt x="2696242" y="1710869"/>
                  <a:pt x="2688932" y="1711536"/>
                  <a:pt x="2682638" y="1709738"/>
                </a:cubicBezTo>
                <a:cubicBezTo>
                  <a:pt x="2677811" y="1708359"/>
                  <a:pt x="2672739" y="1707413"/>
                  <a:pt x="2668351" y="1704975"/>
                </a:cubicBezTo>
                <a:cubicBezTo>
                  <a:pt x="2658344" y="1699415"/>
                  <a:pt x="2649301" y="1692275"/>
                  <a:pt x="2639776" y="1685925"/>
                </a:cubicBezTo>
                <a:cubicBezTo>
                  <a:pt x="2635013" y="1682750"/>
                  <a:pt x="2630918" y="1678210"/>
                  <a:pt x="2625488" y="1676400"/>
                </a:cubicBezTo>
                <a:cubicBezTo>
                  <a:pt x="2604991" y="1669568"/>
                  <a:pt x="2616071" y="1672856"/>
                  <a:pt x="2592151" y="1666875"/>
                </a:cubicBezTo>
                <a:cubicBezTo>
                  <a:pt x="2587388" y="1663700"/>
                  <a:pt x="2582983" y="1659910"/>
                  <a:pt x="2577863" y="1657350"/>
                </a:cubicBezTo>
                <a:cubicBezTo>
                  <a:pt x="2573373" y="1655105"/>
                  <a:pt x="2567496" y="1655724"/>
                  <a:pt x="2563576" y="1652588"/>
                </a:cubicBezTo>
                <a:cubicBezTo>
                  <a:pt x="2533677" y="1628669"/>
                  <a:pt x="2578750" y="1644474"/>
                  <a:pt x="2535001" y="1633538"/>
                </a:cubicBezTo>
                <a:cubicBezTo>
                  <a:pt x="2530238" y="1630363"/>
                  <a:pt x="2525833" y="1626573"/>
                  <a:pt x="2520713" y="1624013"/>
                </a:cubicBezTo>
                <a:cubicBezTo>
                  <a:pt x="2516223" y="1621768"/>
                  <a:pt x="2510603" y="1622035"/>
                  <a:pt x="2506426" y="1619250"/>
                </a:cubicBezTo>
                <a:cubicBezTo>
                  <a:pt x="2500822" y="1615514"/>
                  <a:pt x="2497742" y="1608699"/>
                  <a:pt x="2492138" y="1604963"/>
                </a:cubicBezTo>
                <a:cubicBezTo>
                  <a:pt x="2487961" y="1602178"/>
                  <a:pt x="2482341" y="1602445"/>
                  <a:pt x="2477851" y="1600200"/>
                </a:cubicBezTo>
                <a:cubicBezTo>
                  <a:pt x="2472731" y="1597640"/>
                  <a:pt x="2468794" y="1593000"/>
                  <a:pt x="2463563" y="1590675"/>
                </a:cubicBezTo>
                <a:cubicBezTo>
                  <a:pt x="2412559" y="1568007"/>
                  <a:pt x="2453033" y="1593180"/>
                  <a:pt x="2420701" y="1571625"/>
                </a:cubicBezTo>
                <a:cubicBezTo>
                  <a:pt x="2417526" y="1566863"/>
                  <a:pt x="2415223" y="1561385"/>
                  <a:pt x="2411176" y="1557338"/>
                </a:cubicBezTo>
                <a:cubicBezTo>
                  <a:pt x="2407128" y="1553291"/>
                  <a:pt x="2400464" y="1552283"/>
                  <a:pt x="2396888" y="1547813"/>
                </a:cubicBezTo>
                <a:cubicBezTo>
                  <a:pt x="2393752" y="1543893"/>
                  <a:pt x="2396211" y="1536443"/>
                  <a:pt x="2392126" y="1533525"/>
                </a:cubicBezTo>
                <a:cubicBezTo>
                  <a:pt x="2383956" y="1527689"/>
                  <a:pt x="2363551" y="1524000"/>
                  <a:pt x="2363551" y="1524000"/>
                </a:cubicBezTo>
                <a:cubicBezTo>
                  <a:pt x="2358788" y="1519238"/>
                  <a:pt x="2353575" y="1514887"/>
                  <a:pt x="2349263" y="1509713"/>
                </a:cubicBezTo>
                <a:cubicBezTo>
                  <a:pt x="2345599" y="1505316"/>
                  <a:pt x="2344592" y="1498459"/>
                  <a:pt x="2339738" y="1495425"/>
                </a:cubicBezTo>
                <a:cubicBezTo>
                  <a:pt x="2331224" y="1490104"/>
                  <a:pt x="2319517" y="1491469"/>
                  <a:pt x="2311163" y="1485900"/>
                </a:cubicBezTo>
                <a:cubicBezTo>
                  <a:pt x="2301638" y="1479550"/>
                  <a:pt x="2293448" y="1470470"/>
                  <a:pt x="2282588" y="1466850"/>
                </a:cubicBezTo>
                <a:cubicBezTo>
                  <a:pt x="2241871" y="1453278"/>
                  <a:pt x="2263976" y="1458570"/>
                  <a:pt x="2215913" y="1452563"/>
                </a:cubicBezTo>
                <a:cubicBezTo>
                  <a:pt x="2211151" y="1449388"/>
                  <a:pt x="2205673" y="1447085"/>
                  <a:pt x="2201626" y="1443038"/>
                </a:cubicBezTo>
                <a:cubicBezTo>
                  <a:pt x="2197579" y="1438990"/>
                  <a:pt x="2196864" y="1431925"/>
                  <a:pt x="2192101" y="1428750"/>
                </a:cubicBezTo>
                <a:cubicBezTo>
                  <a:pt x="2186655" y="1425119"/>
                  <a:pt x="2179401" y="1425575"/>
                  <a:pt x="2173051" y="1423988"/>
                </a:cubicBezTo>
                <a:cubicBezTo>
                  <a:pt x="2125937" y="1392578"/>
                  <a:pt x="2155895" y="1405754"/>
                  <a:pt x="2077801" y="1400175"/>
                </a:cubicBezTo>
                <a:cubicBezTo>
                  <a:pt x="2033429" y="1385387"/>
                  <a:pt x="2057260" y="1392139"/>
                  <a:pt x="1963501" y="1385888"/>
                </a:cubicBezTo>
                <a:lnTo>
                  <a:pt x="1892063" y="1381125"/>
                </a:lnTo>
                <a:cubicBezTo>
                  <a:pt x="1850629" y="1367315"/>
                  <a:pt x="1898012" y="1381751"/>
                  <a:pt x="1801576" y="1371600"/>
                </a:cubicBezTo>
                <a:cubicBezTo>
                  <a:pt x="1796583" y="1371074"/>
                  <a:pt x="1792211" y="1367823"/>
                  <a:pt x="1787288" y="1366838"/>
                </a:cubicBezTo>
                <a:cubicBezTo>
                  <a:pt x="1776281" y="1364637"/>
                  <a:pt x="1765063" y="1363663"/>
                  <a:pt x="1753951" y="1362075"/>
                </a:cubicBezTo>
                <a:cubicBezTo>
                  <a:pt x="1749188" y="1360488"/>
                  <a:pt x="1744683" y="1357313"/>
                  <a:pt x="1739663" y="1357313"/>
                </a:cubicBezTo>
                <a:cubicBezTo>
                  <a:pt x="1722896" y="1357313"/>
                  <a:pt x="1711536" y="1361926"/>
                  <a:pt x="1696801" y="1366838"/>
                </a:cubicBezTo>
                <a:cubicBezTo>
                  <a:pt x="1695213" y="1373188"/>
                  <a:pt x="1695669" y="1380442"/>
                  <a:pt x="1692038" y="1385888"/>
                </a:cubicBezTo>
                <a:cubicBezTo>
                  <a:pt x="1686762" y="1393803"/>
                  <a:pt x="1671614" y="1397458"/>
                  <a:pt x="1663463" y="1400175"/>
                </a:cubicBezTo>
                <a:cubicBezTo>
                  <a:pt x="1651240" y="1398138"/>
                  <a:pt x="1612568" y="1391466"/>
                  <a:pt x="1601551" y="1390650"/>
                </a:cubicBezTo>
                <a:cubicBezTo>
                  <a:pt x="1569848" y="1388302"/>
                  <a:pt x="1538051" y="1387475"/>
                  <a:pt x="1506301" y="1385888"/>
                </a:cubicBezTo>
                <a:cubicBezTo>
                  <a:pt x="1501538" y="1384300"/>
                  <a:pt x="1495933" y="1384261"/>
                  <a:pt x="1492013" y="1381125"/>
                </a:cubicBezTo>
                <a:cubicBezTo>
                  <a:pt x="1487544" y="1377549"/>
                  <a:pt x="1487718" y="1369163"/>
                  <a:pt x="1482488" y="1366838"/>
                </a:cubicBezTo>
                <a:cubicBezTo>
                  <a:pt x="1472230" y="1362279"/>
                  <a:pt x="1460263" y="1363663"/>
                  <a:pt x="1449151" y="1362075"/>
                </a:cubicBezTo>
                <a:cubicBezTo>
                  <a:pt x="1418322" y="1351799"/>
                  <a:pt x="1422497" y="1361657"/>
                  <a:pt x="1415813" y="1338263"/>
                </a:cubicBezTo>
                <a:cubicBezTo>
                  <a:pt x="1414015" y="1331969"/>
                  <a:pt x="1416021" y="1323473"/>
                  <a:pt x="1411051" y="1319213"/>
                </a:cubicBezTo>
                <a:cubicBezTo>
                  <a:pt x="1403428" y="1312679"/>
                  <a:pt x="1382476" y="1309688"/>
                  <a:pt x="1382476" y="1309688"/>
                </a:cubicBezTo>
                <a:cubicBezTo>
                  <a:pt x="1378602" y="1298067"/>
                  <a:pt x="1377420" y="1290345"/>
                  <a:pt x="1368188" y="1281113"/>
                </a:cubicBezTo>
                <a:cubicBezTo>
                  <a:pt x="1364141" y="1277066"/>
                  <a:pt x="1358663" y="1274763"/>
                  <a:pt x="1353901" y="1271588"/>
                </a:cubicBezTo>
                <a:cubicBezTo>
                  <a:pt x="1331676" y="1273175"/>
                  <a:pt x="1309169" y="1272478"/>
                  <a:pt x="1287226" y="1276350"/>
                </a:cubicBezTo>
                <a:cubicBezTo>
                  <a:pt x="1271804" y="1279071"/>
                  <a:pt x="1272485" y="1291091"/>
                  <a:pt x="1263413" y="1300163"/>
                </a:cubicBezTo>
                <a:cubicBezTo>
                  <a:pt x="1254180" y="1309396"/>
                  <a:pt x="1246459" y="1310577"/>
                  <a:pt x="1234838" y="1314450"/>
                </a:cubicBezTo>
                <a:cubicBezTo>
                  <a:pt x="1231701" y="1323863"/>
                  <a:pt x="1228945" y="1336310"/>
                  <a:pt x="1220551" y="1343025"/>
                </a:cubicBezTo>
                <a:cubicBezTo>
                  <a:pt x="1216631" y="1346161"/>
                  <a:pt x="1211133" y="1346570"/>
                  <a:pt x="1206263" y="1347788"/>
                </a:cubicBezTo>
                <a:cubicBezTo>
                  <a:pt x="1195389" y="1350506"/>
                  <a:pt x="1179052" y="1351868"/>
                  <a:pt x="1168163" y="1357313"/>
                </a:cubicBezTo>
                <a:cubicBezTo>
                  <a:pt x="1131241" y="1375774"/>
                  <a:pt x="1175495" y="1359633"/>
                  <a:pt x="1139588" y="1371600"/>
                </a:cubicBezTo>
                <a:cubicBezTo>
                  <a:pt x="1134826" y="1374775"/>
                  <a:pt x="1130854" y="1379737"/>
                  <a:pt x="1125301" y="1381125"/>
                </a:cubicBezTo>
                <a:cubicBezTo>
                  <a:pt x="1091440" y="1389590"/>
                  <a:pt x="1069153" y="1385165"/>
                  <a:pt x="1034813" y="1381125"/>
                </a:cubicBezTo>
                <a:cubicBezTo>
                  <a:pt x="1023665" y="1379813"/>
                  <a:pt x="1012520" y="1378371"/>
                  <a:pt x="1001476" y="1376363"/>
                </a:cubicBezTo>
                <a:cubicBezTo>
                  <a:pt x="995036" y="1375192"/>
                  <a:pt x="988927" y="1372365"/>
                  <a:pt x="982426" y="1371600"/>
                </a:cubicBezTo>
                <a:cubicBezTo>
                  <a:pt x="961869" y="1369182"/>
                  <a:pt x="941151" y="1368425"/>
                  <a:pt x="920513" y="1366838"/>
                </a:cubicBezTo>
                <a:cubicBezTo>
                  <a:pt x="893489" y="1326302"/>
                  <a:pt x="912841" y="1339527"/>
                  <a:pt x="858601" y="1333500"/>
                </a:cubicBezTo>
                <a:cubicBezTo>
                  <a:pt x="826435" y="1322780"/>
                  <a:pt x="866031" y="1335151"/>
                  <a:pt x="815738" y="1323975"/>
                </a:cubicBezTo>
                <a:cubicBezTo>
                  <a:pt x="810838" y="1322886"/>
                  <a:pt x="806351" y="1320302"/>
                  <a:pt x="801451" y="1319213"/>
                </a:cubicBezTo>
                <a:cubicBezTo>
                  <a:pt x="792025" y="1317118"/>
                  <a:pt x="782401" y="1316038"/>
                  <a:pt x="772876" y="1314450"/>
                </a:cubicBezTo>
                <a:cubicBezTo>
                  <a:pt x="757781" y="1291809"/>
                  <a:pt x="765162" y="1305594"/>
                  <a:pt x="753826" y="1271588"/>
                </a:cubicBezTo>
                <a:lnTo>
                  <a:pt x="749063" y="1257300"/>
                </a:lnTo>
                <a:cubicBezTo>
                  <a:pt x="747476" y="1252538"/>
                  <a:pt x="748478" y="1245797"/>
                  <a:pt x="744301" y="1243013"/>
                </a:cubicBezTo>
                <a:lnTo>
                  <a:pt x="730013" y="1233488"/>
                </a:lnTo>
                <a:cubicBezTo>
                  <a:pt x="722076" y="1235075"/>
                  <a:pt x="713229" y="1234234"/>
                  <a:pt x="706201" y="1238250"/>
                </a:cubicBezTo>
                <a:cubicBezTo>
                  <a:pt x="701231" y="1241090"/>
                  <a:pt x="701146" y="1248962"/>
                  <a:pt x="696676" y="1252538"/>
                </a:cubicBezTo>
                <a:cubicBezTo>
                  <a:pt x="692756" y="1255674"/>
                  <a:pt x="687151" y="1255713"/>
                  <a:pt x="682388" y="1257300"/>
                </a:cubicBezTo>
                <a:cubicBezTo>
                  <a:pt x="665909" y="1251807"/>
                  <a:pt x="667193" y="1255484"/>
                  <a:pt x="658576" y="1238250"/>
                </a:cubicBezTo>
                <a:cubicBezTo>
                  <a:pt x="656331" y="1233760"/>
                  <a:pt x="657990" y="1226748"/>
                  <a:pt x="653813" y="1223963"/>
                </a:cubicBezTo>
                <a:cubicBezTo>
                  <a:pt x="647078" y="1219473"/>
                  <a:pt x="637938" y="1220788"/>
                  <a:pt x="630001" y="1219200"/>
                </a:cubicBezTo>
                <a:cubicBezTo>
                  <a:pt x="620476" y="1222375"/>
                  <a:pt x="609596" y="1222889"/>
                  <a:pt x="601426" y="1228725"/>
                </a:cubicBezTo>
                <a:cubicBezTo>
                  <a:pt x="597341" y="1231643"/>
                  <a:pt x="599799" y="1239093"/>
                  <a:pt x="596663" y="1243013"/>
                </a:cubicBezTo>
                <a:cubicBezTo>
                  <a:pt x="593087" y="1247482"/>
                  <a:pt x="587138" y="1249363"/>
                  <a:pt x="582376" y="1252538"/>
                </a:cubicBezTo>
                <a:cubicBezTo>
                  <a:pt x="568088" y="1243013"/>
                  <a:pt x="566501" y="1244601"/>
                  <a:pt x="558563" y="1228725"/>
                </a:cubicBezTo>
                <a:cubicBezTo>
                  <a:pt x="556318" y="1224235"/>
                  <a:pt x="556937" y="1218358"/>
                  <a:pt x="553801" y="1214438"/>
                </a:cubicBezTo>
                <a:cubicBezTo>
                  <a:pt x="550225" y="1209968"/>
                  <a:pt x="544276" y="1208088"/>
                  <a:pt x="539513" y="1204913"/>
                </a:cubicBezTo>
                <a:cubicBezTo>
                  <a:pt x="536338" y="1200150"/>
                  <a:pt x="534035" y="1194673"/>
                  <a:pt x="529988" y="1190625"/>
                </a:cubicBezTo>
                <a:cubicBezTo>
                  <a:pt x="525941" y="1186578"/>
                  <a:pt x="519365" y="1185497"/>
                  <a:pt x="515701" y="1181100"/>
                </a:cubicBezTo>
                <a:cubicBezTo>
                  <a:pt x="493067" y="1153939"/>
                  <a:pt x="520593" y="1166855"/>
                  <a:pt x="491888" y="1157288"/>
                </a:cubicBezTo>
                <a:cubicBezTo>
                  <a:pt x="487126" y="1154113"/>
                  <a:pt x="481370" y="1152071"/>
                  <a:pt x="477601" y="1147763"/>
                </a:cubicBezTo>
                <a:cubicBezTo>
                  <a:pt x="470063" y="1139148"/>
                  <a:pt x="469657" y="1121965"/>
                  <a:pt x="458551" y="1119188"/>
                </a:cubicBezTo>
                <a:lnTo>
                  <a:pt x="439501" y="1114425"/>
                </a:lnTo>
                <a:cubicBezTo>
                  <a:pt x="429976" y="1108075"/>
                  <a:pt x="421786" y="1098995"/>
                  <a:pt x="410926" y="1095375"/>
                </a:cubicBezTo>
                <a:cubicBezTo>
                  <a:pt x="401401" y="1092200"/>
                  <a:pt x="390705" y="1091419"/>
                  <a:pt x="382351" y="1085850"/>
                </a:cubicBezTo>
                <a:cubicBezTo>
                  <a:pt x="377588" y="1082675"/>
                  <a:pt x="373294" y="1078650"/>
                  <a:pt x="368063" y="1076325"/>
                </a:cubicBezTo>
                <a:cubicBezTo>
                  <a:pt x="358888" y="1072247"/>
                  <a:pt x="349013" y="1069975"/>
                  <a:pt x="339488" y="1066800"/>
                </a:cubicBezTo>
                <a:lnTo>
                  <a:pt x="325201" y="1062038"/>
                </a:lnTo>
                <a:cubicBezTo>
                  <a:pt x="320438" y="1058863"/>
                  <a:pt x="315310" y="1056177"/>
                  <a:pt x="310913" y="1052513"/>
                </a:cubicBezTo>
                <a:cubicBezTo>
                  <a:pt x="305739" y="1048201"/>
                  <a:pt x="302514" y="1041496"/>
                  <a:pt x="296626" y="1038225"/>
                </a:cubicBezTo>
                <a:cubicBezTo>
                  <a:pt x="287849" y="1033349"/>
                  <a:pt x="277576" y="1031875"/>
                  <a:pt x="268051" y="1028700"/>
                </a:cubicBezTo>
                <a:cubicBezTo>
                  <a:pt x="263288" y="1027113"/>
                  <a:pt x="292645" y="1041448"/>
                  <a:pt x="253763" y="1023938"/>
                </a:cubicBezTo>
                <a:lnTo>
                  <a:pt x="34760" y="923641"/>
                </a:lnTo>
                <a:cubicBezTo>
                  <a:pt x="5650" y="836311"/>
                  <a:pt x="5020" y="918751"/>
                  <a:pt x="0" y="722977"/>
                </a:cubicBezTo>
                <a:cubicBezTo>
                  <a:pt x="10366" y="654738"/>
                  <a:pt x="-4715" y="539146"/>
                  <a:pt x="28717" y="486912"/>
                </a:cubicBezTo>
                <a:cubicBezTo>
                  <a:pt x="62149" y="434678"/>
                  <a:pt x="196412" y="420877"/>
                  <a:pt x="234713" y="40957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Dowolny kształt 17"/>
          <p:cNvSpPr/>
          <p:nvPr/>
        </p:nvSpPr>
        <p:spPr>
          <a:xfrm>
            <a:off x="7288854" y="4480215"/>
            <a:ext cx="1716294" cy="1258078"/>
          </a:xfrm>
          <a:custGeom>
            <a:avLst/>
            <a:gdLst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44806 w 1716294"/>
              <a:gd name="connsiteY103" fmla="*/ 12194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57519 w 1716294"/>
              <a:gd name="connsiteY97" fmla="*/ 127664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15510"/>
              <a:gd name="connsiteX1" fmla="*/ 235156 w 1716294"/>
              <a:gd name="connsiteY1" fmla="*/ 14586 h 1315510"/>
              <a:gd name="connsiteX2" fmla="*/ 292306 w 1716294"/>
              <a:gd name="connsiteY2" fmla="*/ 24111 h 1315510"/>
              <a:gd name="connsiteX3" fmla="*/ 320881 w 1716294"/>
              <a:gd name="connsiteY3" fmla="*/ 33636 h 1315510"/>
              <a:gd name="connsiteX4" fmla="*/ 330406 w 1716294"/>
              <a:gd name="connsiteY4" fmla="*/ 47923 h 1315510"/>
              <a:gd name="connsiteX5" fmla="*/ 344694 w 1716294"/>
              <a:gd name="connsiteY5" fmla="*/ 52686 h 1315510"/>
              <a:gd name="connsiteX6" fmla="*/ 358981 w 1716294"/>
              <a:gd name="connsiteY6" fmla="*/ 62211 h 1315510"/>
              <a:gd name="connsiteX7" fmla="*/ 373269 w 1716294"/>
              <a:gd name="connsiteY7" fmla="*/ 90786 h 1315510"/>
              <a:gd name="connsiteX8" fmla="*/ 420894 w 1716294"/>
              <a:gd name="connsiteY8" fmla="*/ 105073 h 1315510"/>
              <a:gd name="connsiteX9" fmla="*/ 444706 w 1716294"/>
              <a:gd name="connsiteY9" fmla="*/ 128886 h 1315510"/>
              <a:gd name="connsiteX10" fmla="*/ 449469 w 1716294"/>
              <a:gd name="connsiteY10" fmla="*/ 143173 h 1315510"/>
              <a:gd name="connsiteX11" fmla="*/ 463756 w 1716294"/>
              <a:gd name="connsiteY11" fmla="*/ 152698 h 1315510"/>
              <a:gd name="connsiteX12" fmla="*/ 492331 w 1716294"/>
              <a:gd name="connsiteY12" fmla="*/ 162223 h 1315510"/>
              <a:gd name="connsiteX13" fmla="*/ 506619 w 1716294"/>
              <a:gd name="connsiteY13" fmla="*/ 171748 h 1315510"/>
              <a:gd name="connsiteX14" fmla="*/ 559006 w 1716294"/>
              <a:gd name="connsiteY14" fmla="*/ 181273 h 1315510"/>
              <a:gd name="connsiteX15" fmla="*/ 601869 w 1716294"/>
              <a:gd name="connsiteY15" fmla="*/ 214611 h 1315510"/>
              <a:gd name="connsiteX16" fmla="*/ 630444 w 1716294"/>
              <a:gd name="connsiteY16" fmla="*/ 224136 h 1315510"/>
              <a:gd name="connsiteX17" fmla="*/ 644731 w 1716294"/>
              <a:gd name="connsiteY17" fmla="*/ 233661 h 1315510"/>
              <a:gd name="connsiteX18" fmla="*/ 673306 w 1716294"/>
              <a:gd name="connsiteY18" fmla="*/ 243186 h 1315510"/>
              <a:gd name="connsiteX19" fmla="*/ 687594 w 1716294"/>
              <a:gd name="connsiteY19" fmla="*/ 247948 h 1315510"/>
              <a:gd name="connsiteX20" fmla="*/ 716169 w 1716294"/>
              <a:gd name="connsiteY20" fmla="*/ 271761 h 1315510"/>
              <a:gd name="connsiteX21" fmla="*/ 720931 w 1716294"/>
              <a:gd name="connsiteY21" fmla="*/ 286048 h 1315510"/>
              <a:gd name="connsiteX22" fmla="*/ 744744 w 1716294"/>
              <a:gd name="connsiteY22" fmla="*/ 309861 h 1315510"/>
              <a:gd name="connsiteX23" fmla="*/ 754269 w 1716294"/>
              <a:gd name="connsiteY23" fmla="*/ 324148 h 1315510"/>
              <a:gd name="connsiteX24" fmla="*/ 759031 w 1716294"/>
              <a:gd name="connsiteY24" fmla="*/ 338436 h 1315510"/>
              <a:gd name="connsiteX25" fmla="*/ 844756 w 1716294"/>
              <a:gd name="connsiteY25" fmla="*/ 352723 h 1315510"/>
              <a:gd name="connsiteX26" fmla="*/ 873331 w 1716294"/>
              <a:gd name="connsiteY26" fmla="*/ 367011 h 1315510"/>
              <a:gd name="connsiteX27" fmla="*/ 887619 w 1716294"/>
              <a:gd name="connsiteY27" fmla="*/ 376536 h 1315510"/>
              <a:gd name="connsiteX28" fmla="*/ 911431 w 1716294"/>
              <a:gd name="connsiteY28" fmla="*/ 400348 h 1315510"/>
              <a:gd name="connsiteX29" fmla="*/ 954294 w 1716294"/>
              <a:gd name="connsiteY29" fmla="*/ 381298 h 1315510"/>
              <a:gd name="connsiteX30" fmla="*/ 982869 w 1716294"/>
              <a:gd name="connsiteY30" fmla="*/ 371773 h 1315510"/>
              <a:gd name="connsiteX31" fmla="*/ 1011444 w 1716294"/>
              <a:gd name="connsiteY31" fmla="*/ 357486 h 1315510"/>
              <a:gd name="connsiteX32" fmla="*/ 1140031 w 1716294"/>
              <a:gd name="connsiteY32" fmla="*/ 362248 h 1315510"/>
              <a:gd name="connsiteX33" fmla="*/ 1168606 w 1716294"/>
              <a:gd name="connsiteY33" fmla="*/ 371773 h 1315510"/>
              <a:gd name="connsiteX34" fmla="*/ 1249569 w 1716294"/>
              <a:gd name="connsiteY34" fmla="*/ 376536 h 1315510"/>
              <a:gd name="connsiteX35" fmla="*/ 1378156 w 1716294"/>
              <a:gd name="connsiteY35" fmla="*/ 371773 h 1315510"/>
              <a:gd name="connsiteX36" fmla="*/ 1406731 w 1716294"/>
              <a:gd name="connsiteY36" fmla="*/ 362248 h 1315510"/>
              <a:gd name="connsiteX37" fmla="*/ 1421019 w 1716294"/>
              <a:gd name="connsiteY37" fmla="*/ 357486 h 1315510"/>
              <a:gd name="connsiteX38" fmla="*/ 1459119 w 1716294"/>
              <a:gd name="connsiteY38" fmla="*/ 347961 h 1315510"/>
              <a:gd name="connsiteX39" fmla="*/ 1487694 w 1716294"/>
              <a:gd name="connsiteY39" fmla="*/ 338436 h 1315510"/>
              <a:gd name="connsiteX40" fmla="*/ 1501981 w 1716294"/>
              <a:gd name="connsiteY40" fmla="*/ 333673 h 1315510"/>
              <a:gd name="connsiteX41" fmla="*/ 1516269 w 1716294"/>
              <a:gd name="connsiteY41" fmla="*/ 319386 h 1315510"/>
              <a:gd name="connsiteX42" fmla="*/ 1535319 w 1716294"/>
              <a:gd name="connsiteY42" fmla="*/ 314623 h 1315510"/>
              <a:gd name="connsiteX43" fmla="*/ 1549606 w 1716294"/>
              <a:gd name="connsiteY43" fmla="*/ 309861 h 1315510"/>
              <a:gd name="connsiteX44" fmla="*/ 1563894 w 1716294"/>
              <a:gd name="connsiteY44" fmla="*/ 295573 h 1315510"/>
              <a:gd name="connsiteX45" fmla="*/ 1592469 w 1716294"/>
              <a:gd name="connsiteY45" fmla="*/ 276523 h 1315510"/>
              <a:gd name="connsiteX46" fmla="*/ 1601994 w 1716294"/>
              <a:gd name="connsiteY46" fmla="*/ 262236 h 1315510"/>
              <a:gd name="connsiteX47" fmla="*/ 1630569 w 1716294"/>
              <a:gd name="connsiteY47" fmla="*/ 252711 h 1315510"/>
              <a:gd name="connsiteX48" fmla="*/ 1649619 w 1716294"/>
              <a:gd name="connsiteY48" fmla="*/ 257473 h 1315510"/>
              <a:gd name="connsiteX49" fmla="*/ 1659144 w 1716294"/>
              <a:gd name="connsiteY49" fmla="*/ 271761 h 1315510"/>
              <a:gd name="connsiteX50" fmla="*/ 1673431 w 1716294"/>
              <a:gd name="connsiteY50" fmla="*/ 281286 h 1315510"/>
              <a:gd name="connsiteX51" fmla="*/ 1682956 w 1716294"/>
              <a:gd name="connsiteY51" fmla="*/ 295573 h 1315510"/>
              <a:gd name="connsiteX52" fmla="*/ 1697244 w 1716294"/>
              <a:gd name="connsiteY52" fmla="*/ 324148 h 1315510"/>
              <a:gd name="connsiteX53" fmla="*/ 1711531 w 1716294"/>
              <a:gd name="connsiteY53" fmla="*/ 367011 h 1315510"/>
              <a:gd name="connsiteX54" fmla="*/ 1716294 w 1716294"/>
              <a:gd name="connsiteY54" fmla="*/ 381298 h 1315510"/>
              <a:gd name="connsiteX55" fmla="*/ 1702006 w 1716294"/>
              <a:gd name="connsiteY55" fmla="*/ 390823 h 1315510"/>
              <a:gd name="connsiteX56" fmla="*/ 1687719 w 1716294"/>
              <a:gd name="connsiteY56" fmla="*/ 395586 h 1315510"/>
              <a:gd name="connsiteX57" fmla="*/ 1682956 w 1716294"/>
              <a:gd name="connsiteY57" fmla="*/ 414636 h 1315510"/>
              <a:gd name="connsiteX58" fmla="*/ 1673431 w 1716294"/>
              <a:gd name="connsiteY58" fmla="*/ 428923 h 1315510"/>
              <a:gd name="connsiteX59" fmla="*/ 1649619 w 1716294"/>
              <a:gd name="connsiteY59" fmla="*/ 467023 h 1315510"/>
              <a:gd name="connsiteX60" fmla="*/ 1644856 w 1716294"/>
              <a:gd name="connsiteY60" fmla="*/ 481311 h 1315510"/>
              <a:gd name="connsiteX61" fmla="*/ 1635331 w 1716294"/>
              <a:gd name="connsiteY61" fmla="*/ 586086 h 1315510"/>
              <a:gd name="connsiteX62" fmla="*/ 1625806 w 1716294"/>
              <a:gd name="connsiteY62" fmla="*/ 600373 h 1315510"/>
              <a:gd name="connsiteX63" fmla="*/ 1621044 w 1716294"/>
              <a:gd name="connsiteY63" fmla="*/ 614661 h 1315510"/>
              <a:gd name="connsiteX64" fmla="*/ 1606756 w 1716294"/>
              <a:gd name="connsiteY64" fmla="*/ 624186 h 1315510"/>
              <a:gd name="connsiteX65" fmla="*/ 1592469 w 1716294"/>
              <a:gd name="connsiteY65" fmla="*/ 671811 h 1315510"/>
              <a:gd name="connsiteX66" fmla="*/ 1587706 w 1716294"/>
              <a:gd name="connsiteY66" fmla="*/ 714673 h 1315510"/>
              <a:gd name="connsiteX67" fmla="*/ 1573419 w 1716294"/>
              <a:gd name="connsiteY67" fmla="*/ 781348 h 1315510"/>
              <a:gd name="connsiteX68" fmla="*/ 1559131 w 1716294"/>
              <a:gd name="connsiteY68" fmla="*/ 790873 h 1315510"/>
              <a:gd name="connsiteX69" fmla="*/ 1554369 w 1716294"/>
              <a:gd name="connsiteY69" fmla="*/ 805161 h 1315510"/>
              <a:gd name="connsiteX70" fmla="*/ 1540081 w 1716294"/>
              <a:gd name="connsiteY70" fmla="*/ 814686 h 1315510"/>
              <a:gd name="connsiteX71" fmla="*/ 1530556 w 1716294"/>
              <a:gd name="connsiteY71" fmla="*/ 828973 h 1315510"/>
              <a:gd name="connsiteX72" fmla="*/ 1506744 w 1716294"/>
              <a:gd name="connsiteY72" fmla="*/ 867073 h 1315510"/>
              <a:gd name="connsiteX73" fmla="*/ 1501981 w 1716294"/>
              <a:gd name="connsiteY73" fmla="*/ 881361 h 1315510"/>
              <a:gd name="connsiteX74" fmla="*/ 1473406 w 1716294"/>
              <a:gd name="connsiteY74" fmla="*/ 890886 h 1315510"/>
              <a:gd name="connsiteX75" fmla="*/ 1440069 w 1716294"/>
              <a:gd name="connsiteY75" fmla="*/ 900411 h 1315510"/>
              <a:gd name="connsiteX76" fmla="*/ 1421019 w 1716294"/>
              <a:gd name="connsiteY76" fmla="*/ 905173 h 1315510"/>
              <a:gd name="connsiteX77" fmla="*/ 1411494 w 1716294"/>
              <a:gd name="connsiteY77" fmla="*/ 919461 h 1315510"/>
              <a:gd name="connsiteX78" fmla="*/ 1406731 w 1716294"/>
              <a:gd name="connsiteY78" fmla="*/ 933748 h 1315510"/>
              <a:gd name="connsiteX79" fmla="*/ 1392444 w 1716294"/>
              <a:gd name="connsiteY79" fmla="*/ 943273 h 1315510"/>
              <a:gd name="connsiteX80" fmla="*/ 1373394 w 1716294"/>
              <a:gd name="connsiteY80" fmla="*/ 971848 h 1315510"/>
              <a:gd name="connsiteX81" fmla="*/ 1349581 w 1716294"/>
              <a:gd name="connsiteY81" fmla="*/ 1009948 h 1315510"/>
              <a:gd name="connsiteX82" fmla="*/ 1344819 w 1716294"/>
              <a:gd name="connsiteY82" fmla="*/ 1086148 h 1315510"/>
              <a:gd name="connsiteX83" fmla="*/ 1516269 w 1716294"/>
              <a:gd name="connsiteY83" fmla="*/ 1090911 h 1315510"/>
              <a:gd name="connsiteX84" fmla="*/ 1530556 w 1716294"/>
              <a:gd name="connsiteY84" fmla="*/ 1138536 h 1315510"/>
              <a:gd name="connsiteX85" fmla="*/ 1525794 w 1716294"/>
              <a:gd name="connsiteY85" fmla="*/ 1181398 h 1315510"/>
              <a:gd name="connsiteX86" fmla="*/ 1521031 w 1716294"/>
              <a:gd name="connsiteY86" fmla="*/ 1195686 h 1315510"/>
              <a:gd name="connsiteX87" fmla="*/ 1506744 w 1716294"/>
              <a:gd name="connsiteY87" fmla="*/ 1205211 h 1315510"/>
              <a:gd name="connsiteX88" fmla="*/ 1497219 w 1716294"/>
              <a:gd name="connsiteY88" fmla="*/ 1219498 h 1315510"/>
              <a:gd name="connsiteX89" fmla="*/ 1487694 w 1716294"/>
              <a:gd name="connsiteY89" fmla="*/ 1281411 h 1315510"/>
              <a:gd name="connsiteX90" fmla="*/ 1454356 w 1716294"/>
              <a:gd name="connsiteY90" fmla="*/ 1276648 h 1315510"/>
              <a:gd name="connsiteX91" fmla="*/ 1435306 w 1716294"/>
              <a:gd name="connsiteY91" fmla="*/ 1248073 h 1315510"/>
              <a:gd name="connsiteX92" fmla="*/ 1406731 w 1716294"/>
              <a:gd name="connsiteY92" fmla="*/ 1252836 h 1315510"/>
              <a:gd name="connsiteX93" fmla="*/ 1425781 w 1716294"/>
              <a:gd name="connsiteY93" fmla="*/ 1248073 h 1315510"/>
              <a:gd name="connsiteX94" fmla="*/ 1430544 w 1716294"/>
              <a:gd name="connsiteY94" fmla="*/ 1300461 h 1315510"/>
              <a:gd name="connsiteX95" fmla="*/ 1368631 w 1716294"/>
              <a:gd name="connsiteY95" fmla="*/ 1314748 h 1315510"/>
              <a:gd name="connsiteX96" fmla="*/ 1354344 w 1716294"/>
              <a:gd name="connsiteY96" fmla="*/ 1305223 h 1315510"/>
              <a:gd name="connsiteX97" fmla="*/ 1357519 w 1716294"/>
              <a:gd name="connsiteY97" fmla="*/ 1276648 h 1315510"/>
              <a:gd name="connsiteX98" fmla="*/ 1316244 w 1716294"/>
              <a:gd name="connsiteY98" fmla="*/ 1281411 h 1315510"/>
              <a:gd name="connsiteX99" fmla="*/ 1311481 w 1716294"/>
              <a:gd name="connsiteY99" fmla="*/ 1267123 h 1315510"/>
              <a:gd name="connsiteX100" fmla="*/ 1335294 w 1716294"/>
              <a:gd name="connsiteY100" fmla="*/ 1238548 h 1315510"/>
              <a:gd name="connsiteX101" fmla="*/ 1273381 w 1716294"/>
              <a:gd name="connsiteY101" fmla="*/ 1238548 h 1315510"/>
              <a:gd name="connsiteX102" fmla="*/ 1259094 w 1716294"/>
              <a:gd name="connsiteY102" fmla="*/ 1224261 h 1315510"/>
              <a:gd name="connsiteX103" fmla="*/ 1270206 w 1716294"/>
              <a:gd name="connsiteY103" fmla="*/ 1181398 h 1315510"/>
              <a:gd name="connsiteX104" fmla="*/ 1230519 w 1716294"/>
              <a:gd name="connsiteY104" fmla="*/ 1209973 h 1315510"/>
              <a:gd name="connsiteX105" fmla="*/ 1192419 w 1716294"/>
              <a:gd name="connsiteY105" fmla="*/ 1214736 h 1315510"/>
              <a:gd name="connsiteX106" fmla="*/ 1178131 w 1716294"/>
              <a:gd name="connsiteY106" fmla="*/ 1219498 h 1315510"/>
              <a:gd name="connsiteX107" fmla="*/ 930481 w 1716294"/>
              <a:gd name="connsiteY107" fmla="*/ 1214736 h 1315510"/>
              <a:gd name="connsiteX108" fmla="*/ 859044 w 1716294"/>
              <a:gd name="connsiteY108" fmla="*/ 1214736 h 1315510"/>
              <a:gd name="connsiteX109" fmla="*/ 830469 w 1716294"/>
              <a:gd name="connsiteY109" fmla="*/ 1224261 h 1315510"/>
              <a:gd name="connsiteX110" fmla="*/ 816181 w 1716294"/>
              <a:gd name="connsiteY110" fmla="*/ 1229023 h 1315510"/>
              <a:gd name="connsiteX111" fmla="*/ 768556 w 1716294"/>
              <a:gd name="connsiteY111" fmla="*/ 1219498 h 1315510"/>
              <a:gd name="connsiteX112" fmla="*/ 739981 w 1716294"/>
              <a:gd name="connsiteY112" fmla="*/ 1209973 h 1315510"/>
              <a:gd name="connsiteX113" fmla="*/ 725694 w 1716294"/>
              <a:gd name="connsiteY113" fmla="*/ 1205211 h 1315510"/>
              <a:gd name="connsiteX114" fmla="*/ 682831 w 1716294"/>
              <a:gd name="connsiteY114" fmla="*/ 1209973 h 1315510"/>
              <a:gd name="connsiteX115" fmla="*/ 668544 w 1716294"/>
              <a:gd name="connsiteY115" fmla="*/ 1214736 h 1315510"/>
              <a:gd name="connsiteX116" fmla="*/ 625681 w 1716294"/>
              <a:gd name="connsiteY116" fmla="*/ 1209973 h 1315510"/>
              <a:gd name="connsiteX117" fmla="*/ 597106 w 1716294"/>
              <a:gd name="connsiteY117" fmla="*/ 1200448 h 1315510"/>
              <a:gd name="connsiteX118" fmla="*/ 582819 w 1716294"/>
              <a:gd name="connsiteY118" fmla="*/ 1190923 h 1315510"/>
              <a:gd name="connsiteX119" fmla="*/ 563769 w 1716294"/>
              <a:gd name="connsiteY119" fmla="*/ 1186161 h 1315510"/>
              <a:gd name="connsiteX120" fmla="*/ 549481 w 1716294"/>
              <a:gd name="connsiteY120" fmla="*/ 1181398 h 1315510"/>
              <a:gd name="connsiteX121" fmla="*/ 492331 w 1716294"/>
              <a:gd name="connsiteY121" fmla="*/ 1186161 h 1315510"/>
              <a:gd name="connsiteX122" fmla="*/ 478044 w 1716294"/>
              <a:gd name="connsiteY122" fmla="*/ 1195686 h 1315510"/>
              <a:gd name="connsiteX123" fmla="*/ 439944 w 1716294"/>
              <a:gd name="connsiteY123" fmla="*/ 1190923 h 1315510"/>
              <a:gd name="connsiteX124" fmla="*/ 425656 w 1716294"/>
              <a:gd name="connsiteY124" fmla="*/ 1148061 h 1315510"/>
              <a:gd name="connsiteX125" fmla="*/ 420894 w 1716294"/>
              <a:gd name="connsiteY125" fmla="*/ 1133773 h 1315510"/>
              <a:gd name="connsiteX126" fmla="*/ 406606 w 1716294"/>
              <a:gd name="connsiteY126" fmla="*/ 1124248 h 1315510"/>
              <a:gd name="connsiteX127" fmla="*/ 392319 w 1716294"/>
              <a:gd name="connsiteY127" fmla="*/ 1109961 h 1315510"/>
              <a:gd name="connsiteX128" fmla="*/ 354219 w 1716294"/>
              <a:gd name="connsiteY128" fmla="*/ 1100436 h 1315510"/>
              <a:gd name="connsiteX129" fmla="*/ 325644 w 1716294"/>
              <a:gd name="connsiteY129" fmla="*/ 1090911 h 1315510"/>
              <a:gd name="connsiteX130" fmla="*/ 282781 w 1716294"/>
              <a:gd name="connsiteY130" fmla="*/ 1081386 h 1315510"/>
              <a:gd name="connsiteX131" fmla="*/ 254206 w 1716294"/>
              <a:gd name="connsiteY131" fmla="*/ 1071861 h 1315510"/>
              <a:gd name="connsiteX132" fmla="*/ 211344 w 1716294"/>
              <a:gd name="connsiteY132" fmla="*/ 1038523 h 1315510"/>
              <a:gd name="connsiteX133" fmla="*/ 206581 w 1716294"/>
              <a:gd name="connsiteY133" fmla="*/ 1024236 h 1315510"/>
              <a:gd name="connsiteX134" fmla="*/ 178006 w 1716294"/>
              <a:gd name="connsiteY134" fmla="*/ 1009948 h 1315510"/>
              <a:gd name="connsiteX135" fmla="*/ 163719 w 1716294"/>
              <a:gd name="connsiteY135" fmla="*/ 1000423 h 1315510"/>
              <a:gd name="connsiteX136" fmla="*/ 154194 w 1716294"/>
              <a:gd name="connsiteY136" fmla="*/ 971848 h 1315510"/>
              <a:gd name="connsiteX137" fmla="*/ 144669 w 1716294"/>
              <a:gd name="connsiteY137" fmla="*/ 914698 h 1315510"/>
              <a:gd name="connsiteX138" fmla="*/ 139906 w 1716294"/>
              <a:gd name="connsiteY138" fmla="*/ 852786 h 1315510"/>
              <a:gd name="connsiteX139" fmla="*/ 135144 w 1716294"/>
              <a:gd name="connsiteY139" fmla="*/ 838498 h 1315510"/>
              <a:gd name="connsiteX140" fmla="*/ 120856 w 1716294"/>
              <a:gd name="connsiteY140" fmla="*/ 833736 h 1315510"/>
              <a:gd name="connsiteX141" fmla="*/ 97044 w 1716294"/>
              <a:gd name="connsiteY141" fmla="*/ 814686 h 1315510"/>
              <a:gd name="connsiteX142" fmla="*/ 92281 w 1716294"/>
              <a:gd name="connsiteY142" fmla="*/ 800398 h 1315510"/>
              <a:gd name="connsiteX143" fmla="*/ 77994 w 1716294"/>
              <a:gd name="connsiteY143" fmla="*/ 795636 h 1315510"/>
              <a:gd name="connsiteX144" fmla="*/ 54181 w 1716294"/>
              <a:gd name="connsiteY144" fmla="*/ 757536 h 1315510"/>
              <a:gd name="connsiteX145" fmla="*/ 49419 w 1716294"/>
              <a:gd name="connsiteY145" fmla="*/ 743248 h 1315510"/>
              <a:gd name="connsiteX146" fmla="*/ 44656 w 1716294"/>
              <a:gd name="connsiteY146" fmla="*/ 728961 h 1315510"/>
              <a:gd name="connsiteX147" fmla="*/ 39894 w 1716294"/>
              <a:gd name="connsiteY147" fmla="*/ 662286 h 1315510"/>
              <a:gd name="connsiteX148" fmla="*/ 35131 w 1716294"/>
              <a:gd name="connsiteY148" fmla="*/ 567036 h 1315510"/>
              <a:gd name="connsiteX149" fmla="*/ 25606 w 1716294"/>
              <a:gd name="connsiteY149" fmla="*/ 533698 h 1315510"/>
              <a:gd name="connsiteX150" fmla="*/ 11319 w 1716294"/>
              <a:gd name="connsiteY150" fmla="*/ 524173 h 1315510"/>
              <a:gd name="connsiteX151" fmla="*/ 6556 w 1716294"/>
              <a:gd name="connsiteY151" fmla="*/ 452736 h 1315510"/>
              <a:gd name="connsiteX152" fmla="*/ 20844 w 1716294"/>
              <a:gd name="connsiteY152" fmla="*/ 447973 h 1315510"/>
              <a:gd name="connsiteX153" fmla="*/ 25606 w 1716294"/>
              <a:gd name="connsiteY153" fmla="*/ 433686 h 1315510"/>
              <a:gd name="connsiteX154" fmla="*/ 39894 w 1716294"/>
              <a:gd name="connsiteY154" fmla="*/ 424161 h 1315510"/>
              <a:gd name="connsiteX155" fmla="*/ 49419 w 1716294"/>
              <a:gd name="connsiteY155" fmla="*/ 409873 h 1315510"/>
              <a:gd name="connsiteX156" fmla="*/ 54181 w 1716294"/>
              <a:gd name="connsiteY156" fmla="*/ 395586 h 1315510"/>
              <a:gd name="connsiteX157" fmla="*/ 44656 w 1716294"/>
              <a:gd name="connsiteY157" fmla="*/ 314623 h 1315510"/>
              <a:gd name="connsiteX158" fmla="*/ 49419 w 1716294"/>
              <a:gd name="connsiteY158" fmla="*/ 243186 h 1315510"/>
              <a:gd name="connsiteX159" fmla="*/ 63706 w 1716294"/>
              <a:gd name="connsiteY159" fmla="*/ 214611 h 1315510"/>
              <a:gd name="connsiteX160" fmla="*/ 77994 w 1716294"/>
              <a:gd name="connsiteY160" fmla="*/ 186036 h 1315510"/>
              <a:gd name="connsiteX161" fmla="*/ 82756 w 1716294"/>
              <a:gd name="connsiteY161" fmla="*/ 166986 h 1315510"/>
              <a:gd name="connsiteX162" fmla="*/ 97044 w 1716294"/>
              <a:gd name="connsiteY162" fmla="*/ 138411 h 1315510"/>
              <a:gd name="connsiteX163" fmla="*/ 101806 w 1716294"/>
              <a:gd name="connsiteY163" fmla="*/ 114598 h 1315510"/>
              <a:gd name="connsiteX164" fmla="*/ 120856 w 1716294"/>
              <a:gd name="connsiteY164" fmla="*/ 86023 h 1315510"/>
              <a:gd name="connsiteX165" fmla="*/ 135144 w 1716294"/>
              <a:gd name="connsiteY165" fmla="*/ 33636 h 1315510"/>
              <a:gd name="connsiteX166" fmla="*/ 149431 w 1716294"/>
              <a:gd name="connsiteY166" fmla="*/ 28873 h 1315510"/>
              <a:gd name="connsiteX167" fmla="*/ 211344 w 1716294"/>
              <a:gd name="connsiteY167" fmla="*/ 298 h 131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16294" h="1315510">
                <a:moveTo>
                  <a:pt x="211344" y="298"/>
                </a:moveTo>
                <a:cubicBezTo>
                  <a:pt x="225632" y="-2083"/>
                  <a:pt x="226877" y="10446"/>
                  <a:pt x="235156" y="14586"/>
                </a:cubicBezTo>
                <a:cubicBezTo>
                  <a:pt x="251110" y="22563"/>
                  <a:pt x="278736" y="22603"/>
                  <a:pt x="292306" y="24111"/>
                </a:cubicBezTo>
                <a:cubicBezTo>
                  <a:pt x="301831" y="27286"/>
                  <a:pt x="315312" y="25282"/>
                  <a:pt x="320881" y="33636"/>
                </a:cubicBezTo>
                <a:cubicBezTo>
                  <a:pt x="324056" y="38398"/>
                  <a:pt x="325937" y="44347"/>
                  <a:pt x="330406" y="47923"/>
                </a:cubicBezTo>
                <a:cubicBezTo>
                  <a:pt x="334326" y="51059"/>
                  <a:pt x="340204" y="50441"/>
                  <a:pt x="344694" y="52686"/>
                </a:cubicBezTo>
                <a:cubicBezTo>
                  <a:pt x="349813" y="55246"/>
                  <a:pt x="354219" y="59036"/>
                  <a:pt x="358981" y="62211"/>
                </a:cubicBezTo>
                <a:cubicBezTo>
                  <a:pt x="361576" y="69995"/>
                  <a:pt x="365496" y="85928"/>
                  <a:pt x="373269" y="90786"/>
                </a:cubicBezTo>
                <a:cubicBezTo>
                  <a:pt x="381001" y="95618"/>
                  <a:pt x="409740" y="102285"/>
                  <a:pt x="420894" y="105073"/>
                </a:cubicBezTo>
                <a:cubicBezTo>
                  <a:pt x="435182" y="114599"/>
                  <a:pt x="436768" y="113010"/>
                  <a:pt x="444706" y="128886"/>
                </a:cubicBezTo>
                <a:cubicBezTo>
                  <a:pt x="446951" y="133376"/>
                  <a:pt x="446333" y="139253"/>
                  <a:pt x="449469" y="143173"/>
                </a:cubicBezTo>
                <a:cubicBezTo>
                  <a:pt x="453045" y="147642"/>
                  <a:pt x="458526" y="150373"/>
                  <a:pt x="463756" y="152698"/>
                </a:cubicBezTo>
                <a:cubicBezTo>
                  <a:pt x="472931" y="156776"/>
                  <a:pt x="492331" y="162223"/>
                  <a:pt x="492331" y="162223"/>
                </a:cubicBezTo>
                <a:cubicBezTo>
                  <a:pt x="497094" y="165398"/>
                  <a:pt x="501260" y="169738"/>
                  <a:pt x="506619" y="171748"/>
                </a:cubicBezTo>
                <a:cubicBezTo>
                  <a:pt x="511950" y="173747"/>
                  <a:pt x="555789" y="180737"/>
                  <a:pt x="559006" y="181273"/>
                </a:cubicBezTo>
                <a:cubicBezTo>
                  <a:pt x="571334" y="193601"/>
                  <a:pt x="584779" y="208914"/>
                  <a:pt x="601869" y="214611"/>
                </a:cubicBezTo>
                <a:cubicBezTo>
                  <a:pt x="611394" y="217786"/>
                  <a:pt x="622090" y="218567"/>
                  <a:pt x="630444" y="224136"/>
                </a:cubicBezTo>
                <a:cubicBezTo>
                  <a:pt x="635206" y="227311"/>
                  <a:pt x="639501" y="231336"/>
                  <a:pt x="644731" y="233661"/>
                </a:cubicBezTo>
                <a:cubicBezTo>
                  <a:pt x="653906" y="237739"/>
                  <a:pt x="663781" y="240011"/>
                  <a:pt x="673306" y="243186"/>
                </a:cubicBezTo>
                <a:lnTo>
                  <a:pt x="687594" y="247948"/>
                </a:lnTo>
                <a:cubicBezTo>
                  <a:pt x="698136" y="254976"/>
                  <a:pt x="708835" y="260760"/>
                  <a:pt x="716169" y="271761"/>
                </a:cubicBezTo>
                <a:cubicBezTo>
                  <a:pt x="718954" y="275938"/>
                  <a:pt x="718686" y="281558"/>
                  <a:pt x="720931" y="286048"/>
                </a:cubicBezTo>
                <a:cubicBezTo>
                  <a:pt x="728869" y="301924"/>
                  <a:pt x="730456" y="300336"/>
                  <a:pt x="744744" y="309861"/>
                </a:cubicBezTo>
                <a:cubicBezTo>
                  <a:pt x="747919" y="314623"/>
                  <a:pt x="751709" y="319029"/>
                  <a:pt x="754269" y="324148"/>
                </a:cubicBezTo>
                <a:cubicBezTo>
                  <a:pt x="756514" y="328638"/>
                  <a:pt x="755895" y="334516"/>
                  <a:pt x="759031" y="338436"/>
                </a:cubicBezTo>
                <a:cubicBezTo>
                  <a:pt x="776343" y="360077"/>
                  <a:pt x="837791" y="352259"/>
                  <a:pt x="844756" y="352723"/>
                </a:cubicBezTo>
                <a:cubicBezTo>
                  <a:pt x="885705" y="380021"/>
                  <a:pt x="833895" y="347292"/>
                  <a:pt x="873331" y="367011"/>
                </a:cubicBezTo>
                <a:cubicBezTo>
                  <a:pt x="878451" y="369571"/>
                  <a:pt x="882856" y="373361"/>
                  <a:pt x="887619" y="376536"/>
                </a:cubicBezTo>
                <a:cubicBezTo>
                  <a:pt x="891852" y="382885"/>
                  <a:pt x="900849" y="400348"/>
                  <a:pt x="911431" y="400348"/>
                </a:cubicBezTo>
                <a:cubicBezTo>
                  <a:pt x="939789" y="400348"/>
                  <a:pt x="934872" y="389930"/>
                  <a:pt x="954294" y="381298"/>
                </a:cubicBezTo>
                <a:cubicBezTo>
                  <a:pt x="963469" y="377220"/>
                  <a:pt x="974515" y="377342"/>
                  <a:pt x="982869" y="371773"/>
                </a:cubicBezTo>
                <a:cubicBezTo>
                  <a:pt x="1001333" y="359463"/>
                  <a:pt x="991726" y="364058"/>
                  <a:pt x="1011444" y="357486"/>
                </a:cubicBezTo>
                <a:cubicBezTo>
                  <a:pt x="1054306" y="359073"/>
                  <a:pt x="1097315" y="358365"/>
                  <a:pt x="1140031" y="362248"/>
                </a:cubicBezTo>
                <a:cubicBezTo>
                  <a:pt x="1150030" y="363157"/>
                  <a:pt x="1158583" y="371183"/>
                  <a:pt x="1168606" y="371773"/>
                </a:cubicBezTo>
                <a:lnTo>
                  <a:pt x="1249569" y="376536"/>
                </a:lnTo>
                <a:cubicBezTo>
                  <a:pt x="1292431" y="374948"/>
                  <a:pt x="1335440" y="375656"/>
                  <a:pt x="1378156" y="371773"/>
                </a:cubicBezTo>
                <a:cubicBezTo>
                  <a:pt x="1388155" y="370864"/>
                  <a:pt x="1397206" y="365423"/>
                  <a:pt x="1406731" y="362248"/>
                </a:cubicBezTo>
                <a:lnTo>
                  <a:pt x="1421019" y="357486"/>
                </a:lnTo>
                <a:cubicBezTo>
                  <a:pt x="1464386" y="343030"/>
                  <a:pt x="1395874" y="365209"/>
                  <a:pt x="1459119" y="347961"/>
                </a:cubicBezTo>
                <a:cubicBezTo>
                  <a:pt x="1468805" y="345319"/>
                  <a:pt x="1478169" y="341611"/>
                  <a:pt x="1487694" y="338436"/>
                </a:cubicBezTo>
                <a:lnTo>
                  <a:pt x="1501981" y="333673"/>
                </a:lnTo>
                <a:cubicBezTo>
                  <a:pt x="1506744" y="328911"/>
                  <a:pt x="1510421" y="322728"/>
                  <a:pt x="1516269" y="319386"/>
                </a:cubicBezTo>
                <a:cubicBezTo>
                  <a:pt x="1521952" y="316139"/>
                  <a:pt x="1529025" y="316421"/>
                  <a:pt x="1535319" y="314623"/>
                </a:cubicBezTo>
                <a:cubicBezTo>
                  <a:pt x="1540146" y="313244"/>
                  <a:pt x="1544844" y="311448"/>
                  <a:pt x="1549606" y="309861"/>
                </a:cubicBezTo>
                <a:cubicBezTo>
                  <a:pt x="1554369" y="305098"/>
                  <a:pt x="1558577" y="299708"/>
                  <a:pt x="1563894" y="295573"/>
                </a:cubicBezTo>
                <a:cubicBezTo>
                  <a:pt x="1572930" y="288545"/>
                  <a:pt x="1592469" y="276523"/>
                  <a:pt x="1592469" y="276523"/>
                </a:cubicBezTo>
                <a:cubicBezTo>
                  <a:pt x="1595644" y="271761"/>
                  <a:pt x="1597140" y="265269"/>
                  <a:pt x="1601994" y="262236"/>
                </a:cubicBezTo>
                <a:cubicBezTo>
                  <a:pt x="1610508" y="256915"/>
                  <a:pt x="1630569" y="252711"/>
                  <a:pt x="1630569" y="252711"/>
                </a:cubicBezTo>
                <a:cubicBezTo>
                  <a:pt x="1636919" y="254298"/>
                  <a:pt x="1644173" y="253842"/>
                  <a:pt x="1649619" y="257473"/>
                </a:cubicBezTo>
                <a:cubicBezTo>
                  <a:pt x="1654382" y="260648"/>
                  <a:pt x="1655097" y="267713"/>
                  <a:pt x="1659144" y="271761"/>
                </a:cubicBezTo>
                <a:cubicBezTo>
                  <a:pt x="1663191" y="275808"/>
                  <a:pt x="1668669" y="278111"/>
                  <a:pt x="1673431" y="281286"/>
                </a:cubicBezTo>
                <a:cubicBezTo>
                  <a:pt x="1676606" y="286048"/>
                  <a:pt x="1680396" y="290454"/>
                  <a:pt x="1682956" y="295573"/>
                </a:cubicBezTo>
                <a:cubicBezTo>
                  <a:pt x="1702674" y="335007"/>
                  <a:pt x="1669948" y="283205"/>
                  <a:pt x="1697244" y="324148"/>
                </a:cubicBezTo>
                <a:lnTo>
                  <a:pt x="1711531" y="367011"/>
                </a:lnTo>
                <a:lnTo>
                  <a:pt x="1716294" y="381298"/>
                </a:lnTo>
                <a:cubicBezTo>
                  <a:pt x="1711531" y="384473"/>
                  <a:pt x="1707126" y="388263"/>
                  <a:pt x="1702006" y="390823"/>
                </a:cubicBezTo>
                <a:cubicBezTo>
                  <a:pt x="1697516" y="393068"/>
                  <a:pt x="1690855" y="391666"/>
                  <a:pt x="1687719" y="395586"/>
                </a:cubicBezTo>
                <a:cubicBezTo>
                  <a:pt x="1683630" y="400697"/>
                  <a:pt x="1685534" y="408620"/>
                  <a:pt x="1682956" y="414636"/>
                </a:cubicBezTo>
                <a:cubicBezTo>
                  <a:pt x="1680701" y="419897"/>
                  <a:pt x="1676606" y="424161"/>
                  <a:pt x="1673431" y="428923"/>
                </a:cubicBezTo>
                <a:cubicBezTo>
                  <a:pt x="1662096" y="462928"/>
                  <a:pt x="1672260" y="451929"/>
                  <a:pt x="1649619" y="467023"/>
                </a:cubicBezTo>
                <a:cubicBezTo>
                  <a:pt x="1648031" y="471786"/>
                  <a:pt x="1645410" y="476321"/>
                  <a:pt x="1644856" y="481311"/>
                </a:cubicBezTo>
                <a:cubicBezTo>
                  <a:pt x="1644707" y="482652"/>
                  <a:pt x="1640948" y="567362"/>
                  <a:pt x="1635331" y="586086"/>
                </a:cubicBezTo>
                <a:cubicBezTo>
                  <a:pt x="1633686" y="591568"/>
                  <a:pt x="1628981" y="595611"/>
                  <a:pt x="1625806" y="600373"/>
                </a:cubicBezTo>
                <a:cubicBezTo>
                  <a:pt x="1624219" y="605136"/>
                  <a:pt x="1624180" y="610741"/>
                  <a:pt x="1621044" y="614661"/>
                </a:cubicBezTo>
                <a:cubicBezTo>
                  <a:pt x="1617468" y="619131"/>
                  <a:pt x="1609790" y="619332"/>
                  <a:pt x="1606756" y="624186"/>
                </a:cubicBezTo>
                <a:cubicBezTo>
                  <a:pt x="1601924" y="631918"/>
                  <a:pt x="1595257" y="660657"/>
                  <a:pt x="1592469" y="671811"/>
                </a:cubicBezTo>
                <a:cubicBezTo>
                  <a:pt x="1590881" y="686098"/>
                  <a:pt x="1589136" y="700369"/>
                  <a:pt x="1587706" y="714673"/>
                </a:cubicBezTo>
                <a:cubicBezTo>
                  <a:pt x="1585115" y="740584"/>
                  <a:pt x="1591793" y="762975"/>
                  <a:pt x="1573419" y="781348"/>
                </a:cubicBezTo>
                <a:cubicBezTo>
                  <a:pt x="1569371" y="785395"/>
                  <a:pt x="1563894" y="787698"/>
                  <a:pt x="1559131" y="790873"/>
                </a:cubicBezTo>
                <a:cubicBezTo>
                  <a:pt x="1557544" y="795636"/>
                  <a:pt x="1557505" y="801241"/>
                  <a:pt x="1554369" y="805161"/>
                </a:cubicBezTo>
                <a:cubicBezTo>
                  <a:pt x="1550793" y="809631"/>
                  <a:pt x="1544129" y="810639"/>
                  <a:pt x="1540081" y="814686"/>
                </a:cubicBezTo>
                <a:cubicBezTo>
                  <a:pt x="1536034" y="818733"/>
                  <a:pt x="1533731" y="824211"/>
                  <a:pt x="1530556" y="828973"/>
                </a:cubicBezTo>
                <a:cubicBezTo>
                  <a:pt x="1519221" y="862978"/>
                  <a:pt x="1529385" y="851979"/>
                  <a:pt x="1506744" y="867073"/>
                </a:cubicBezTo>
                <a:cubicBezTo>
                  <a:pt x="1505156" y="871836"/>
                  <a:pt x="1506066" y="878443"/>
                  <a:pt x="1501981" y="881361"/>
                </a:cubicBezTo>
                <a:cubicBezTo>
                  <a:pt x="1493811" y="887197"/>
                  <a:pt x="1483147" y="888451"/>
                  <a:pt x="1473406" y="890886"/>
                </a:cubicBezTo>
                <a:cubicBezTo>
                  <a:pt x="1413852" y="905773"/>
                  <a:pt x="1487895" y="886746"/>
                  <a:pt x="1440069" y="900411"/>
                </a:cubicBezTo>
                <a:cubicBezTo>
                  <a:pt x="1433775" y="902209"/>
                  <a:pt x="1427369" y="903586"/>
                  <a:pt x="1421019" y="905173"/>
                </a:cubicBezTo>
                <a:cubicBezTo>
                  <a:pt x="1417844" y="909936"/>
                  <a:pt x="1414054" y="914341"/>
                  <a:pt x="1411494" y="919461"/>
                </a:cubicBezTo>
                <a:cubicBezTo>
                  <a:pt x="1409249" y="923951"/>
                  <a:pt x="1409867" y="929828"/>
                  <a:pt x="1406731" y="933748"/>
                </a:cubicBezTo>
                <a:cubicBezTo>
                  <a:pt x="1403155" y="938217"/>
                  <a:pt x="1397206" y="940098"/>
                  <a:pt x="1392444" y="943273"/>
                </a:cubicBezTo>
                <a:cubicBezTo>
                  <a:pt x="1386094" y="952798"/>
                  <a:pt x="1377014" y="960988"/>
                  <a:pt x="1373394" y="971848"/>
                </a:cubicBezTo>
                <a:cubicBezTo>
                  <a:pt x="1362059" y="1005853"/>
                  <a:pt x="1372223" y="994854"/>
                  <a:pt x="1349581" y="1009948"/>
                </a:cubicBezTo>
                <a:cubicBezTo>
                  <a:pt x="1345680" y="1021650"/>
                  <a:pt x="1322103" y="1079395"/>
                  <a:pt x="1344819" y="1086148"/>
                </a:cubicBezTo>
                <a:cubicBezTo>
                  <a:pt x="1399620" y="1102440"/>
                  <a:pt x="1459119" y="1089323"/>
                  <a:pt x="1516269" y="1090911"/>
                </a:cubicBezTo>
                <a:cubicBezTo>
                  <a:pt x="1527864" y="1125696"/>
                  <a:pt x="1523359" y="1109745"/>
                  <a:pt x="1530556" y="1138536"/>
                </a:cubicBezTo>
                <a:cubicBezTo>
                  <a:pt x="1528969" y="1152823"/>
                  <a:pt x="1528157" y="1167218"/>
                  <a:pt x="1525794" y="1181398"/>
                </a:cubicBezTo>
                <a:cubicBezTo>
                  <a:pt x="1524969" y="1186350"/>
                  <a:pt x="1524167" y="1191766"/>
                  <a:pt x="1521031" y="1195686"/>
                </a:cubicBezTo>
                <a:cubicBezTo>
                  <a:pt x="1517455" y="1200155"/>
                  <a:pt x="1511506" y="1202036"/>
                  <a:pt x="1506744" y="1205211"/>
                </a:cubicBezTo>
                <a:cubicBezTo>
                  <a:pt x="1503569" y="1209973"/>
                  <a:pt x="1499779" y="1214379"/>
                  <a:pt x="1497219" y="1219498"/>
                </a:cubicBezTo>
                <a:cubicBezTo>
                  <a:pt x="1488636" y="1236663"/>
                  <a:pt x="1489060" y="1267747"/>
                  <a:pt x="1487694" y="1281411"/>
                </a:cubicBezTo>
                <a:cubicBezTo>
                  <a:pt x="1476581" y="1279823"/>
                  <a:pt x="1463827" y="1282675"/>
                  <a:pt x="1454356" y="1276648"/>
                </a:cubicBezTo>
                <a:cubicBezTo>
                  <a:pt x="1444698" y="1270502"/>
                  <a:pt x="1435306" y="1248073"/>
                  <a:pt x="1435306" y="1248073"/>
                </a:cubicBezTo>
                <a:lnTo>
                  <a:pt x="1406731" y="1252836"/>
                </a:lnTo>
                <a:cubicBezTo>
                  <a:pt x="1405144" y="1252836"/>
                  <a:pt x="1418580" y="1243272"/>
                  <a:pt x="1425781" y="1248073"/>
                </a:cubicBezTo>
                <a:cubicBezTo>
                  <a:pt x="1427369" y="1252836"/>
                  <a:pt x="1440069" y="1289349"/>
                  <a:pt x="1430544" y="1300461"/>
                </a:cubicBezTo>
                <a:cubicBezTo>
                  <a:pt x="1421019" y="1311574"/>
                  <a:pt x="1404852" y="1317767"/>
                  <a:pt x="1368631" y="1314748"/>
                </a:cubicBezTo>
                <a:cubicBezTo>
                  <a:pt x="1363869" y="1311573"/>
                  <a:pt x="1356196" y="1311573"/>
                  <a:pt x="1354344" y="1305223"/>
                </a:cubicBezTo>
                <a:cubicBezTo>
                  <a:pt x="1352492" y="1298873"/>
                  <a:pt x="1357519" y="1276648"/>
                  <a:pt x="1357519" y="1276648"/>
                </a:cubicBezTo>
                <a:cubicBezTo>
                  <a:pt x="1354344" y="1271886"/>
                  <a:pt x="1323917" y="1282998"/>
                  <a:pt x="1316244" y="1281411"/>
                </a:cubicBezTo>
                <a:cubicBezTo>
                  <a:pt x="1308571" y="1279824"/>
                  <a:pt x="1308306" y="1274267"/>
                  <a:pt x="1311481" y="1267123"/>
                </a:cubicBezTo>
                <a:cubicBezTo>
                  <a:pt x="1314656" y="1259979"/>
                  <a:pt x="1340056" y="1241723"/>
                  <a:pt x="1335294" y="1238548"/>
                </a:cubicBezTo>
                <a:cubicBezTo>
                  <a:pt x="1313992" y="1206596"/>
                  <a:pt x="1286081" y="1240929"/>
                  <a:pt x="1273381" y="1238548"/>
                </a:cubicBezTo>
                <a:cubicBezTo>
                  <a:pt x="1260681" y="1236167"/>
                  <a:pt x="1259623" y="1233786"/>
                  <a:pt x="1259094" y="1224261"/>
                </a:cubicBezTo>
                <a:cubicBezTo>
                  <a:pt x="1258565" y="1214736"/>
                  <a:pt x="1274696" y="1183643"/>
                  <a:pt x="1270206" y="1181398"/>
                </a:cubicBezTo>
                <a:cubicBezTo>
                  <a:pt x="1265087" y="1178838"/>
                  <a:pt x="1235281" y="1213148"/>
                  <a:pt x="1230519" y="1209973"/>
                </a:cubicBezTo>
                <a:cubicBezTo>
                  <a:pt x="1217819" y="1211561"/>
                  <a:pt x="1205011" y="1212446"/>
                  <a:pt x="1192419" y="1214736"/>
                </a:cubicBezTo>
                <a:cubicBezTo>
                  <a:pt x="1187480" y="1215634"/>
                  <a:pt x="1183151" y="1219498"/>
                  <a:pt x="1178131" y="1219498"/>
                </a:cubicBezTo>
                <a:cubicBezTo>
                  <a:pt x="1095566" y="1219498"/>
                  <a:pt x="1013031" y="1216323"/>
                  <a:pt x="930481" y="1214736"/>
                </a:cubicBezTo>
                <a:cubicBezTo>
                  <a:pt x="900779" y="1204834"/>
                  <a:pt x="910839" y="1206103"/>
                  <a:pt x="859044" y="1214736"/>
                </a:cubicBezTo>
                <a:cubicBezTo>
                  <a:pt x="849140" y="1216387"/>
                  <a:pt x="839994" y="1221086"/>
                  <a:pt x="830469" y="1224261"/>
                </a:cubicBezTo>
                <a:lnTo>
                  <a:pt x="816181" y="1229023"/>
                </a:lnTo>
                <a:cubicBezTo>
                  <a:pt x="796863" y="1225804"/>
                  <a:pt x="786323" y="1224828"/>
                  <a:pt x="768556" y="1219498"/>
                </a:cubicBezTo>
                <a:cubicBezTo>
                  <a:pt x="758939" y="1216613"/>
                  <a:pt x="749506" y="1213148"/>
                  <a:pt x="739981" y="1209973"/>
                </a:cubicBezTo>
                <a:lnTo>
                  <a:pt x="725694" y="1205211"/>
                </a:lnTo>
                <a:cubicBezTo>
                  <a:pt x="711406" y="1206798"/>
                  <a:pt x="697011" y="1207610"/>
                  <a:pt x="682831" y="1209973"/>
                </a:cubicBezTo>
                <a:cubicBezTo>
                  <a:pt x="677879" y="1210798"/>
                  <a:pt x="673564" y="1214736"/>
                  <a:pt x="668544" y="1214736"/>
                </a:cubicBezTo>
                <a:cubicBezTo>
                  <a:pt x="654168" y="1214736"/>
                  <a:pt x="639969" y="1211561"/>
                  <a:pt x="625681" y="1209973"/>
                </a:cubicBezTo>
                <a:cubicBezTo>
                  <a:pt x="616156" y="1206798"/>
                  <a:pt x="605460" y="1206017"/>
                  <a:pt x="597106" y="1200448"/>
                </a:cubicBezTo>
                <a:cubicBezTo>
                  <a:pt x="592344" y="1197273"/>
                  <a:pt x="588080" y="1193178"/>
                  <a:pt x="582819" y="1190923"/>
                </a:cubicBezTo>
                <a:cubicBezTo>
                  <a:pt x="576803" y="1188345"/>
                  <a:pt x="570063" y="1187959"/>
                  <a:pt x="563769" y="1186161"/>
                </a:cubicBezTo>
                <a:cubicBezTo>
                  <a:pt x="558942" y="1184782"/>
                  <a:pt x="554244" y="1182986"/>
                  <a:pt x="549481" y="1181398"/>
                </a:cubicBezTo>
                <a:cubicBezTo>
                  <a:pt x="530431" y="1182986"/>
                  <a:pt x="511076" y="1182412"/>
                  <a:pt x="492331" y="1186161"/>
                </a:cubicBezTo>
                <a:cubicBezTo>
                  <a:pt x="486718" y="1187284"/>
                  <a:pt x="483744" y="1195168"/>
                  <a:pt x="478044" y="1195686"/>
                </a:cubicBezTo>
                <a:cubicBezTo>
                  <a:pt x="465298" y="1196845"/>
                  <a:pt x="452644" y="1192511"/>
                  <a:pt x="439944" y="1190923"/>
                </a:cubicBezTo>
                <a:lnTo>
                  <a:pt x="425656" y="1148061"/>
                </a:lnTo>
                <a:cubicBezTo>
                  <a:pt x="424068" y="1143298"/>
                  <a:pt x="425071" y="1136558"/>
                  <a:pt x="420894" y="1133773"/>
                </a:cubicBezTo>
                <a:cubicBezTo>
                  <a:pt x="416131" y="1130598"/>
                  <a:pt x="411003" y="1127912"/>
                  <a:pt x="406606" y="1124248"/>
                </a:cubicBezTo>
                <a:cubicBezTo>
                  <a:pt x="401432" y="1119936"/>
                  <a:pt x="397923" y="1113697"/>
                  <a:pt x="392319" y="1109961"/>
                </a:cubicBezTo>
                <a:cubicBezTo>
                  <a:pt x="385647" y="1105513"/>
                  <a:pt x="358293" y="1101547"/>
                  <a:pt x="354219" y="1100436"/>
                </a:cubicBezTo>
                <a:cubicBezTo>
                  <a:pt x="344533" y="1097794"/>
                  <a:pt x="335489" y="1092880"/>
                  <a:pt x="325644" y="1090911"/>
                </a:cubicBezTo>
                <a:cubicBezTo>
                  <a:pt x="312059" y="1088194"/>
                  <a:pt x="296225" y="1085419"/>
                  <a:pt x="282781" y="1081386"/>
                </a:cubicBezTo>
                <a:cubicBezTo>
                  <a:pt x="273164" y="1078501"/>
                  <a:pt x="254206" y="1071861"/>
                  <a:pt x="254206" y="1071861"/>
                </a:cubicBezTo>
                <a:cubicBezTo>
                  <a:pt x="220027" y="1049075"/>
                  <a:pt x="233725" y="1060906"/>
                  <a:pt x="211344" y="1038523"/>
                </a:cubicBezTo>
                <a:cubicBezTo>
                  <a:pt x="209756" y="1033761"/>
                  <a:pt x="209717" y="1028156"/>
                  <a:pt x="206581" y="1024236"/>
                </a:cubicBezTo>
                <a:cubicBezTo>
                  <a:pt x="197482" y="1012862"/>
                  <a:pt x="189510" y="1015700"/>
                  <a:pt x="178006" y="1009948"/>
                </a:cubicBezTo>
                <a:cubicBezTo>
                  <a:pt x="172887" y="1007388"/>
                  <a:pt x="168481" y="1003598"/>
                  <a:pt x="163719" y="1000423"/>
                </a:cubicBezTo>
                <a:cubicBezTo>
                  <a:pt x="160544" y="990898"/>
                  <a:pt x="155845" y="981752"/>
                  <a:pt x="154194" y="971848"/>
                </a:cubicBezTo>
                <a:lnTo>
                  <a:pt x="144669" y="914698"/>
                </a:lnTo>
                <a:cubicBezTo>
                  <a:pt x="143081" y="894061"/>
                  <a:pt x="142473" y="873324"/>
                  <a:pt x="139906" y="852786"/>
                </a:cubicBezTo>
                <a:cubicBezTo>
                  <a:pt x="139283" y="847805"/>
                  <a:pt x="138694" y="842048"/>
                  <a:pt x="135144" y="838498"/>
                </a:cubicBezTo>
                <a:cubicBezTo>
                  <a:pt x="131594" y="834948"/>
                  <a:pt x="125619" y="835323"/>
                  <a:pt x="120856" y="833736"/>
                </a:cubicBezTo>
                <a:cubicBezTo>
                  <a:pt x="109439" y="799479"/>
                  <a:pt x="126943" y="838605"/>
                  <a:pt x="97044" y="814686"/>
                </a:cubicBezTo>
                <a:cubicBezTo>
                  <a:pt x="93124" y="811550"/>
                  <a:pt x="95831" y="803948"/>
                  <a:pt x="92281" y="800398"/>
                </a:cubicBezTo>
                <a:cubicBezTo>
                  <a:pt x="88731" y="796848"/>
                  <a:pt x="82756" y="797223"/>
                  <a:pt x="77994" y="795636"/>
                </a:cubicBezTo>
                <a:cubicBezTo>
                  <a:pt x="55352" y="780542"/>
                  <a:pt x="65515" y="791541"/>
                  <a:pt x="54181" y="757536"/>
                </a:cubicBezTo>
                <a:lnTo>
                  <a:pt x="49419" y="743248"/>
                </a:lnTo>
                <a:lnTo>
                  <a:pt x="44656" y="728961"/>
                </a:lnTo>
                <a:cubicBezTo>
                  <a:pt x="43069" y="706736"/>
                  <a:pt x="41202" y="684529"/>
                  <a:pt x="39894" y="662286"/>
                </a:cubicBezTo>
                <a:cubicBezTo>
                  <a:pt x="38027" y="630551"/>
                  <a:pt x="37771" y="598716"/>
                  <a:pt x="35131" y="567036"/>
                </a:cubicBezTo>
                <a:cubicBezTo>
                  <a:pt x="35051" y="566078"/>
                  <a:pt x="27914" y="536583"/>
                  <a:pt x="25606" y="533698"/>
                </a:cubicBezTo>
                <a:cubicBezTo>
                  <a:pt x="22030" y="529229"/>
                  <a:pt x="16081" y="527348"/>
                  <a:pt x="11319" y="524173"/>
                </a:cubicBezTo>
                <a:cubicBezTo>
                  <a:pt x="2095" y="496500"/>
                  <a:pt x="-6254" y="484760"/>
                  <a:pt x="6556" y="452736"/>
                </a:cubicBezTo>
                <a:cubicBezTo>
                  <a:pt x="8421" y="448075"/>
                  <a:pt x="16081" y="449561"/>
                  <a:pt x="20844" y="447973"/>
                </a:cubicBezTo>
                <a:cubicBezTo>
                  <a:pt x="22431" y="443211"/>
                  <a:pt x="22470" y="437606"/>
                  <a:pt x="25606" y="433686"/>
                </a:cubicBezTo>
                <a:cubicBezTo>
                  <a:pt x="29182" y="429216"/>
                  <a:pt x="35847" y="428208"/>
                  <a:pt x="39894" y="424161"/>
                </a:cubicBezTo>
                <a:cubicBezTo>
                  <a:pt x="43941" y="420114"/>
                  <a:pt x="46244" y="414636"/>
                  <a:pt x="49419" y="409873"/>
                </a:cubicBezTo>
                <a:cubicBezTo>
                  <a:pt x="51006" y="405111"/>
                  <a:pt x="54181" y="400606"/>
                  <a:pt x="54181" y="395586"/>
                </a:cubicBezTo>
                <a:cubicBezTo>
                  <a:pt x="54181" y="377940"/>
                  <a:pt x="47539" y="334802"/>
                  <a:pt x="44656" y="314623"/>
                </a:cubicBezTo>
                <a:cubicBezTo>
                  <a:pt x="46244" y="290811"/>
                  <a:pt x="46784" y="266905"/>
                  <a:pt x="49419" y="243186"/>
                </a:cubicBezTo>
                <a:cubicBezTo>
                  <a:pt x="51129" y="227792"/>
                  <a:pt x="56939" y="228145"/>
                  <a:pt x="63706" y="214611"/>
                </a:cubicBezTo>
                <a:cubicBezTo>
                  <a:pt x="83424" y="175177"/>
                  <a:pt x="50698" y="226979"/>
                  <a:pt x="77994" y="186036"/>
                </a:cubicBezTo>
                <a:cubicBezTo>
                  <a:pt x="79581" y="179686"/>
                  <a:pt x="80178" y="173002"/>
                  <a:pt x="82756" y="166986"/>
                </a:cubicBezTo>
                <a:cubicBezTo>
                  <a:pt x="96722" y="134397"/>
                  <a:pt x="89018" y="170515"/>
                  <a:pt x="97044" y="138411"/>
                </a:cubicBezTo>
                <a:cubicBezTo>
                  <a:pt x="99007" y="130558"/>
                  <a:pt x="98456" y="121967"/>
                  <a:pt x="101806" y="114598"/>
                </a:cubicBezTo>
                <a:cubicBezTo>
                  <a:pt x="106543" y="104176"/>
                  <a:pt x="120856" y="86023"/>
                  <a:pt x="120856" y="86023"/>
                </a:cubicBezTo>
                <a:cubicBezTo>
                  <a:pt x="122020" y="80203"/>
                  <a:pt x="129966" y="35362"/>
                  <a:pt x="135144" y="33636"/>
                </a:cubicBezTo>
                <a:cubicBezTo>
                  <a:pt x="139906" y="32048"/>
                  <a:pt x="144941" y="31118"/>
                  <a:pt x="149431" y="28873"/>
                </a:cubicBezTo>
                <a:cubicBezTo>
                  <a:pt x="160203" y="23487"/>
                  <a:pt x="197056" y="2679"/>
                  <a:pt x="211344" y="29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 18"/>
          <p:cNvSpPr/>
          <p:nvPr/>
        </p:nvSpPr>
        <p:spPr>
          <a:xfrm>
            <a:off x="8640034" y="4730075"/>
            <a:ext cx="1947996" cy="1624633"/>
          </a:xfrm>
          <a:custGeom>
            <a:avLst/>
            <a:gdLst>
              <a:gd name="connsiteX0" fmla="*/ 162059 w 1947996"/>
              <a:gd name="connsiteY0" fmla="*/ 995363 h 1662113"/>
              <a:gd name="connsiteX1" fmla="*/ 171584 w 1947996"/>
              <a:gd name="connsiteY1" fmla="*/ 971550 h 1662113"/>
              <a:gd name="connsiteX2" fmla="*/ 143009 w 1947996"/>
              <a:gd name="connsiteY2" fmla="*/ 957263 h 1662113"/>
              <a:gd name="connsiteX3" fmla="*/ 147771 w 1947996"/>
              <a:gd name="connsiteY3" fmla="*/ 933450 h 1662113"/>
              <a:gd name="connsiteX4" fmla="*/ 162059 w 1947996"/>
              <a:gd name="connsiteY4" fmla="*/ 919163 h 1662113"/>
              <a:gd name="connsiteX5" fmla="*/ 185871 w 1947996"/>
              <a:gd name="connsiteY5" fmla="*/ 895350 h 1662113"/>
              <a:gd name="connsiteX6" fmla="*/ 185871 w 1947996"/>
              <a:gd name="connsiteY6" fmla="*/ 842963 h 1662113"/>
              <a:gd name="connsiteX7" fmla="*/ 176346 w 1947996"/>
              <a:gd name="connsiteY7" fmla="*/ 828675 h 1662113"/>
              <a:gd name="connsiteX8" fmla="*/ 162059 w 1947996"/>
              <a:gd name="connsiteY8" fmla="*/ 823913 h 1662113"/>
              <a:gd name="connsiteX9" fmla="*/ 71571 w 1947996"/>
              <a:gd name="connsiteY9" fmla="*/ 828675 h 1662113"/>
              <a:gd name="connsiteX10" fmla="*/ 47759 w 1947996"/>
              <a:gd name="connsiteY10" fmla="*/ 833438 h 1662113"/>
              <a:gd name="connsiteX11" fmla="*/ 4896 w 1947996"/>
              <a:gd name="connsiteY11" fmla="*/ 828675 h 1662113"/>
              <a:gd name="connsiteX12" fmla="*/ 4896 w 1947996"/>
              <a:gd name="connsiteY12" fmla="*/ 742950 h 1662113"/>
              <a:gd name="connsiteX13" fmla="*/ 19184 w 1947996"/>
              <a:gd name="connsiteY13" fmla="*/ 709613 h 1662113"/>
              <a:gd name="connsiteX14" fmla="*/ 47759 w 1947996"/>
              <a:gd name="connsiteY14" fmla="*/ 695325 h 1662113"/>
              <a:gd name="connsiteX15" fmla="*/ 62046 w 1947996"/>
              <a:gd name="connsiteY15" fmla="*/ 666750 h 1662113"/>
              <a:gd name="connsiteX16" fmla="*/ 76334 w 1947996"/>
              <a:gd name="connsiteY16" fmla="*/ 661988 h 1662113"/>
              <a:gd name="connsiteX17" fmla="*/ 100146 w 1947996"/>
              <a:gd name="connsiteY17" fmla="*/ 642938 h 1662113"/>
              <a:gd name="connsiteX18" fmla="*/ 109671 w 1947996"/>
              <a:gd name="connsiteY18" fmla="*/ 628650 h 1662113"/>
              <a:gd name="connsiteX19" fmla="*/ 157296 w 1947996"/>
              <a:gd name="connsiteY19" fmla="*/ 614363 h 1662113"/>
              <a:gd name="connsiteX20" fmla="*/ 166821 w 1947996"/>
              <a:gd name="connsiteY20" fmla="*/ 600075 h 1662113"/>
              <a:gd name="connsiteX21" fmla="*/ 171584 w 1947996"/>
              <a:gd name="connsiteY21" fmla="*/ 566738 h 1662113"/>
              <a:gd name="connsiteX22" fmla="*/ 185871 w 1947996"/>
              <a:gd name="connsiteY22" fmla="*/ 557213 h 1662113"/>
              <a:gd name="connsiteX23" fmla="*/ 209684 w 1947996"/>
              <a:gd name="connsiteY23" fmla="*/ 538163 h 1662113"/>
              <a:gd name="connsiteX24" fmla="*/ 219209 w 1947996"/>
              <a:gd name="connsiteY24" fmla="*/ 523875 h 1662113"/>
              <a:gd name="connsiteX25" fmla="*/ 233496 w 1947996"/>
              <a:gd name="connsiteY25" fmla="*/ 514350 h 1662113"/>
              <a:gd name="connsiteX26" fmla="*/ 238259 w 1947996"/>
              <a:gd name="connsiteY26" fmla="*/ 466725 h 1662113"/>
              <a:gd name="connsiteX27" fmla="*/ 243021 w 1947996"/>
              <a:gd name="connsiteY27" fmla="*/ 452438 h 1662113"/>
              <a:gd name="connsiteX28" fmla="*/ 257309 w 1947996"/>
              <a:gd name="connsiteY28" fmla="*/ 357188 h 1662113"/>
              <a:gd name="connsiteX29" fmla="*/ 271596 w 1947996"/>
              <a:gd name="connsiteY29" fmla="*/ 352425 h 1662113"/>
              <a:gd name="connsiteX30" fmla="*/ 290646 w 1947996"/>
              <a:gd name="connsiteY30" fmla="*/ 328613 h 1662113"/>
              <a:gd name="connsiteX31" fmla="*/ 295409 w 1947996"/>
              <a:gd name="connsiteY31" fmla="*/ 314325 h 1662113"/>
              <a:gd name="connsiteX32" fmla="*/ 300171 w 1947996"/>
              <a:gd name="connsiteY32" fmla="*/ 200025 h 1662113"/>
              <a:gd name="connsiteX33" fmla="*/ 309696 w 1947996"/>
              <a:gd name="connsiteY33" fmla="*/ 185738 h 1662113"/>
              <a:gd name="connsiteX34" fmla="*/ 333509 w 1947996"/>
              <a:gd name="connsiteY34" fmla="*/ 152400 h 1662113"/>
              <a:gd name="connsiteX35" fmla="*/ 338271 w 1947996"/>
              <a:gd name="connsiteY35" fmla="*/ 138113 h 1662113"/>
              <a:gd name="connsiteX36" fmla="*/ 366846 w 1947996"/>
              <a:gd name="connsiteY36" fmla="*/ 128588 h 1662113"/>
              <a:gd name="connsiteX37" fmla="*/ 385896 w 1947996"/>
              <a:gd name="connsiteY37" fmla="*/ 133350 h 1662113"/>
              <a:gd name="connsiteX38" fmla="*/ 419234 w 1947996"/>
              <a:gd name="connsiteY38" fmla="*/ 138113 h 1662113"/>
              <a:gd name="connsiteX39" fmla="*/ 433521 w 1947996"/>
              <a:gd name="connsiteY39" fmla="*/ 147638 h 1662113"/>
              <a:gd name="connsiteX40" fmla="*/ 447809 w 1947996"/>
              <a:gd name="connsiteY40" fmla="*/ 152400 h 1662113"/>
              <a:gd name="connsiteX41" fmla="*/ 462096 w 1947996"/>
              <a:gd name="connsiteY41" fmla="*/ 147638 h 1662113"/>
              <a:gd name="connsiteX42" fmla="*/ 471621 w 1947996"/>
              <a:gd name="connsiteY42" fmla="*/ 114300 h 1662113"/>
              <a:gd name="connsiteX43" fmla="*/ 485909 w 1947996"/>
              <a:gd name="connsiteY43" fmla="*/ 109538 h 1662113"/>
              <a:gd name="connsiteX44" fmla="*/ 566871 w 1947996"/>
              <a:gd name="connsiteY44" fmla="*/ 104775 h 1662113"/>
              <a:gd name="connsiteX45" fmla="*/ 581159 w 1947996"/>
              <a:gd name="connsiteY45" fmla="*/ 95250 h 1662113"/>
              <a:gd name="connsiteX46" fmla="*/ 595446 w 1947996"/>
              <a:gd name="connsiteY46" fmla="*/ 90488 h 1662113"/>
              <a:gd name="connsiteX47" fmla="*/ 614496 w 1947996"/>
              <a:gd name="connsiteY47" fmla="*/ 61913 h 1662113"/>
              <a:gd name="connsiteX48" fmla="*/ 619259 w 1947996"/>
              <a:gd name="connsiteY48" fmla="*/ 47625 h 1662113"/>
              <a:gd name="connsiteX49" fmla="*/ 647834 w 1947996"/>
              <a:gd name="connsiteY49" fmla="*/ 23813 h 1662113"/>
              <a:gd name="connsiteX50" fmla="*/ 690696 w 1947996"/>
              <a:gd name="connsiteY50" fmla="*/ 28575 h 1662113"/>
              <a:gd name="connsiteX51" fmla="*/ 704984 w 1947996"/>
              <a:gd name="connsiteY51" fmla="*/ 33338 h 1662113"/>
              <a:gd name="connsiteX52" fmla="*/ 747846 w 1947996"/>
              <a:gd name="connsiteY52" fmla="*/ 28575 h 1662113"/>
              <a:gd name="connsiteX53" fmla="*/ 752609 w 1947996"/>
              <a:gd name="connsiteY53" fmla="*/ 14288 h 1662113"/>
              <a:gd name="connsiteX54" fmla="*/ 781184 w 1947996"/>
              <a:gd name="connsiteY54" fmla="*/ 0 h 1662113"/>
              <a:gd name="connsiteX55" fmla="*/ 843096 w 1947996"/>
              <a:gd name="connsiteY55" fmla="*/ 14288 h 1662113"/>
              <a:gd name="connsiteX56" fmla="*/ 857384 w 1947996"/>
              <a:gd name="connsiteY56" fmla="*/ 19050 h 1662113"/>
              <a:gd name="connsiteX57" fmla="*/ 976446 w 1947996"/>
              <a:gd name="connsiteY57" fmla="*/ 19050 h 1662113"/>
              <a:gd name="connsiteX58" fmla="*/ 1024071 w 1947996"/>
              <a:gd name="connsiteY58" fmla="*/ 9525 h 1662113"/>
              <a:gd name="connsiteX59" fmla="*/ 1038359 w 1947996"/>
              <a:gd name="connsiteY59" fmla="*/ 4763 h 1662113"/>
              <a:gd name="connsiteX60" fmla="*/ 1090746 w 1947996"/>
              <a:gd name="connsiteY60" fmla="*/ 14288 h 1662113"/>
              <a:gd name="connsiteX61" fmla="*/ 1105034 w 1947996"/>
              <a:gd name="connsiteY61" fmla="*/ 23813 h 1662113"/>
              <a:gd name="connsiteX62" fmla="*/ 1162184 w 1947996"/>
              <a:gd name="connsiteY62" fmla="*/ 57150 h 1662113"/>
              <a:gd name="connsiteX63" fmla="*/ 1171709 w 1947996"/>
              <a:gd name="connsiteY63" fmla="*/ 71438 h 1662113"/>
              <a:gd name="connsiteX64" fmla="*/ 1200284 w 1947996"/>
              <a:gd name="connsiteY64" fmla="*/ 85725 h 1662113"/>
              <a:gd name="connsiteX65" fmla="*/ 1228859 w 1947996"/>
              <a:gd name="connsiteY65" fmla="*/ 90488 h 1662113"/>
              <a:gd name="connsiteX66" fmla="*/ 1243146 w 1947996"/>
              <a:gd name="connsiteY66" fmla="*/ 95250 h 1662113"/>
              <a:gd name="connsiteX67" fmla="*/ 1247909 w 1947996"/>
              <a:gd name="connsiteY67" fmla="*/ 109538 h 1662113"/>
              <a:gd name="connsiteX68" fmla="*/ 1295534 w 1947996"/>
              <a:gd name="connsiteY68" fmla="*/ 114300 h 1662113"/>
              <a:gd name="connsiteX69" fmla="*/ 1324109 w 1947996"/>
              <a:gd name="connsiteY69" fmla="*/ 119063 h 1662113"/>
              <a:gd name="connsiteX70" fmla="*/ 1433646 w 1947996"/>
              <a:gd name="connsiteY70" fmla="*/ 119063 h 1662113"/>
              <a:gd name="connsiteX71" fmla="*/ 1443171 w 1947996"/>
              <a:gd name="connsiteY71" fmla="*/ 133350 h 1662113"/>
              <a:gd name="connsiteX72" fmla="*/ 1500321 w 1947996"/>
              <a:gd name="connsiteY72" fmla="*/ 138113 h 1662113"/>
              <a:gd name="connsiteX73" fmla="*/ 1519371 w 1947996"/>
              <a:gd name="connsiteY73" fmla="*/ 166688 h 1662113"/>
              <a:gd name="connsiteX74" fmla="*/ 1528896 w 1947996"/>
              <a:gd name="connsiteY74" fmla="*/ 180975 h 1662113"/>
              <a:gd name="connsiteX75" fmla="*/ 1528896 w 1947996"/>
              <a:gd name="connsiteY75" fmla="*/ 261938 h 1662113"/>
              <a:gd name="connsiteX76" fmla="*/ 1557471 w 1947996"/>
              <a:gd name="connsiteY76" fmla="*/ 280988 h 1662113"/>
              <a:gd name="connsiteX77" fmla="*/ 1571759 w 1947996"/>
              <a:gd name="connsiteY77" fmla="*/ 309563 h 1662113"/>
              <a:gd name="connsiteX78" fmla="*/ 1576521 w 1947996"/>
              <a:gd name="connsiteY78" fmla="*/ 323850 h 1662113"/>
              <a:gd name="connsiteX79" fmla="*/ 1609859 w 1947996"/>
              <a:gd name="connsiteY79" fmla="*/ 338138 h 1662113"/>
              <a:gd name="connsiteX80" fmla="*/ 1633671 w 1947996"/>
              <a:gd name="connsiteY80" fmla="*/ 342900 h 1662113"/>
              <a:gd name="connsiteX81" fmla="*/ 1695584 w 1947996"/>
              <a:gd name="connsiteY81" fmla="*/ 352425 h 1662113"/>
              <a:gd name="connsiteX82" fmla="*/ 1738446 w 1947996"/>
              <a:gd name="connsiteY82" fmla="*/ 366713 h 1662113"/>
              <a:gd name="connsiteX83" fmla="*/ 1752734 w 1947996"/>
              <a:gd name="connsiteY83" fmla="*/ 371475 h 1662113"/>
              <a:gd name="connsiteX84" fmla="*/ 1781309 w 1947996"/>
              <a:gd name="connsiteY84" fmla="*/ 390525 h 1662113"/>
              <a:gd name="connsiteX85" fmla="*/ 1795596 w 1947996"/>
              <a:gd name="connsiteY85" fmla="*/ 400050 h 1662113"/>
              <a:gd name="connsiteX86" fmla="*/ 1824171 w 1947996"/>
              <a:gd name="connsiteY86" fmla="*/ 409575 h 1662113"/>
              <a:gd name="connsiteX87" fmla="*/ 1833696 w 1947996"/>
              <a:gd name="connsiteY87" fmla="*/ 423863 h 1662113"/>
              <a:gd name="connsiteX88" fmla="*/ 1838459 w 1947996"/>
              <a:gd name="connsiteY88" fmla="*/ 438150 h 1662113"/>
              <a:gd name="connsiteX89" fmla="*/ 1843221 w 1947996"/>
              <a:gd name="connsiteY89" fmla="*/ 528638 h 1662113"/>
              <a:gd name="connsiteX90" fmla="*/ 1871796 w 1947996"/>
              <a:gd name="connsiteY90" fmla="*/ 571500 h 1662113"/>
              <a:gd name="connsiteX91" fmla="*/ 1881321 w 1947996"/>
              <a:gd name="connsiteY91" fmla="*/ 585788 h 1662113"/>
              <a:gd name="connsiteX92" fmla="*/ 1876559 w 1947996"/>
              <a:gd name="connsiteY92" fmla="*/ 638175 h 1662113"/>
              <a:gd name="connsiteX93" fmla="*/ 1862271 w 1947996"/>
              <a:gd name="connsiteY93" fmla="*/ 647700 h 1662113"/>
              <a:gd name="connsiteX94" fmla="*/ 1838459 w 1947996"/>
              <a:gd name="connsiteY94" fmla="*/ 671513 h 1662113"/>
              <a:gd name="connsiteX95" fmla="*/ 1833696 w 1947996"/>
              <a:gd name="connsiteY95" fmla="*/ 685800 h 1662113"/>
              <a:gd name="connsiteX96" fmla="*/ 1828934 w 1947996"/>
              <a:gd name="connsiteY96" fmla="*/ 704850 h 1662113"/>
              <a:gd name="connsiteX97" fmla="*/ 1819409 w 1947996"/>
              <a:gd name="connsiteY97" fmla="*/ 719138 h 1662113"/>
              <a:gd name="connsiteX98" fmla="*/ 1814646 w 1947996"/>
              <a:gd name="connsiteY98" fmla="*/ 733425 h 1662113"/>
              <a:gd name="connsiteX99" fmla="*/ 1819409 w 1947996"/>
              <a:gd name="connsiteY99" fmla="*/ 795338 h 1662113"/>
              <a:gd name="connsiteX100" fmla="*/ 1847984 w 1947996"/>
              <a:gd name="connsiteY100" fmla="*/ 804863 h 1662113"/>
              <a:gd name="connsiteX101" fmla="*/ 1890846 w 1947996"/>
              <a:gd name="connsiteY101" fmla="*/ 838200 h 1662113"/>
              <a:gd name="connsiteX102" fmla="*/ 1900371 w 1947996"/>
              <a:gd name="connsiteY102" fmla="*/ 852488 h 1662113"/>
              <a:gd name="connsiteX103" fmla="*/ 1914659 w 1947996"/>
              <a:gd name="connsiteY103" fmla="*/ 866775 h 1662113"/>
              <a:gd name="connsiteX104" fmla="*/ 1933709 w 1947996"/>
              <a:gd name="connsiteY104" fmla="*/ 895350 h 1662113"/>
              <a:gd name="connsiteX105" fmla="*/ 1943234 w 1947996"/>
              <a:gd name="connsiteY105" fmla="*/ 923925 h 1662113"/>
              <a:gd name="connsiteX106" fmla="*/ 1947996 w 1947996"/>
              <a:gd name="connsiteY106" fmla="*/ 938213 h 1662113"/>
              <a:gd name="connsiteX107" fmla="*/ 1943234 w 1947996"/>
              <a:gd name="connsiteY107" fmla="*/ 952500 h 1662113"/>
              <a:gd name="connsiteX108" fmla="*/ 1928946 w 1947996"/>
              <a:gd name="connsiteY108" fmla="*/ 962025 h 1662113"/>
              <a:gd name="connsiteX109" fmla="*/ 1919421 w 1947996"/>
              <a:gd name="connsiteY109" fmla="*/ 976313 h 1662113"/>
              <a:gd name="connsiteX110" fmla="*/ 1905134 w 1947996"/>
              <a:gd name="connsiteY110" fmla="*/ 1019175 h 1662113"/>
              <a:gd name="connsiteX111" fmla="*/ 1900371 w 1947996"/>
              <a:gd name="connsiteY111" fmla="*/ 1033463 h 1662113"/>
              <a:gd name="connsiteX112" fmla="*/ 1895609 w 1947996"/>
              <a:gd name="connsiteY112" fmla="*/ 1047750 h 1662113"/>
              <a:gd name="connsiteX113" fmla="*/ 1900371 w 1947996"/>
              <a:gd name="connsiteY113" fmla="*/ 1066800 h 1662113"/>
              <a:gd name="connsiteX114" fmla="*/ 1905134 w 1947996"/>
              <a:gd name="connsiteY114" fmla="*/ 1081088 h 1662113"/>
              <a:gd name="connsiteX115" fmla="*/ 1909896 w 1947996"/>
              <a:gd name="connsiteY115" fmla="*/ 1133475 h 1662113"/>
              <a:gd name="connsiteX116" fmla="*/ 1919421 w 1947996"/>
              <a:gd name="connsiteY116" fmla="*/ 1162050 h 1662113"/>
              <a:gd name="connsiteX117" fmla="*/ 1924184 w 1947996"/>
              <a:gd name="connsiteY117" fmla="*/ 1176338 h 1662113"/>
              <a:gd name="connsiteX118" fmla="*/ 1919421 w 1947996"/>
              <a:gd name="connsiteY118" fmla="*/ 1204913 h 1662113"/>
              <a:gd name="connsiteX119" fmla="*/ 1914659 w 1947996"/>
              <a:gd name="connsiteY119" fmla="*/ 1219200 h 1662113"/>
              <a:gd name="connsiteX120" fmla="*/ 1862271 w 1947996"/>
              <a:gd name="connsiteY120" fmla="*/ 1223963 h 1662113"/>
              <a:gd name="connsiteX121" fmla="*/ 1847984 w 1947996"/>
              <a:gd name="connsiteY121" fmla="*/ 1233488 h 1662113"/>
              <a:gd name="connsiteX122" fmla="*/ 1828934 w 1947996"/>
              <a:gd name="connsiteY122" fmla="*/ 1262063 h 1662113"/>
              <a:gd name="connsiteX123" fmla="*/ 1824171 w 1947996"/>
              <a:gd name="connsiteY123" fmla="*/ 1295400 h 1662113"/>
              <a:gd name="connsiteX124" fmla="*/ 1795596 w 1947996"/>
              <a:gd name="connsiteY124" fmla="*/ 1314450 h 1662113"/>
              <a:gd name="connsiteX125" fmla="*/ 1781309 w 1947996"/>
              <a:gd name="connsiteY125" fmla="*/ 1385888 h 1662113"/>
              <a:gd name="connsiteX126" fmla="*/ 1762259 w 1947996"/>
              <a:gd name="connsiteY126" fmla="*/ 1452563 h 1662113"/>
              <a:gd name="connsiteX127" fmla="*/ 1747971 w 1947996"/>
              <a:gd name="connsiteY127" fmla="*/ 1481138 h 1662113"/>
              <a:gd name="connsiteX128" fmla="*/ 1719396 w 1947996"/>
              <a:gd name="connsiteY128" fmla="*/ 1500188 h 1662113"/>
              <a:gd name="connsiteX129" fmla="*/ 1709871 w 1947996"/>
              <a:gd name="connsiteY129" fmla="*/ 1514475 h 1662113"/>
              <a:gd name="connsiteX130" fmla="*/ 1667009 w 1947996"/>
              <a:gd name="connsiteY130" fmla="*/ 1538288 h 1662113"/>
              <a:gd name="connsiteX131" fmla="*/ 1647959 w 1947996"/>
              <a:gd name="connsiteY131" fmla="*/ 1533525 h 1662113"/>
              <a:gd name="connsiteX132" fmla="*/ 1643196 w 1947996"/>
              <a:gd name="connsiteY132" fmla="*/ 1519238 h 1662113"/>
              <a:gd name="connsiteX133" fmla="*/ 1628909 w 1947996"/>
              <a:gd name="connsiteY133" fmla="*/ 1514475 h 1662113"/>
              <a:gd name="connsiteX134" fmla="*/ 1576521 w 1947996"/>
              <a:gd name="connsiteY134" fmla="*/ 1519238 h 1662113"/>
              <a:gd name="connsiteX135" fmla="*/ 1557471 w 1947996"/>
              <a:gd name="connsiteY135" fmla="*/ 1543050 h 1662113"/>
              <a:gd name="connsiteX136" fmla="*/ 1547946 w 1947996"/>
              <a:gd name="connsiteY136" fmla="*/ 1576388 h 1662113"/>
              <a:gd name="connsiteX137" fmla="*/ 1524134 w 1947996"/>
              <a:gd name="connsiteY137" fmla="*/ 1604963 h 1662113"/>
              <a:gd name="connsiteX138" fmla="*/ 1519371 w 1947996"/>
              <a:gd name="connsiteY138" fmla="*/ 1619250 h 1662113"/>
              <a:gd name="connsiteX139" fmla="*/ 1505084 w 1947996"/>
              <a:gd name="connsiteY139" fmla="*/ 1628775 h 1662113"/>
              <a:gd name="connsiteX140" fmla="*/ 1481271 w 1947996"/>
              <a:gd name="connsiteY140" fmla="*/ 1662113 h 1662113"/>
              <a:gd name="connsiteX141" fmla="*/ 1414596 w 1947996"/>
              <a:gd name="connsiteY141" fmla="*/ 1647825 h 1662113"/>
              <a:gd name="connsiteX142" fmla="*/ 1405071 w 1947996"/>
              <a:gd name="connsiteY142" fmla="*/ 1633538 h 1662113"/>
              <a:gd name="connsiteX143" fmla="*/ 1376496 w 1947996"/>
              <a:gd name="connsiteY143" fmla="*/ 1624013 h 1662113"/>
              <a:gd name="connsiteX144" fmla="*/ 1362209 w 1947996"/>
              <a:gd name="connsiteY144" fmla="*/ 1614488 h 1662113"/>
              <a:gd name="connsiteX145" fmla="*/ 1314584 w 1947996"/>
              <a:gd name="connsiteY145" fmla="*/ 1614488 h 1662113"/>
              <a:gd name="connsiteX146" fmla="*/ 1300296 w 1947996"/>
              <a:gd name="connsiteY146" fmla="*/ 1624013 h 1662113"/>
              <a:gd name="connsiteX147" fmla="*/ 1262196 w 1947996"/>
              <a:gd name="connsiteY147" fmla="*/ 1619250 h 1662113"/>
              <a:gd name="connsiteX148" fmla="*/ 1257434 w 1947996"/>
              <a:gd name="connsiteY148" fmla="*/ 1604963 h 1662113"/>
              <a:gd name="connsiteX149" fmla="*/ 1247909 w 1947996"/>
              <a:gd name="connsiteY149" fmla="*/ 1590675 h 1662113"/>
              <a:gd name="connsiteX150" fmla="*/ 1243146 w 1947996"/>
              <a:gd name="connsiteY150" fmla="*/ 1576388 h 1662113"/>
              <a:gd name="connsiteX151" fmla="*/ 1228859 w 1947996"/>
              <a:gd name="connsiteY151" fmla="*/ 1566863 h 1662113"/>
              <a:gd name="connsiteX152" fmla="*/ 1205046 w 1947996"/>
              <a:gd name="connsiteY152" fmla="*/ 1538288 h 1662113"/>
              <a:gd name="connsiteX153" fmla="*/ 1185996 w 1947996"/>
              <a:gd name="connsiteY153" fmla="*/ 1533525 h 1662113"/>
              <a:gd name="connsiteX154" fmla="*/ 1171709 w 1947996"/>
              <a:gd name="connsiteY154" fmla="*/ 1528763 h 1662113"/>
              <a:gd name="connsiteX155" fmla="*/ 1143134 w 1947996"/>
              <a:gd name="connsiteY155" fmla="*/ 1509713 h 1662113"/>
              <a:gd name="connsiteX156" fmla="*/ 1081221 w 1947996"/>
              <a:gd name="connsiteY156" fmla="*/ 1495425 h 1662113"/>
              <a:gd name="connsiteX157" fmla="*/ 1066934 w 1947996"/>
              <a:gd name="connsiteY157" fmla="*/ 1485900 h 1662113"/>
              <a:gd name="connsiteX158" fmla="*/ 1052646 w 1947996"/>
              <a:gd name="connsiteY158" fmla="*/ 1481138 h 1662113"/>
              <a:gd name="connsiteX159" fmla="*/ 995496 w 1947996"/>
              <a:gd name="connsiteY159" fmla="*/ 1471613 h 1662113"/>
              <a:gd name="connsiteX160" fmla="*/ 966921 w 1947996"/>
              <a:gd name="connsiteY160" fmla="*/ 1452563 h 1662113"/>
              <a:gd name="connsiteX161" fmla="*/ 952634 w 1947996"/>
              <a:gd name="connsiteY161" fmla="*/ 1443038 h 1662113"/>
              <a:gd name="connsiteX162" fmla="*/ 924059 w 1947996"/>
              <a:gd name="connsiteY162" fmla="*/ 1433513 h 1662113"/>
              <a:gd name="connsiteX163" fmla="*/ 909771 w 1947996"/>
              <a:gd name="connsiteY163" fmla="*/ 1404938 h 1662113"/>
              <a:gd name="connsiteX164" fmla="*/ 881196 w 1947996"/>
              <a:gd name="connsiteY164" fmla="*/ 1390650 h 1662113"/>
              <a:gd name="connsiteX165" fmla="*/ 862146 w 1947996"/>
              <a:gd name="connsiteY165" fmla="*/ 1385888 h 1662113"/>
              <a:gd name="connsiteX166" fmla="*/ 847859 w 1947996"/>
              <a:gd name="connsiteY166" fmla="*/ 1381125 h 1662113"/>
              <a:gd name="connsiteX167" fmla="*/ 800234 w 1947996"/>
              <a:gd name="connsiteY167" fmla="*/ 1376363 h 1662113"/>
              <a:gd name="connsiteX168" fmla="*/ 776421 w 1947996"/>
              <a:gd name="connsiteY168" fmla="*/ 1352550 h 1662113"/>
              <a:gd name="connsiteX169" fmla="*/ 762134 w 1947996"/>
              <a:gd name="connsiteY169" fmla="*/ 1343025 h 1662113"/>
              <a:gd name="connsiteX170" fmla="*/ 733559 w 1947996"/>
              <a:gd name="connsiteY170" fmla="*/ 1319213 h 1662113"/>
              <a:gd name="connsiteX171" fmla="*/ 728796 w 1947996"/>
              <a:gd name="connsiteY171" fmla="*/ 1304925 h 1662113"/>
              <a:gd name="connsiteX172" fmla="*/ 724034 w 1947996"/>
              <a:gd name="connsiteY172" fmla="*/ 1214438 h 1662113"/>
              <a:gd name="connsiteX173" fmla="*/ 695459 w 1947996"/>
              <a:gd name="connsiteY173" fmla="*/ 1195388 h 1662113"/>
              <a:gd name="connsiteX174" fmla="*/ 666884 w 1947996"/>
              <a:gd name="connsiteY174" fmla="*/ 1185863 h 1662113"/>
              <a:gd name="connsiteX175" fmla="*/ 652596 w 1947996"/>
              <a:gd name="connsiteY175" fmla="*/ 1171575 h 1662113"/>
              <a:gd name="connsiteX176" fmla="*/ 638309 w 1947996"/>
              <a:gd name="connsiteY176" fmla="*/ 1166813 h 1662113"/>
              <a:gd name="connsiteX177" fmla="*/ 590684 w 1947996"/>
              <a:gd name="connsiteY177" fmla="*/ 1162050 h 1662113"/>
              <a:gd name="connsiteX178" fmla="*/ 576396 w 1947996"/>
              <a:gd name="connsiteY178" fmla="*/ 1157288 h 1662113"/>
              <a:gd name="connsiteX179" fmla="*/ 566871 w 1947996"/>
              <a:gd name="connsiteY179" fmla="*/ 1143000 h 1662113"/>
              <a:gd name="connsiteX180" fmla="*/ 538296 w 1947996"/>
              <a:gd name="connsiteY180" fmla="*/ 1133475 h 1662113"/>
              <a:gd name="connsiteX181" fmla="*/ 524009 w 1947996"/>
              <a:gd name="connsiteY181" fmla="*/ 1128713 h 1662113"/>
              <a:gd name="connsiteX182" fmla="*/ 509721 w 1947996"/>
              <a:gd name="connsiteY182" fmla="*/ 1123950 h 1662113"/>
              <a:gd name="connsiteX183" fmla="*/ 476384 w 1947996"/>
              <a:gd name="connsiteY183" fmla="*/ 1090613 h 1662113"/>
              <a:gd name="connsiteX184" fmla="*/ 428759 w 1947996"/>
              <a:gd name="connsiteY184" fmla="*/ 1085850 h 1662113"/>
              <a:gd name="connsiteX185" fmla="*/ 409709 w 1947996"/>
              <a:gd name="connsiteY185" fmla="*/ 1057275 h 1662113"/>
              <a:gd name="connsiteX186" fmla="*/ 404946 w 1947996"/>
              <a:gd name="connsiteY186" fmla="*/ 1042988 h 1662113"/>
              <a:gd name="connsiteX187" fmla="*/ 385896 w 1947996"/>
              <a:gd name="connsiteY187" fmla="*/ 1014413 h 1662113"/>
              <a:gd name="connsiteX188" fmla="*/ 366846 w 1947996"/>
              <a:gd name="connsiteY188" fmla="*/ 985838 h 1662113"/>
              <a:gd name="connsiteX189" fmla="*/ 352559 w 1947996"/>
              <a:gd name="connsiteY189" fmla="*/ 981075 h 1662113"/>
              <a:gd name="connsiteX190" fmla="*/ 290646 w 1947996"/>
              <a:gd name="connsiteY190" fmla="*/ 990600 h 1662113"/>
              <a:gd name="connsiteX191" fmla="*/ 257309 w 1947996"/>
              <a:gd name="connsiteY191" fmla="*/ 1000125 h 1662113"/>
              <a:gd name="connsiteX192" fmla="*/ 162059 w 1947996"/>
              <a:gd name="connsiteY192" fmla="*/ 995363 h 166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947996" h="1662113">
                <a:moveTo>
                  <a:pt x="162059" y="995363"/>
                </a:moveTo>
                <a:cubicBezTo>
                  <a:pt x="147771" y="990600"/>
                  <a:pt x="172793" y="980013"/>
                  <a:pt x="171584" y="971550"/>
                </a:cubicBezTo>
                <a:cubicBezTo>
                  <a:pt x="170661" y="965087"/>
                  <a:pt x="147342" y="958707"/>
                  <a:pt x="143009" y="957263"/>
                </a:cubicBezTo>
                <a:cubicBezTo>
                  <a:pt x="144596" y="949325"/>
                  <a:pt x="144151" y="940690"/>
                  <a:pt x="147771" y="933450"/>
                </a:cubicBezTo>
                <a:cubicBezTo>
                  <a:pt x="150783" y="927426"/>
                  <a:pt x="157747" y="924337"/>
                  <a:pt x="162059" y="919163"/>
                </a:cubicBezTo>
                <a:cubicBezTo>
                  <a:pt x="181905" y="895348"/>
                  <a:pt x="159676" y="912814"/>
                  <a:pt x="185871" y="895350"/>
                </a:cubicBezTo>
                <a:cubicBezTo>
                  <a:pt x="193309" y="873039"/>
                  <a:pt x="194757" y="875545"/>
                  <a:pt x="185871" y="842963"/>
                </a:cubicBezTo>
                <a:cubicBezTo>
                  <a:pt x="184365" y="837441"/>
                  <a:pt x="180816" y="832251"/>
                  <a:pt x="176346" y="828675"/>
                </a:cubicBezTo>
                <a:cubicBezTo>
                  <a:pt x="172426" y="825539"/>
                  <a:pt x="166821" y="825500"/>
                  <a:pt x="162059" y="823913"/>
                </a:cubicBezTo>
                <a:cubicBezTo>
                  <a:pt x="131896" y="825500"/>
                  <a:pt x="101671" y="826167"/>
                  <a:pt x="71571" y="828675"/>
                </a:cubicBezTo>
                <a:cubicBezTo>
                  <a:pt x="63504" y="829347"/>
                  <a:pt x="55854" y="833438"/>
                  <a:pt x="47759" y="833438"/>
                </a:cubicBezTo>
                <a:cubicBezTo>
                  <a:pt x="33383" y="833438"/>
                  <a:pt x="19184" y="830263"/>
                  <a:pt x="4896" y="828675"/>
                </a:cubicBezTo>
                <a:cubicBezTo>
                  <a:pt x="-876" y="782494"/>
                  <a:pt x="-2347" y="793650"/>
                  <a:pt x="4896" y="742950"/>
                </a:cubicBezTo>
                <a:cubicBezTo>
                  <a:pt x="6718" y="730199"/>
                  <a:pt x="9814" y="718983"/>
                  <a:pt x="19184" y="709613"/>
                </a:cubicBezTo>
                <a:cubicBezTo>
                  <a:pt x="28416" y="700381"/>
                  <a:pt x="36138" y="699199"/>
                  <a:pt x="47759" y="695325"/>
                </a:cubicBezTo>
                <a:cubicBezTo>
                  <a:pt x="50896" y="685913"/>
                  <a:pt x="53653" y="673464"/>
                  <a:pt x="62046" y="666750"/>
                </a:cubicBezTo>
                <a:cubicBezTo>
                  <a:pt x="65966" y="663614"/>
                  <a:pt x="71571" y="663575"/>
                  <a:pt x="76334" y="661988"/>
                </a:cubicBezTo>
                <a:cubicBezTo>
                  <a:pt x="103632" y="621039"/>
                  <a:pt x="67283" y="669229"/>
                  <a:pt x="100146" y="642938"/>
                </a:cubicBezTo>
                <a:cubicBezTo>
                  <a:pt x="104616" y="639362"/>
                  <a:pt x="105624" y="632697"/>
                  <a:pt x="109671" y="628650"/>
                </a:cubicBezTo>
                <a:cubicBezTo>
                  <a:pt x="124110" y="614211"/>
                  <a:pt x="136313" y="617360"/>
                  <a:pt x="157296" y="614363"/>
                </a:cubicBezTo>
                <a:cubicBezTo>
                  <a:pt x="160471" y="609600"/>
                  <a:pt x="165176" y="605558"/>
                  <a:pt x="166821" y="600075"/>
                </a:cubicBezTo>
                <a:cubicBezTo>
                  <a:pt x="170047" y="589323"/>
                  <a:pt x="167025" y="576996"/>
                  <a:pt x="171584" y="566738"/>
                </a:cubicBezTo>
                <a:cubicBezTo>
                  <a:pt x="173909" y="561508"/>
                  <a:pt x="181109" y="560388"/>
                  <a:pt x="185871" y="557213"/>
                </a:cubicBezTo>
                <a:cubicBezTo>
                  <a:pt x="213168" y="516265"/>
                  <a:pt x="176821" y="564453"/>
                  <a:pt x="209684" y="538163"/>
                </a:cubicBezTo>
                <a:cubicBezTo>
                  <a:pt x="214154" y="534587"/>
                  <a:pt x="215162" y="527923"/>
                  <a:pt x="219209" y="523875"/>
                </a:cubicBezTo>
                <a:cubicBezTo>
                  <a:pt x="223256" y="519828"/>
                  <a:pt x="228734" y="517525"/>
                  <a:pt x="233496" y="514350"/>
                </a:cubicBezTo>
                <a:cubicBezTo>
                  <a:pt x="235084" y="498475"/>
                  <a:pt x="235833" y="482494"/>
                  <a:pt x="238259" y="466725"/>
                </a:cubicBezTo>
                <a:cubicBezTo>
                  <a:pt x="239022" y="461763"/>
                  <a:pt x="242522" y="457433"/>
                  <a:pt x="243021" y="452438"/>
                </a:cubicBezTo>
                <a:cubicBezTo>
                  <a:pt x="243187" y="450774"/>
                  <a:pt x="233832" y="375970"/>
                  <a:pt x="257309" y="357188"/>
                </a:cubicBezTo>
                <a:cubicBezTo>
                  <a:pt x="261229" y="354052"/>
                  <a:pt x="266834" y="354013"/>
                  <a:pt x="271596" y="352425"/>
                </a:cubicBezTo>
                <a:cubicBezTo>
                  <a:pt x="283569" y="316512"/>
                  <a:pt x="266026" y="359389"/>
                  <a:pt x="290646" y="328613"/>
                </a:cubicBezTo>
                <a:cubicBezTo>
                  <a:pt x="293782" y="324693"/>
                  <a:pt x="293821" y="319088"/>
                  <a:pt x="295409" y="314325"/>
                </a:cubicBezTo>
                <a:cubicBezTo>
                  <a:pt x="296996" y="276225"/>
                  <a:pt x="295960" y="237925"/>
                  <a:pt x="300171" y="200025"/>
                </a:cubicBezTo>
                <a:cubicBezTo>
                  <a:pt x="300803" y="194336"/>
                  <a:pt x="307371" y="190968"/>
                  <a:pt x="309696" y="185738"/>
                </a:cubicBezTo>
                <a:cubicBezTo>
                  <a:pt x="325157" y="150951"/>
                  <a:pt x="307522" y="161063"/>
                  <a:pt x="333509" y="152400"/>
                </a:cubicBezTo>
                <a:cubicBezTo>
                  <a:pt x="335096" y="147638"/>
                  <a:pt x="334186" y="141031"/>
                  <a:pt x="338271" y="138113"/>
                </a:cubicBezTo>
                <a:cubicBezTo>
                  <a:pt x="346441" y="132277"/>
                  <a:pt x="366846" y="128588"/>
                  <a:pt x="366846" y="128588"/>
                </a:cubicBezTo>
                <a:cubicBezTo>
                  <a:pt x="373196" y="130175"/>
                  <a:pt x="379456" y="132179"/>
                  <a:pt x="385896" y="133350"/>
                </a:cubicBezTo>
                <a:cubicBezTo>
                  <a:pt x="396940" y="135358"/>
                  <a:pt x="408482" y="134887"/>
                  <a:pt x="419234" y="138113"/>
                </a:cubicBezTo>
                <a:cubicBezTo>
                  <a:pt x="424716" y="139758"/>
                  <a:pt x="428402" y="145078"/>
                  <a:pt x="433521" y="147638"/>
                </a:cubicBezTo>
                <a:cubicBezTo>
                  <a:pt x="438011" y="149883"/>
                  <a:pt x="443046" y="150813"/>
                  <a:pt x="447809" y="152400"/>
                </a:cubicBezTo>
                <a:cubicBezTo>
                  <a:pt x="452571" y="150813"/>
                  <a:pt x="458546" y="151188"/>
                  <a:pt x="462096" y="147638"/>
                </a:cubicBezTo>
                <a:cubicBezTo>
                  <a:pt x="464728" y="145006"/>
                  <a:pt x="471119" y="114928"/>
                  <a:pt x="471621" y="114300"/>
                </a:cubicBezTo>
                <a:cubicBezTo>
                  <a:pt x="474757" y="110380"/>
                  <a:pt x="480914" y="110038"/>
                  <a:pt x="485909" y="109538"/>
                </a:cubicBezTo>
                <a:cubicBezTo>
                  <a:pt x="512809" y="106848"/>
                  <a:pt x="539884" y="106363"/>
                  <a:pt x="566871" y="104775"/>
                </a:cubicBezTo>
                <a:cubicBezTo>
                  <a:pt x="571634" y="101600"/>
                  <a:pt x="576039" y="97810"/>
                  <a:pt x="581159" y="95250"/>
                </a:cubicBezTo>
                <a:cubicBezTo>
                  <a:pt x="585649" y="93005"/>
                  <a:pt x="591896" y="94038"/>
                  <a:pt x="595446" y="90488"/>
                </a:cubicBezTo>
                <a:cubicBezTo>
                  <a:pt x="603541" y="82393"/>
                  <a:pt x="608146" y="71438"/>
                  <a:pt x="614496" y="61913"/>
                </a:cubicBezTo>
                <a:cubicBezTo>
                  <a:pt x="617281" y="57736"/>
                  <a:pt x="616474" y="51802"/>
                  <a:pt x="619259" y="47625"/>
                </a:cubicBezTo>
                <a:cubicBezTo>
                  <a:pt x="626593" y="36624"/>
                  <a:pt x="637291" y="30841"/>
                  <a:pt x="647834" y="23813"/>
                </a:cubicBezTo>
                <a:cubicBezTo>
                  <a:pt x="662121" y="25400"/>
                  <a:pt x="676516" y="26212"/>
                  <a:pt x="690696" y="28575"/>
                </a:cubicBezTo>
                <a:cubicBezTo>
                  <a:pt x="695648" y="29400"/>
                  <a:pt x="699964" y="33338"/>
                  <a:pt x="704984" y="33338"/>
                </a:cubicBezTo>
                <a:cubicBezTo>
                  <a:pt x="719359" y="33338"/>
                  <a:pt x="733559" y="30163"/>
                  <a:pt x="747846" y="28575"/>
                </a:cubicBezTo>
                <a:cubicBezTo>
                  <a:pt x="749434" y="23813"/>
                  <a:pt x="749473" y="18208"/>
                  <a:pt x="752609" y="14288"/>
                </a:cubicBezTo>
                <a:cubicBezTo>
                  <a:pt x="759324" y="5895"/>
                  <a:pt x="771772" y="3138"/>
                  <a:pt x="781184" y="0"/>
                </a:cubicBezTo>
                <a:cubicBezTo>
                  <a:pt x="820408" y="13075"/>
                  <a:pt x="799820" y="8105"/>
                  <a:pt x="843096" y="14288"/>
                </a:cubicBezTo>
                <a:cubicBezTo>
                  <a:pt x="847859" y="15875"/>
                  <a:pt x="852414" y="18340"/>
                  <a:pt x="857384" y="19050"/>
                </a:cubicBezTo>
                <a:cubicBezTo>
                  <a:pt x="913886" y="27122"/>
                  <a:pt x="915250" y="23422"/>
                  <a:pt x="976446" y="19050"/>
                </a:cubicBezTo>
                <a:cubicBezTo>
                  <a:pt x="1008726" y="8292"/>
                  <a:pt x="969346" y="20470"/>
                  <a:pt x="1024071" y="9525"/>
                </a:cubicBezTo>
                <a:cubicBezTo>
                  <a:pt x="1028994" y="8540"/>
                  <a:pt x="1033596" y="6350"/>
                  <a:pt x="1038359" y="4763"/>
                </a:cubicBezTo>
                <a:cubicBezTo>
                  <a:pt x="1051500" y="6406"/>
                  <a:pt x="1076060" y="6945"/>
                  <a:pt x="1090746" y="14288"/>
                </a:cubicBezTo>
                <a:cubicBezTo>
                  <a:pt x="1095866" y="16848"/>
                  <a:pt x="1100271" y="20638"/>
                  <a:pt x="1105034" y="23813"/>
                </a:cubicBezTo>
                <a:cubicBezTo>
                  <a:pt x="1131184" y="63037"/>
                  <a:pt x="1112725" y="50968"/>
                  <a:pt x="1162184" y="57150"/>
                </a:cubicBezTo>
                <a:cubicBezTo>
                  <a:pt x="1165359" y="61913"/>
                  <a:pt x="1167662" y="67390"/>
                  <a:pt x="1171709" y="71438"/>
                </a:cubicBezTo>
                <a:cubicBezTo>
                  <a:pt x="1179050" y="78779"/>
                  <a:pt x="1190322" y="83511"/>
                  <a:pt x="1200284" y="85725"/>
                </a:cubicBezTo>
                <a:cubicBezTo>
                  <a:pt x="1209710" y="87820"/>
                  <a:pt x="1219433" y="88393"/>
                  <a:pt x="1228859" y="90488"/>
                </a:cubicBezTo>
                <a:cubicBezTo>
                  <a:pt x="1233759" y="91577"/>
                  <a:pt x="1238384" y="93663"/>
                  <a:pt x="1243146" y="95250"/>
                </a:cubicBezTo>
                <a:cubicBezTo>
                  <a:pt x="1244734" y="100013"/>
                  <a:pt x="1243191" y="107822"/>
                  <a:pt x="1247909" y="109538"/>
                </a:cubicBezTo>
                <a:cubicBezTo>
                  <a:pt x="1262903" y="114990"/>
                  <a:pt x="1279703" y="112321"/>
                  <a:pt x="1295534" y="114300"/>
                </a:cubicBezTo>
                <a:cubicBezTo>
                  <a:pt x="1305116" y="115498"/>
                  <a:pt x="1314584" y="117475"/>
                  <a:pt x="1324109" y="119063"/>
                </a:cubicBezTo>
                <a:cubicBezTo>
                  <a:pt x="1340436" y="117974"/>
                  <a:pt x="1408269" y="108912"/>
                  <a:pt x="1433646" y="119063"/>
                </a:cubicBezTo>
                <a:cubicBezTo>
                  <a:pt x="1438960" y="121189"/>
                  <a:pt x="1437668" y="131778"/>
                  <a:pt x="1443171" y="133350"/>
                </a:cubicBezTo>
                <a:cubicBezTo>
                  <a:pt x="1461552" y="138602"/>
                  <a:pt x="1481271" y="136525"/>
                  <a:pt x="1500321" y="138113"/>
                </a:cubicBezTo>
                <a:lnTo>
                  <a:pt x="1519371" y="166688"/>
                </a:lnTo>
                <a:lnTo>
                  <a:pt x="1528896" y="180975"/>
                </a:lnTo>
                <a:cubicBezTo>
                  <a:pt x="1521852" y="209155"/>
                  <a:pt x="1514975" y="228130"/>
                  <a:pt x="1528896" y="261938"/>
                </a:cubicBezTo>
                <a:cubicBezTo>
                  <a:pt x="1533255" y="272523"/>
                  <a:pt x="1557471" y="280988"/>
                  <a:pt x="1557471" y="280988"/>
                </a:cubicBezTo>
                <a:cubicBezTo>
                  <a:pt x="1569445" y="316905"/>
                  <a:pt x="1553291" y="272627"/>
                  <a:pt x="1571759" y="309563"/>
                </a:cubicBezTo>
                <a:cubicBezTo>
                  <a:pt x="1574004" y="314053"/>
                  <a:pt x="1573385" y="319930"/>
                  <a:pt x="1576521" y="323850"/>
                </a:cubicBezTo>
                <a:cubicBezTo>
                  <a:pt x="1584472" y="333789"/>
                  <a:pt x="1598730" y="335665"/>
                  <a:pt x="1609859" y="338138"/>
                </a:cubicBezTo>
                <a:cubicBezTo>
                  <a:pt x="1617761" y="339894"/>
                  <a:pt x="1625671" y="341669"/>
                  <a:pt x="1633671" y="342900"/>
                </a:cubicBezTo>
                <a:cubicBezTo>
                  <a:pt x="1655810" y="346306"/>
                  <a:pt x="1674395" y="346647"/>
                  <a:pt x="1695584" y="352425"/>
                </a:cubicBezTo>
                <a:cubicBezTo>
                  <a:pt x="1695621" y="352435"/>
                  <a:pt x="1731284" y="364326"/>
                  <a:pt x="1738446" y="366713"/>
                </a:cubicBezTo>
                <a:lnTo>
                  <a:pt x="1752734" y="371475"/>
                </a:lnTo>
                <a:lnTo>
                  <a:pt x="1781309" y="390525"/>
                </a:lnTo>
                <a:cubicBezTo>
                  <a:pt x="1786071" y="393700"/>
                  <a:pt x="1790166" y="398240"/>
                  <a:pt x="1795596" y="400050"/>
                </a:cubicBezTo>
                <a:lnTo>
                  <a:pt x="1824171" y="409575"/>
                </a:lnTo>
                <a:cubicBezTo>
                  <a:pt x="1827346" y="414338"/>
                  <a:pt x="1831136" y="418743"/>
                  <a:pt x="1833696" y="423863"/>
                </a:cubicBezTo>
                <a:cubicBezTo>
                  <a:pt x="1835941" y="428353"/>
                  <a:pt x="1838005" y="433151"/>
                  <a:pt x="1838459" y="438150"/>
                </a:cubicBezTo>
                <a:cubicBezTo>
                  <a:pt x="1841194" y="468230"/>
                  <a:pt x="1837298" y="499020"/>
                  <a:pt x="1843221" y="528638"/>
                </a:cubicBezTo>
                <a:cubicBezTo>
                  <a:pt x="1843221" y="528640"/>
                  <a:pt x="1867033" y="564355"/>
                  <a:pt x="1871796" y="571500"/>
                </a:cubicBezTo>
                <a:lnTo>
                  <a:pt x="1881321" y="585788"/>
                </a:lnTo>
                <a:cubicBezTo>
                  <a:pt x="1879734" y="603250"/>
                  <a:pt x="1881716" y="621416"/>
                  <a:pt x="1876559" y="638175"/>
                </a:cubicBezTo>
                <a:cubicBezTo>
                  <a:pt x="1874876" y="643646"/>
                  <a:pt x="1866318" y="643653"/>
                  <a:pt x="1862271" y="647700"/>
                </a:cubicBezTo>
                <a:cubicBezTo>
                  <a:pt x="1830518" y="679453"/>
                  <a:pt x="1876561" y="646111"/>
                  <a:pt x="1838459" y="671513"/>
                </a:cubicBezTo>
                <a:cubicBezTo>
                  <a:pt x="1836871" y="676275"/>
                  <a:pt x="1835075" y="680973"/>
                  <a:pt x="1833696" y="685800"/>
                </a:cubicBezTo>
                <a:cubicBezTo>
                  <a:pt x="1831898" y="692094"/>
                  <a:pt x="1831512" y="698834"/>
                  <a:pt x="1828934" y="704850"/>
                </a:cubicBezTo>
                <a:cubicBezTo>
                  <a:pt x="1826679" y="710111"/>
                  <a:pt x="1821969" y="714018"/>
                  <a:pt x="1819409" y="719138"/>
                </a:cubicBezTo>
                <a:cubicBezTo>
                  <a:pt x="1817164" y="723628"/>
                  <a:pt x="1816234" y="728663"/>
                  <a:pt x="1814646" y="733425"/>
                </a:cubicBezTo>
                <a:cubicBezTo>
                  <a:pt x="1816234" y="754063"/>
                  <a:pt x="1810656" y="776581"/>
                  <a:pt x="1819409" y="795338"/>
                </a:cubicBezTo>
                <a:cubicBezTo>
                  <a:pt x="1823655" y="804436"/>
                  <a:pt x="1839630" y="799294"/>
                  <a:pt x="1847984" y="804863"/>
                </a:cubicBezTo>
                <a:cubicBezTo>
                  <a:pt x="1867896" y="818137"/>
                  <a:pt x="1876858" y="821414"/>
                  <a:pt x="1890846" y="838200"/>
                </a:cubicBezTo>
                <a:cubicBezTo>
                  <a:pt x="1894510" y="842597"/>
                  <a:pt x="1896707" y="848091"/>
                  <a:pt x="1900371" y="852488"/>
                </a:cubicBezTo>
                <a:cubicBezTo>
                  <a:pt x="1904683" y="857662"/>
                  <a:pt x="1910524" y="861459"/>
                  <a:pt x="1914659" y="866775"/>
                </a:cubicBezTo>
                <a:cubicBezTo>
                  <a:pt x="1921687" y="875811"/>
                  <a:pt x="1933709" y="895350"/>
                  <a:pt x="1933709" y="895350"/>
                </a:cubicBezTo>
                <a:lnTo>
                  <a:pt x="1943234" y="923925"/>
                </a:lnTo>
                <a:lnTo>
                  <a:pt x="1947996" y="938213"/>
                </a:lnTo>
                <a:cubicBezTo>
                  <a:pt x="1946409" y="942975"/>
                  <a:pt x="1946370" y="948580"/>
                  <a:pt x="1943234" y="952500"/>
                </a:cubicBezTo>
                <a:cubicBezTo>
                  <a:pt x="1939658" y="956970"/>
                  <a:pt x="1932993" y="957978"/>
                  <a:pt x="1928946" y="962025"/>
                </a:cubicBezTo>
                <a:cubicBezTo>
                  <a:pt x="1924899" y="966072"/>
                  <a:pt x="1922596" y="971550"/>
                  <a:pt x="1919421" y="976313"/>
                </a:cubicBezTo>
                <a:lnTo>
                  <a:pt x="1905134" y="1019175"/>
                </a:lnTo>
                <a:lnTo>
                  <a:pt x="1900371" y="1033463"/>
                </a:lnTo>
                <a:lnTo>
                  <a:pt x="1895609" y="1047750"/>
                </a:lnTo>
                <a:cubicBezTo>
                  <a:pt x="1897196" y="1054100"/>
                  <a:pt x="1898573" y="1060506"/>
                  <a:pt x="1900371" y="1066800"/>
                </a:cubicBezTo>
                <a:cubicBezTo>
                  <a:pt x="1901750" y="1071627"/>
                  <a:pt x="1904424" y="1076118"/>
                  <a:pt x="1905134" y="1081088"/>
                </a:cubicBezTo>
                <a:cubicBezTo>
                  <a:pt x="1907614" y="1098446"/>
                  <a:pt x="1906849" y="1116207"/>
                  <a:pt x="1909896" y="1133475"/>
                </a:cubicBezTo>
                <a:cubicBezTo>
                  <a:pt x="1911641" y="1143362"/>
                  <a:pt x="1916246" y="1152525"/>
                  <a:pt x="1919421" y="1162050"/>
                </a:cubicBezTo>
                <a:lnTo>
                  <a:pt x="1924184" y="1176338"/>
                </a:lnTo>
                <a:cubicBezTo>
                  <a:pt x="1922596" y="1185863"/>
                  <a:pt x="1921516" y="1195487"/>
                  <a:pt x="1919421" y="1204913"/>
                </a:cubicBezTo>
                <a:cubicBezTo>
                  <a:pt x="1918332" y="1209813"/>
                  <a:pt x="1919421" y="1217613"/>
                  <a:pt x="1914659" y="1219200"/>
                </a:cubicBezTo>
                <a:cubicBezTo>
                  <a:pt x="1898024" y="1224745"/>
                  <a:pt x="1879734" y="1222375"/>
                  <a:pt x="1862271" y="1223963"/>
                </a:cubicBezTo>
                <a:cubicBezTo>
                  <a:pt x="1857509" y="1227138"/>
                  <a:pt x="1851753" y="1229180"/>
                  <a:pt x="1847984" y="1233488"/>
                </a:cubicBezTo>
                <a:cubicBezTo>
                  <a:pt x="1840446" y="1242103"/>
                  <a:pt x="1828934" y="1262063"/>
                  <a:pt x="1828934" y="1262063"/>
                </a:cubicBezTo>
                <a:cubicBezTo>
                  <a:pt x="1827346" y="1273175"/>
                  <a:pt x="1830198" y="1285930"/>
                  <a:pt x="1824171" y="1295400"/>
                </a:cubicBezTo>
                <a:cubicBezTo>
                  <a:pt x="1818025" y="1305058"/>
                  <a:pt x="1795596" y="1314450"/>
                  <a:pt x="1795596" y="1314450"/>
                </a:cubicBezTo>
                <a:cubicBezTo>
                  <a:pt x="1782345" y="1354204"/>
                  <a:pt x="1786006" y="1336566"/>
                  <a:pt x="1781309" y="1385888"/>
                </a:cubicBezTo>
                <a:cubicBezTo>
                  <a:pt x="1775272" y="1449274"/>
                  <a:pt x="1792690" y="1432275"/>
                  <a:pt x="1762259" y="1452563"/>
                </a:cubicBezTo>
                <a:cubicBezTo>
                  <a:pt x="1758862" y="1462753"/>
                  <a:pt x="1756659" y="1473536"/>
                  <a:pt x="1747971" y="1481138"/>
                </a:cubicBezTo>
                <a:cubicBezTo>
                  <a:pt x="1739356" y="1488676"/>
                  <a:pt x="1719396" y="1500188"/>
                  <a:pt x="1719396" y="1500188"/>
                </a:cubicBezTo>
                <a:cubicBezTo>
                  <a:pt x="1716221" y="1504950"/>
                  <a:pt x="1714179" y="1510706"/>
                  <a:pt x="1709871" y="1514475"/>
                </a:cubicBezTo>
                <a:cubicBezTo>
                  <a:pt x="1689717" y="1532110"/>
                  <a:pt x="1686632" y="1531746"/>
                  <a:pt x="1667009" y="1538288"/>
                </a:cubicBezTo>
                <a:cubicBezTo>
                  <a:pt x="1660659" y="1536700"/>
                  <a:pt x="1653070" y="1537614"/>
                  <a:pt x="1647959" y="1533525"/>
                </a:cubicBezTo>
                <a:cubicBezTo>
                  <a:pt x="1644039" y="1530389"/>
                  <a:pt x="1646746" y="1522788"/>
                  <a:pt x="1643196" y="1519238"/>
                </a:cubicBezTo>
                <a:cubicBezTo>
                  <a:pt x="1639646" y="1515688"/>
                  <a:pt x="1633671" y="1516063"/>
                  <a:pt x="1628909" y="1514475"/>
                </a:cubicBezTo>
                <a:cubicBezTo>
                  <a:pt x="1611446" y="1516063"/>
                  <a:pt x="1593666" y="1515564"/>
                  <a:pt x="1576521" y="1519238"/>
                </a:cubicBezTo>
                <a:cubicBezTo>
                  <a:pt x="1561741" y="1522405"/>
                  <a:pt x="1560813" y="1531352"/>
                  <a:pt x="1557471" y="1543050"/>
                </a:cubicBezTo>
                <a:cubicBezTo>
                  <a:pt x="1555435" y="1550177"/>
                  <a:pt x="1551755" y="1568771"/>
                  <a:pt x="1547946" y="1576388"/>
                </a:cubicBezTo>
                <a:cubicBezTo>
                  <a:pt x="1541316" y="1589647"/>
                  <a:pt x="1534665" y="1594431"/>
                  <a:pt x="1524134" y="1604963"/>
                </a:cubicBezTo>
                <a:cubicBezTo>
                  <a:pt x="1522546" y="1609725"/>
                  <a:pt x="1522507" y="1615330"/>
                  <a:pt x="1519371" y="1619250"/>
                </a:cubicBezTo>
                <a:cubicBezTo>
                  <a:pt x="1515795" y="1623719"/>
                  <a:pt x="1508117" y="1623921"/>
                  <a:pt x="1505084" y="1628775"/>
                </a:cubicBezTo>
                <a:cubicBezTo>
                  <a:pt x="1481690" y="1666207"/>
                  <a:pt x="1511225" y="1652128"/>
                  <a:pt x="1481271" y="1662113"/>
                </a:cubicBezTo>
                <a:cubicBezTo>
                  <a:pt x="1455620" y="1659781"/>
                  <a:pt x="1432885" y="1666113"/>
                  <a:pt x="1414596" y="1647825"/>
                </a:cubicBezTo>
                <a:cubicBezTo>
                  <a:pt x="1410549" y="1643778"/>
                  <a:pt x="1409925" y="1636571"/>
                  <a:pt x="1405071" y="1633538"/>
                </a:cubicBezTo>
                <a:cubicBezTo>
                  <a:pt x="1396557" y="1628217"/>
                  <a:pt x="1376496" y="1624013"/>
                  <a:pt x="1376496" y="1624013"/>
                </a:cubicBezTo>
                <a:cubicBezTo>
                  <a:pt x="1371734" y="1620838"/>
                  <a:pt x="1367328" y="1617048"/>
                  <a:pt x="1362209" y="1614488"/>
                </a:cubicBezTo>
                <a:cubicBezTo>
                  <a:pt x="1343737" y="1605251"/>
                  <a:pt x="1338436" y="1611080"/>
                  <a:pt x="1314584" y="1614488"/>
                </a:cubicBezTo>
                <a:cubicBezTo>
                  <a:pt x="1309821" y="1617663"/>
                  <a:pt x="1305996" y="1623495"/>
                  <a:pt x="1300296" y="1624013"/>
                </a:cubicBezTo>
                <a:cubicBezTo>
                  <a:pt x="1287550" y="1625172"/>
                  <a:pt x="1273892" y="1624448"/>
                  <a:pt x="1262196" y="1619250"/>
                </a:cubicBezTo>
                <a:cubicBezTo>
                  <a:pt x="1257609" y="1617211"/>
                  <a:pt x="1259679" y="1609453"/>
                  <a:pt x="1257434" y="1604963"/>
                </a:cubicBezTo>
                <a:cubicBezTo>
                  <a:pt x="1254874" y="1599843"/>
                  <a:pt x="1250469" y="1595795"/>
                  <a:pt x="1247909" y="1590675"/>
                </a:cubicBezTo>
                <a:cubicBezTo>
                  <a:pt x="1245664" y="1586185"/>
                  <a:pt x="1246282" y="1580308"/>
                  <a:pt x="1243146" y="1576388"/>
                </a:cubicBezTo>
                <a:cubicBezTo>
                  <a:pt x="1239570" y="1571919"/>
                  <a:pt x="1233621" y="1570038"/>
                  <a:pt x="1228859" y="1566863"/>
                </a:cubicBezTo>
                <a:cubicBezTo>
                  <a:pt x="1222789" y="1557757"/>
                  <a:pt x="1214921" y="1543931"/>
                  <a:pt x="1205046" y="1538288"/>
                </a:cubicBezTo>
                <a:cubicBezTo>
                  <a:pt x="1199363" y="1535041"/>
                  <a:pt x="1192290" y="1535323"/>
                  <a:pt x="1185996" y="1533525"/>
                </a:cubicBezTo>
                <a:cubicBezTo>
                  <a:pt x="1181169" y="1532146"/>
                  <a:pt x="1176471" y="1530350"/>
                  <a:pt x="1171709" y="1528763"/>
                </a:cubicBezTo>
                <a:cubicBezTo>
                  <a:pt x="1162184" y="1522413"/>
                  <a:pt x="1153994" y="1513333"/>
                  <a:pt x="1143134" y="1509713"/>
                </a:cubicBezTo>
                <a:cubicBezTo>
                  <a:pt x="1103910" y="1496638"/>
                  <a:pt x="1124498" y="1501608"/>
                  <a:pt x="1081221" y="1495425"/>
                </a:cubicBezTo>
                <a:cubicBezTo>
                  <a:pt x="1076459" y="1492250"/>
                  <a:pt x="1072053" y="1488460"/>
                  <a:pt x="1066934" y="1485900"/>
                </a:cubicBezTo>
                <a:cubicBezTo>
                  <a:pt x="1062444" y="1483655"/>
                  <a:pt x="1057516" y="1482356"/>
                  <a:pt x="1052646" y="1481138"/>
                </a:cubicBezTo>
                <a:cubicBezTo>
                  <a:pt x="1034065" y="1476493"/>
                  <a:pt x="1014328" y="1474303"/>
                  <a:pt x="995496" y="1471613"/>
                </a:cubicBezTo>
                <a:lnTo>
                  <a:pt x="966921" y="1452563"/>
                </a:lnTo>
                <a:cubicBezTo>
                  <a:pt x="962159" y="1449388"/>
                  <a:pt x="958064" y="1444848"/>
                  <a:pt x="952634" y="1443038"/>
                </a:cubicBezTo>
                <a:lnTo>
                  <a:pt x="924059" y="1433513"/>
                </a:lnTo>
                <a:cubicBezTo>
                  <a:pt x="920185" y="1421892"/>
                  <a:pt x="919003" y="1414170"/>
                  <a:pt x="909771" y="1404938"/>
                </a:cubicBezTo>
                <a:cubicBezTo>
                  <a:pt x="901422" y="1396589"/>
                  <a:pt x="892041" y="1393749"/>
                  <a:pt x="881196" y="1390650"/>
                </a:cubicBezTo>
                <a:cubicBezTo>
                  <a:pt x="874902" y="1388852"/>
                  <a:pt x="868440" y="1387686"/>
                  <a:pt x="862146" y="1385888"/>
                </a:cubicBezTo>
                <a:cubicBezTo>
                  <a:pt x="857319" y="1384509"/>
                  <a:pt x="852821" y="1381888"/>
                  <a:pt x="847859" y="1381125"/>
                </a:cubicBezTo>
                <a:cubicBezTo>
                  <a:pt x="832090" y="1378699"/>
                  <a:pt x="816109" y="1377950"/>
                  <a:pt x="800234" y="1376363"/>
                </a:cubicBezTo>
                <a:cubicBezTo>
                  <a:pt x="762137" y="1350966"/>
                  <a:pt x="808168" y="1384298"/>
                  <a:pt x="776421" y="1352550"/>
                </a:cubicBezTo>
                <a:cubicBezTo>
                  <a:pt x="772374" y="1348503"/>
                  <a:pt x="766531" y="1346689"/>
                  <a:pt x="762134" y="1343025"/>
                </a:cubicBezTo>
                <a:cubicBezTo>
                  <a:pt x="725465" y="1312468"/>
                  <a:pt x="769031" y="1342862"/>
                  <a:pt x="733559" y="1319213"/>
                </a:cubicBezTo>
                <a:cubicBezTo>
                  <a:pt x="731971" y="1314450"/>
                  <a:pt x="729251" y="1309925"/>
                  <a:pt x="728796" y="1304925"/>
                </a:cubicBezTo>
                <a:cubicBezTo>
                  <a:pt x="726061" y="1274845"/>
                  <a:pt x="732828" y="1243333"/>
                  <a:pt x="724034" y="1214438"/>
                </a:cubicBezTo>
                <a:cubicBezTo>
                  <a:pt x="720701" y="1203486"/>
                  <a:pt x="706319" y="1199008"/>
                  <a:pt x="695459" y="1195388"/>
                </a:cubicBezTo>
                <a:lnTo>
                  <a:pt x="666884" y="1185863"/>
                </a:lnTo>
                <a:cubicBezTo>
                  <a:pt x="662121" y="1181100"/>
                  <a:pt x="658200" y="1175311"/>
                  <a:pt x="652596" y="1171575"/>
                </a:cubicBezTo>
                <a:cubicBezTo>
                  <a:pt x="648419" y="1168790"/>
                  <a:pt x="643271" y="1167576"/>
                  <a:pt x="638309" y="1166813"/>
                </a:cubicBezTo>
                <a:cubicBezTo>
                  <a:pt x="622540" y="1164387"/>
                  <a:pt x="606559" y="1163638"/>
                  <a:pt x="590684" y="1162050"/>
                </a:cubicBezTo>
                <a:cubicBezTo>
                  <a:pt x="585921" y="1160463"/>
                  <a:pt x="580316" y="1160424"/>
                  <a:pt x="576396" y="1157288"/>
                </a:cubicBezTo>
                <a:cubicBezTo>
                  <a:pt x="571926" y="1153712"/>
                  <a:pt x="571725" y="1146034"/>
                  <a:pt x="566871" y="1143000"/>
                </a:cubicBezTo>
                <a:cubicBezTo>
                  <a:pt x="558357" y="1137679"/>
                  <a:pt x="547821" y="1136650"/>
                  <a:pt x="538296" y="1133475"/>
                </a:cubicBezTo>
                <a:lnTo>
                  <a:pt x="524009" y="1128713"/>
                </a:lnTo>
                <a:lnTo>
                  <a:pt x="509721" y="1123950"/>
                </a:lnTo>
                <a:cubicBezTo>
                  <a:pt x="495532" y="1102666"/>
                  <a:pt x="498179" y="1093966"/>
                  <a:pt x="476384" y="1090613"/>
                </a:cubicBezTo>
                <a:cubicBezTo>
                  <a:pt x="460615" y="1088187"/>
                  <a:pt x="444634" y="1087438"/>
                  <a:pt x="428759" y="1085850"/>
                </a:cubicBezTo>
                <a:cubicBezTo>
                  <a:pt x="422409" y="1076325"/>
                  <a:pt x="413330" y="1068135"/>
                  <a:pt x="409709" y="1057275"/>
                </a:cubicBezTo>
                <a:cubicBezTo>
                  <a:pt x="408121" y="1052513"/>
                  <a:pt x="407384" y="1047376"/>
                  <a:pt x="404946" y="1042988"/>
                </a:cubicBezTo>
                <a:cubicBezTo>
                  <a:pt x="399386" y="1032981"/>
                  <a:pt x="392246" y="1023938"/>
                  <a:pt x="385896" y="1014413"/>
                </a:cubicBezTo>
                <a:lnTo>
                  <a:pt x="366846" y="985838"/>
                </a:lnTo>
                <a:lnTo>
                  <a:pt x="352559" y="981075"/>
                </a:lnTo>
                <a:cubicBezTo>
                  <a:pt x="329439" y="983965"/>
                  <a:pt x="312455" y="985148"/>
                  <a:pt x="290646" y="990600"/>
                </a:cubicBezTo>
                <a:cubicBezTo>
                  <a:pt x="279834" y="993303"/>
                  <a:pt x="268602" y="999531"/>
                  <a:pt x="257309" y="1000125"/>
                </a:cubicBezTo>
                <a:cubicBezTo>
                  <a:pt x="233529" y="1001376"/>
                  <a:pt x="176347" y="1000126"/>
                  <a:pt x="162059" y="99536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5718098" y="1095223"/>
            <a:ext cx="1768829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Gmina Słopnice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Prostokąt zaokrąglony 20"/>
          <p:cNvSpPr/>
          <p:nvPr/>
        </p:nvSpPr>
        <p:spPr>
          <a:xfrm>
            <a:off x="5462917" y="2304596"/>
            <a:ext cx="1906879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Gmina Kamienica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5074072" y="3816726"/>
            <a:ext cx="2547238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Gmina Ochotnica Dolna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4984947" y="5014084"/>
            <a:ext cx="3352438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Gmina Krościenko nad Dunajcem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Prostokąt zaokrąglony 24"/>
          <p:cNvSpPr/>
          <p:nvPr/>
        </p:nvSpPr>
        <p:spPr>
          <a:xfrm>
            <a:off x="7282063" y="5766074"/>
            <a:ext cx="2752862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Miasto i Gmina Szczawnica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1" b="100000" l="28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7315"/>
          <a:stretch/>
        </p:blipFill>
        <p:spPr>
          <a:xfrm>
            <a:off x="8330272" y="585148"/>
            <a:ext cx="3857717" cy="5799899"/>
          </a:xfrm>
          <a:prstGeom prst="rect">
            <a:avLst/>
          </a:prstGeom>
        </p:spPr>
      </p:pic>
      <p:pic>
        <p:nvPicPr>
          <p:cNvPr id="32" name="Picture 4" descr="Znalezione obrazy dla zapytania psg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/>
          <p:cNvSpPr txBox="1"/>
          <p:nvPr/>
        </p:nvSpPr>
        <p:spPr>
          <a:xfrm>
            <a:off x="176593" y="1219758"/>
            <a:ext cx="403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Gminy </a:t>
            </a:r>
          </a:p>
          <a:p>
            <a:pPr algn="ctr"/>
            <a:r>
              <a:rPr lang="pl-PL" sz="32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objęte projektem</a:t>
            </a:r>
            <a:endParaRPr lang="pl-PL" sz="32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olny kształt 15"/>
          <p:cNvSpPr/>
          <p:nvPr/>
        </p:nvSpPr>
        <p:spPr>
          <a:xfrm>
            <a:off x="7663842" y="2180552"/>
            <a:ext cx="2324432" cy="2681288"/>
          </a:xfrm>
          <a:custGeom>
            <a:avLst/>
            <a:gdLst>
              <a:gd name="connsiteX0" fmla="*/ 71438 w 2357438"/>
              <a:gd name="connsiteY0" fmla="*/ 1462088 h 2681288"/>
              <a:gd name="connsiteX1" fmla="*/ 95250 w 2357438"/>
              <a:gd name="connsiteY1" fmla="*/ 1423988 h 2681288"/>
              <a:gd name="connsiteX2" fmla="*/ 100013 w 2357438"/>
              <a:gd name="connsiteY2" fmla="*/ 1319213 h 2681288"/>
              <a:gd name="connsiteX3" fmla="*/ 104775 w 2357438"/>
              <a:gd name="connsiteY3" fmla="*/ 1304925 h 2681288"/>
              <a:gd name="connsiteX4" fmla="*/ 119063 w 2357438"/>
              <a:gd name="connsiteY4" fmla="*/ 1295400 h 2681288"/>
              <a:gd name="connsiteX5" fmla="*/ 138113 w 2357438"/>
              <a:gd name="connsiteY5" fmla="*/ 1271588 h 2681288"/>
              <a:gd name="connsiteX6" fmla="*/ 147638 w 2357438"/>
              <a:gd name="connsiteY6" fmla="*/ 1257300 h 2681288"/>
              <a:gd name="connsiteX7" fmla="*/ 161925 w 2357438"/>
              <a:gd name="connsiteY7" fmla="*/ 1252538 h 2681288"/>
              <a:gd name="connsiteX8" fmla="*/ 204788 w 2357438"/>
              <a:gd name="connsiteY8" fmla="*/ 1247775 h 2681288"/>
              <a:gd name="connsiteX9" fmla="*/ 209550 w 2357438"/>
              <a:gd name="connsiteY9" fmla="*/ 1219200 h 2681288"/>
              <a:gd name="connsiteX10" fmla="*/ 238125 w 2357438"/>
              <a:gd name="connsiteY10" fmla="*/ 1204913 h 2681288"/>
              <a:gd name="connsiteX11" fmla="*/ 252413 w 2357438"/>
              <a:gd name="connsiteY11" fmla="*/ 1195388 h 2681288"/>
              <a:gd name="connsiteX12" fmla="*/ 280988 w 2357438"/>
              <a:gd name="connsiteY12" fmla="*/ 1185863 h 2681288"/>
              <a:gd name="connsiteX13" fmla="*/ 290513 w 2357438"/>
              <a:gd name="connsiteY13" fmla="*/ 1171575 h 2681288"/>
              <a:gd name="connsiteX14" fmla="*/ 295275 w 2357438"/>
              <a:gd name="connsiteY14" fmla="*/ 1157288 h 2681288"/>
              <a:gd name="connsiteX15" fmla="*/ 309563 w 2357438"/>
              <a:gd name="connsiteY15" fmla="*/ 1147763 h 2681288"/>
              <a:gd name="connsiteX16" fmla="*/ 319088 w 2357438"/>
              <a:gd name="connsiteY16" fmla="*/ 1119188 h 2681288"/>
              <a:gd name="connsiteX17" fmla="*/ 328613 w 2357438"/>
              <a:gd name="connsiteY17" fmla="*/ 1057275 h 2681288"/>
              <a:gd name="connsiteX18" fmla="*/ 338138 w 2357438"/>
              <a:gd name="connsiteY18" fmla="*/ 1042988 h 2681288"/>
              <a:gd name="connsiteX19" fmla="*/ 333375 w 2357438"/>
              <a:gd name="connsiteY19" fmla="*/ 1023938 h 2681288"/>
              <a:gd name="connsiteX20" fmla="*/ 319088 w 2357438"/>
              <a:gd name="connsiteY20" fmla="*/ 1019175 h 2681288"/>
              <a:gd name="connsiteX21" fmla="*/ 300038 w 2357438"/>
              <a:gd name="connsiteY21" fmla="*/ 962025 h 2681288"/>
              <a:gd name="connsiteX22" fmla="*/ 257175 w 2357438"/>
              <a:gd name="connsiteY22" fmla="*/ 947738 h 2681288"/>
              <a:gd name="connsiteX23" fmla="*/ 242888 w 2357438"/>
              <a:gd name="connsiteY23" fmla="*/ 942975 h 2681288"/>
              <a:gd name="connsiteX24" fmla="*/ 228600 w 2357438"/>
              <a:gd name="connsiteY24" fmla="*/ 938213 h 2681288"/>
              <a:gd name="connsiteX25" fmla="*/ 219075 w 2357438"/>
              <a:gd name="connsiteY25" fmla="*/ 909638 h 2681288"/>
              <a:gd name="connsiteX26" fmla="*/ 214313 w 2357438"/>
              <a:gd name="connsiteY26" fmla="*/ 890588 h 2681288"/>
              <a:gd name="connsiteX27" fmla="*/ 204788 w 2357438"/>
              <a:gd name="connsiteY27" fmla="*/ 876300 h 2681288"/>
              <a:gd name="connsiteX28" fmla="*/ 200025 w 2357438"/>
              <a:gd name="connsiteY28" fmla="*/ 862013 h 2681288"/>
              <a:gd name="connsiteX29" fmla="*/ 185738 w 2357438"/>
              <a:gd name="connsiteY29" fmla="*/ 852488 h 2681288"/>
              <a:gd name="connsiteX30" fmla="*/ 176213 w 2357438"/>
              <a:gd name="connsiteY30" fmla="*/ 819150 h 2681288"/>
              <a:gd name="connsiteX31" fmla="*/ 157163 w 2357438"/>
              <a:gd name="connsiteY31" fmla="*/ 790575 h 2681288"/>
              <a:gd name="connsiteX32" fmla="*/ 147638 w 2357438"/>
              <a:gd name="connsiteY32" fmla="*/ 776288 h 2681288"/>
              <a:gd name="connsiteX33" fmla="*/ 138113 w 2357438"/>
              <a:gd name="connsiteY33" fmla="*/ 762000 h 2681288"/>
              <a:gd name="connsiteX34" fmla="*/ 90488 w 2357438"/>
              <a:gd name="connsiteY34" fmla="*/ 752475 h 2681288"/>
              <a:gd name="connsiteX35" fmla="*/ 85725 w 2357438"/>
              <a:gd name="connsiteY35" fmla="*/ 738188 h 2681288"/>
              <a:gd name="connsiteX36" fmla="*/ 104775 w 2357438"/>
              <a:gd name="connsiteY36" fmla="*/ 714375 h 2681288"/>
              <a:gd name="connsiteX37" fmla="*/ 57150 w 2357438"/>
              <a:gd name="connsiteY37" fmla="*/ 676275 h 2681288"/>
              <a:gd name="connsiteX38" fmla="*/ 42863 w 2357438"/>
              <a:gd name="connsiteY38" fmla="*/ 666750 h 2681288"/>
              <a:gd name="connsiteX39" fmla="*/ 14288 w 2357438"/>
              <a:gd name="connsiteY39" fmla="*/ 657225 h 2681288"/>
              <a:gd name="connsiteX40" fmla="*/ 0 w 2357438"/>
              <a:gd name="connsiteY40" fmla="*/ 628650 h 2681288"/>
              <a:gd name="connsiteX41" fmla="*/ 4763 w 2357438"/>
              <a:gd name="connsiteY41" fmla="*/ 609600 h 2681288"/>
              <a:gd name="connsiteX42" fmla="*/ 19050 w 2357438"/>
              <a:gd name="connsiteY42" fmla="*/ 595313 h 2681288"/>
              <a:gd name="connsiteX43" fmla="*/ 28575 w 2357438"/>
              <a:gd name="connsiteY43" fmla="*/ 581025 h 2681288"/>
              <a:gd name="connsiteX44" fmla="*/ 147638 w 2357438"/>
              <a:gd name="connsiteY44" fmla="*/ 576263 h 2681288"/>
              <a:gd name="connsiteX45" fmla="*/ 152400 w 2357438"/>
              <a:gd name="connsiteY45" fmla="*/ 557213 h 2681288"/>
              <a:gd name="connsiteX46" fmla="*/ 157163 w 2357438"/>
              <a:gd name="connsiteY46" fmla="*/ 542925 h 2681288"/>
              <a:gd name="connsiteX47" fmla="*/ 152400 w 2357438"/>
              <a:gd name="connsiteY47" fmla="*/ 414338 h 2681288"/>
              <a:gd name="connsiteX48" fmla="*/ 138113 w 2357438"/>
              <a:gd name="connsiteY48" fmla="*/ 404813 h 2681288"/>
              <a:gd name="connsiteX49" fmla="*/ 142875 w 2357438"/>
              <a:gd name="connsiteY49" fmla="*/ 314325 h 2681288"/>
              <a:gd name="connsiteX50" fmla="*/ 147638 w 2357438"/>
              <a:gd name="connsiteY50" fmla="*/ 300038 h 2681288"/>
              <a:gd name="connsiteX51" fmla="*/ 157163 w 2357438"/>
              <a:gd name="connsiteY51" fmla="*/ 285750 h 2681288"/>
              <a:gd name="connsiteX52" fmla="*/ 152400 w 2357438"/>
              <a:gd name="connsiteY52" fmla="*/ 266700 h 2681288"/>
              <a:gd name="connsiteX53" fmla="*/ 142875 w 2357438"/>
              <a:gd name="connsiteY53" fmla="*/ 252413 h 2681288"/>
              <a:gd name="connsiteX54" fmla="*/ 138113 w 2357438"/>
              <a:gd name="connsiteY54" fmla="*/ 238125 h 2681288"/>
              <a:gd name="connsiteX55" fmla="*/ 133350 w 2357438"/>
              <a:gd name="connsiteY55" fmla="*/ 185738 h 2681288"/>
              <a:gd name="connsiteX56" fmla="*/ 119063 w 2357438"/>
              <a:gd name="connsiteY56" fmla="*/ 157163 h 2681288"/>
              <a:gd name="connsiteX57" fmla="*/ 114300 w 2357438"/>
              <a:gd name="connsiteY57" fmla="*/ 142875 h 2681288"/>
              <a:gd name="connsiteX58" fmla="*/ 119063 w 2357438"/>
              <a:gd name="connsiteY58" fmla="*/ 95250 h 2681288"/>
              <a:gd name="connsiteX59" fmla="*/ 142875 w 2357438"/>
              <a:gd name="connsiteY59" fmla="*/ 90488 h 2681288"/>
              <a:gd name="connsiteX60" fmla="*/ 152400 w 2357438"/>
              <a:gd name="connsiteY60" fmla="*/ 76200 h 2681288"/>
              <a:gd name="connsiteX61" fmla="*/ 157163 w 2357438"/>
              <a:gd name="connsiteY61" fmla="*/ 28575 h 2681288"/>
              <a:gd name="connsiteX62" fmla="*/ 185738 w 2357438"/>
              <a:gd name="connsiteY62" fmla="*/ 19050 h 2681288"/>
              <a:gd name="connsiteX63" fmla="*/ 214313 w 2357438"/>
              <a:gd name="connsiteY63" fmla="*/ 9525 h 2681288"/>
              <a:gd name="connsiteX64" fmla="*/ 228600 w 2357438"/>
              <a:gd name="connsiteY64" fmla="*/ 0 h 2681288"/>
              <a:gd name="connsiteX65" fmla="*/ 290513 w 2357438"/>
              <a:gd name="connsiteY65" fmla="*/ 4763 h 2681288"/>
              <a:gd name="connsiteX66" fmla="*/ 300038 w 2357438"/>
              <a:gd name="connsiteY66" fmla="*/ 19050 h 2681288"/>
              <a:gd name="connsiteX67" fmla="*/ 342900 w 2357438"/>
              <a:gd name="connsiteY67" fmla="*/ 42863 h 2681288"/>
              <a:gd name="connsiteX68" fmla="*/ 447675 w 2357438"/>
              <a:gd name="connsiteY68" fmla="*/ 47625 h 2681288"/>
              <a:gd name="connsiteX69" fmla="*/ 476250 w 2357438"/>
              <a:gd name="connsiteY69" fmla="*/ 61913 h 2681288"/>
              <a:gd name="connsiteX70" fmla="*/ 490538 w 2357438"/>
              <a:gd name="connsiteY70" fmla="*/ 66675 h 2681288"/>
              <a:gd name="connsiteX71" fmla="*/ 504825 w 2357438"/>
              <a:gd name="connsiteY71" fmla="*/ 80963 h 2681288"/>
              <a:gd name="connsiteX72" fmla="*/ 519113 w 2357438"/>
              <a:gd name="connsiteY72" fmla="*/ 90488 h 2681288"/>
              <a:gd name="connsiteX73" fmla="*/ 576263 w 2357438"/>
              <a:gd name="connsiteY73" fmla="*/ 100013 h 2681288"/>
              <a:gd name="connsiteX74" fmla="*/ 590550 w 2357438"/>
              <a:gd name="connsiteY74" fmla="*/ 109538 h 2681288"/>
              <a:gd name="connsiteX75" fmla="*/ 600075 w 2357438"/>
              <a:gd name="connsiteY75" fmla="*/ 123825 h 2681288"/>
              <a:gd name="connsiteX76" fmla="*/ 638175 w 2357438"/>
              <a:gd name="connsiteY76" fmla="*/ 133350 h 2681288"/>
              <a:gd name="connsiteX77" fmla="*/ 681038 w 2357438"/>
              <a:gd name="connsiteY77" fmla="*/ 147638 h 2681288"/>
              <a:gd name="connsiteX78" fmla="*/ 695325 w 2357438"/>
              <a:gd name="connsiteY78" fmla="*/ 152400 h 2681288"/>
              <a:gd name="connsiteX79" fmla="*/ 738188 w 2357438"/>
              <a:gd name="connsiteY79" fmla="*/ 157163 h 2681288"/>
              <a:gd name="connsiteX80" fmla="*/ 766763 w 2357438"/>
              <a:gd name="connsiteY80" fmla="*/ 171450 h 2681288"/>
              <a:gd name="connsiteX81" fmla="*/ 819150 w 2357438"/>
              <a:gd name="connsiteY81" fmla="*/ 185738 h 2681288"/>
              <a:gd name="connsiteX82" fmla="*/ 833438 w 2357438"/>
              <a:gd name="connsiteY82" fmla="*/ 195263 h 2681288"/>
              <a:gd name="connsiteX83" fmla="*/ 862013 w 2357438"/>
              <a:gd name="connsiteY83" fmla="*/ 204788 h 2681288"/>
              <a:gd name="connsiteX84" fmla="*/ 866775 w 2357438"/>
              <a:gd name="connsiteY84" fmla="*/ 219075 h 2681288"/>
              <a:gd name="connsiteX85" fmla="*/ 885825 w 2357438"/>
              <a:gd name="connsiteY85" fmla="*/ 247650 h 2681288"/>
              <a:gd name="connsiteX86" fmla="*/ 890588 w 2357438"/>
              <a:gd name="connsiteY86" fmla="*/ 290513 h 2681288"/>
              <a:gd name="connsiteX87" fmla="*/ 900113 w 2357438"/>
              <a:gd name="connsiteY87" fmla="*/ 304800 h 2681288"/>
              <a:gd name="connsiteX88" fmla="*/ 909638 w 2357438"/>
              <a:gd name="connsiteY88" fmla="*/ 333375 h 2681288"/>
              <a:gd name="connsiteX89" fmla="*/ 914400 w 2357438"/>
              <a:gd name="connsiteY89" fmla="*/ 347663 h 2681288"/>
              <a:gd name="connsiteX90" fmla="*/ 928688 w 2357438"/>
              <a:gd name="connsiteY90" fmla="*/ 376238 h 2681288"/>
              <a:gd name="connsiteX91" fmla="*/ 942975 w 2357438"/>
              <a:gd name="connsiteY91" fmla="*/ 385763 h 2681288"/>
              <a:gd name="connsiteX92" fmla="*/ 962025 w 2357438"/>
              <a:gd name="connsiteY92" fmla="*/ 428625 h 2681288"/>
              <a:gd name="connsiteX93" fmla="*/ 971550 w 2357438"/>
              <a:gd name="connsiteY93" fmla="*/ 471488 h 2681288"/>
              <a:gd name="connsiteX94" fmla="*/ 976313 w 2357438"/>
              <a:gd name="connsiteY94" fmla="*/ 490538 h 2681288"/>
              <a:gd name="connsiteX95" fmla="*/ 990600 w 2357438"/>
              <a:gd name="connsiteY95" fmla="*/ 495300 h 2681288"/>
              <a:gd name="connsiteX96" fmla="*/ 1004888 w 2357438"/>
              <a:gd name="connsiteY96" fmla="*/ 490538 h 2681288"/>
              <a:gd name="connsiteX97" fmla="*/ 1033463 w 2357438"/>
              <a:gd name="connsiteY97" fmla="*/ 471488 h 2681288"/>
              <a:gd name="connsiteX98" fmla="*/ 1062038 w 2357438"/>
              <a:gd name="connsiteY98" fmla="*/ 485775 h 2681288"/>
              <a:gd name="connsiteX99" fmla="*/ 1085850 w 2357438"/>
              <a:gd name="connsiteY99" fmla="*/ 504825 h 2681288"/>
              <a:gd name="connsiteX100" fmla="*/ 1090613 w 2357438"/>
              <a:gd name="connsiteY100" fmla="*/ 519113 h 2681288"/>
              <a:gd name="connsiteX101" fmla="*/ 1104900 w 2357438"/>
              <a:gd name="connsiteY101" fmla="*/ 523875 h 2681288"/>
              <a:gd name="connsiteX102" fmla="*/ 1181100 w 2357438"/>
              <a:gd name="connsiteY102" fmla="*/ 509588 h 2681288"/>
              <a:gd name="connsiteX103" fmla="*/ 1195388 w 2357438"/>
              <a:gd name="connsiteY103" fmla="*/ 504825 h 2681288"/>
              <a:gd name="connsiteX104" fmla="*/ 1204913 w 2357438"/>
              <a:gd name="connsiteY104" fmla="*/ 490538 h 2681288"/>
              <a:gd name="connsiteX105" fmla="*/ 1233488 w 2357438"/>
              <a:gd name="connsiteY105" fmla="*/ 481013 h 2681288"/>
              <a:gd name="connsiteX106" fmla="*/ 1243013 w 2357438"/>
              <a:gd name="connsiteY106" fmla="*/ 466725 h 2681288"/>
              <a:gd name="connsiteX107" fmla="*/ 1300163 w 2357438"/>
              <a:gd name="connsiteY107" fmla="*/ 466725 h 2681288"/>
              <a:gd name="connsiteX108" fmla="*/ 1328738 w 2357438"/>
              <a:gd name="connsiteY108" fmla="*/ 476250 h 2681288"/>
              <a:gd name="connsiteX109" fmla="*/ 1343025 w 2357438"/>
              <a:gd name="connsiteY109" fmla="*/ 481013 h 2681288"/>
              <a:gd name="connsiteX110" fmla="*/ 1357313 w 2357438"/>
              <a:gd name="connsiteY110" fmla="*/ 490538 h 2681288"/>
              <a:gd name="connsiteX111" fmla="*/ 1362075 w 2357438"/>
              <a:gd name="connsiteY111" fmla="*/ 504825 h 2681288"/>
              <a:gd name="connsiteX112" fmla="*/ 1390650 w 2357438"/>
              <a:gd name="connsiteY112" fmla="*/ 514350 h 2681288"/>
              <a:gd name="connsiteX113" fmla="*/ 1428750 w 2357438"/>
              <a:gd name="connsiteY113" fmla="*/ 523875 h 2681288"/>
              <a:gd name="connsiteX114" fmla="*/ 1457325 w 2357438"/>
              <a:gd name="connsiteY114" fmla="*/ 542925 h 2681288"/>
              <a:gd name="connsiteX115" fmla="*/ 1471613 w 2357438"/>
              <a:gd name="connsiteY115" fmla="*/ 552450 h 2681288"/>
              <a:gd name="connsiteX116" fmla="*/ 1476375 w 2357438"/>
              <a:gd name="connsiteY116" fmla="*/ 566738 h 2681288"/>
              <a:gd name="connsiteX117" fmla="*/ 1504950 w 2357438"/>
              <a:gd name="connsiteY117" fmla="*/ 585788 h 2681288"/>
              <a:gd name="connsiteX118" fmla="*/ 1519238 w 2357438"/>
              <a:gd name="connsiteY118" fmla="*/ 600075 h 2681288"/>
              <a:gd name="connsiteX119" fmla="*/ 1524000 w 2357438"/>
              <a:gd name="connsiteY119" fmla="*/ 614363 h 2681288"/>
              <a:gd name="connsiteX120" fmla="*/ 1519238 w 2357438"/>
              <a:gd name="connsiteY120" fmla="*/ 657225 h 2681288"/>
              <a:gd name="connsiteX121" fmla="*/ 1485900 w 2357438"/>
              <a:gd name="connsiteY121" fmla="*/ 695325 h 2681288"/>
              <a:gd name="connsiteX122" fmla="*/ 1471613 w 2357438"/>
              <a:gd name="connsiteY122" fmla="*/ 723900 h 2681288"/>
              <a:gd name="connsiteX123" fmla="*/ 1462088 w 2357438"/>
              <a:gd name="connsiteY123" fmla="*/ 738188 h 2681288"/>
              <a:gd name="connsiteX124" fmla="*/ 1457325 w 2357438"/>
              <a:gd name="connsiteY124" fmla="*/ 752475 h 2681288"/>
              <a:gd name="connsiteX125" fmla="*/ 1400175 w 2357438"/>
              <a:gd name="connsiteY125" fmla="*/ 776288 h 2681288"/>
              <a:gd name="connsiteX126" fmla="*/ 1395413 w 2357438"/>
              <a:gd name="connsiteY126" fmla="*/ 809625 h 2681288"/>
              <a:gd name="connsiteX127" fmla="*/ 1371600 w 2357438"/>
              <a:gd name="connsiteY127" fmla="*/ 814388 h 2681288"/>
              <a:gd name="connsiteX128" fmla="*/ 1309688 w 2357438"/>
              <a:gd name="connsiteY128" fmla="*/ 819150 h 2681288"/>
              <a:gd name="connsiteX129" fmla="*/ 1300163 w 2357438"/>
              <a:gd name="connsiteY129" fmla="*/ 847725 h 2681288"/>
              <a:gd name="connsiteX130" fmla="*/ 1281113 w 2357438"/>
              <a:gd name="connsiteY130" fmla="*/ 876300 h 2681288"/>
              <a:gd name="connsiteX131" fmla="*/ 1285875 w 2357438"/>
              <a:gd name="connsiteY131" fmla="*/ 909638 h 2681288"/>
              <a:gd name="connsiteX132" fmla="*/ 1328738 w 2357438"/>
              <a:gd name="connsiteY132" fmla="*/ 900113 h 2681288"/>
              <a:gd name="connsiteX133" fmla="*/ 1357313 w 2357438"/>
              <a:gd name="connsiteY133" fmla="*/ 885825 h 2681288"/>
              <a:gd name="connsiteX134" fmla="*/ 1371600 w 2357438"/>
              <a:gd name="connsiteY134" fmla="*/ 890588 h 2681288"/>
              <a:gd name="connsiteX135" fmla="*/ 1538288 w 2357438"/>
              <a:gd name="connsiteY135" fmla="*/ 895350 h 2681288"/>
              <a:gd name="connsiteX136" fmla="*/ 1576388 w 2357438"/>
              <a:gd name="connsiteY136" fmla="*/ 919163 h 2681288"/>
              <a:gd name="connsiteX137" fmla="*/ 1590675 w 2357438"/>
              <a:gd name="connsiteY137" fmla="*/ 923925 h 2681288"/>
              <a:gd name="connsiteX138" fmla="*/ 1604963 w 2357438"/>
              <a:gd name="connsiteY138" fmla="*/ 928688 h 2681288"/>
              <a:gd name="connsiteX139" fmla="*/ 1624013 w 2357438"/>
              <a:gd name="connsiteY139" fmla="*/ 923925 h 2681288"/>
              <a:gd name="connsiteX140" fmla="*/ 1638300 w 2357438"/>
              <a:gd name="connsiteY140" fmla="*/ 919163 h 2681288"/>
              <a:gd name="connsiteX141" fmla="*/ 1666875 w 2357438"/>
              <a:gd name="connsiteY141" fmla="*/ 923925 h 2681288"/>
              <a:gd name="connsiteX142" fmla="*/ 1681163 w 2357438"/>
              <a:gd name="connsiteY142" fmla="*/ 933450 h 2681288"/>
              <a:gd name="connsiteX143" fmla="*/ 1695450 w 2357438"/>
              <a:gd name="connsiteY143" fmla="*/ 947738 h 2681288"/>
              <a:gd name="connsiteX144" fmla="*/ 1733550 w 2357438"/>
              <a:gd name="connsiteY144" fmla="*/ 957263 h 2681288"/>
              <a:gd name="connsiteX145" fmla="*/ 1743075 w 2357438"/>
              <a:gd name="connsiteY145" fmla="*/ 1047750 h 2681288"/>
              <a:gd name="connsiteX146" fmla="*/ 1747838 w 2357438"/>
              <a:gd name="connsiteY146" fmla="*/ 1062038 h 2681288"/>
              <a:gd name="connsiteX147" fmla="*/ 1752600 w 2357438"/>
              <a:gd name="connsiteY147" fmla="*/ 1104900 h 2681288"/>
              <a:gd name="connsiteX148" fmla="*/ 1757363 w 2357438"/>
              <a:gd name="connsiteY148" fmla="*/ 1123950 h 2681288"/>
              <a:gd name="connsiteX149" fmla="*/ 1771650 w 2357438"/>
              <a:gd name="connsiteY149" fmla="*/ 1133475 h 2681288"/>
              <a:gd name="connsiteX150" fmla="*/ 1790700 w 2357438"/>
              <a:gd name="connsiteY150" fmla="*/ 1157288 h 2681288"/>
              <a:gd name="connsiteX151" fmla="*/ 1814513 w 2357438"/>
              <a:gd name="connsiteY151" fmla="*/ 1176338 h 2681288"/>
              <a:gd name="connsiteX152" fmla="*/ 1852613 w 2357438"/>
              <a:gd name="connsiteY152" fmla="*/ 1223963 h 2681288"/>
              <a:gd name="connsiteX153" fmla="*/ 1866900 w 2357438"/>
              <a:gd name="connsiteY153" fmla="*/ 1233488 h 2681288"/>
              <a:gd name="connsiteX154" fmla="*/ 1885950 w 2357438"/>
              <a:gd name="connsiteY154" fmla="*/ 1243013 h 2681288"/>
              <a:gd name="connsiteX155" fmla="*/ 1890713 w 2357438"/>
              <a:gd name="connsiteY155" fmla="*/ 1228725 h 2681288"/>
              <a:gd name="connsiteX156" fmla="*/ 1919288 w 2357438"/>
              <a:gd name="connsiteY156" fmla="*/ 1214438 h 2681288"/>
              <a:gd name="connsiteX157" fmla="*/ 1928813 w 2357438"/>
              <a:gd name="connsiteY157" fmla="*/ 1228725 h 2681288"/>
              <a:gd name="connsiteX158" fmla="*/ 1957388 w 2357438"/>
              <a:gd name="connsiteY158" fmla="*/ 1243013 h 2681288"/>
              <a:gd name="connsiteX159" fmla="*/ 2038350 w 2357438"/>
              <a:gd name="connsiteY159" fmla="*/ 1243013 h 2681288"/>
              <a:gd name="connsiteX160" fmla="*/ 2066925 w 2357438"/>
              <a:gd name="connsiteY160" fmla="*/ 1252538 h 2681288"/>
              <a:gd name="connsiteX161" fmla="*/ 2071688 w 2357438"/>
              <a:gd name="connsiteY161" fmla="*/ 1238250 h 2681288"/>
              <a:gd name="connsiteX162" fmla="*/ 2109788 w 2357438"/>
              <a:gd name="connsiteY162" fmla="*/ 1233488 h 2681288"/>
              <a:gd name="connsiteX163" fmla="*/ 2128838 w 2357438"/>
              <a:gd name="connsiteY163" fmla="*/ 1228725 h 2681288"/>
              <a:gd name="connsiteX164" fmla="*/ 2157413 w 2357438"/>
              <a:gd name="connsiteY164" fmla="*/ 1219200 h 2681288"/>
              <a:gd name="connsiteX165" fmla="*/ 2224088 w 2357438"/>
              <a:gd name="connsiteY165" fmla="*/ 1223963 h 2681288"/>
              <a:gd name="connsiteX166" fmla="*/ 2228850 w 2357438"/>
              <a:gd name="connsiteY166" fmla="*/ 1238250 h 2681288"/>
              <a:gd name="connsiteX167" fmla="*/ 2243138 w 2357438"/>
              <a:gd name="connsiteY167" fmla="*/ 1247775 h 2681288"/>
              <a:gd name="connsiteX168" fmla="*/ 2247900 w 2357438"/>
              <a:gd name="connsiteY168" fmla="*/ 1233488 h 2681288"/>
              <a:gd name="connsiteX169" fmla="*/ 2290763 w 2357438"/>
              <a:gd name="connsiteY169" fmla="*/ 1233488 h 2681288"/>
              <a:gd name="connsiteX170" fmla="*/ 2305050 w 2357438"/>
              <a:gd name="connsiteY170" fmla="*/ 1243013 h 2681288"/>
              <a:gd name="connsiteX171" fmla="*/ 2343150 w 2357438"/>
              <a:gd name="connsiteY171" fmla="*/ 1252538 h 2681288"/>
              <a:gd name="connsiteX172" fmla="*/ 2352675 w 2357438"/>
              <a:gd name="connsiteY172" fmla="*/ 1281113 h 2681288"/>
              <a:gd name="connsiteX173" fmla="*/ 2357438 w 2357438"/>
              <a:gd name="connsiteY173" fmla="*/ 1295400 h 2681288"/>
              <a:gd name="connsiteX174" fmla="*/ 2343150 w 2357438"/>
              <a:gd name="connsiteY174" fmla="*/ 1323975 h 2681288"/>
              <a:gd name="connsiteX175" fmla="*/ 2328863 w 2357438"/>
              <a:gd name="connsiteY175" fmla="*/ 1333500 h 2681288"/>
              <a:gd name="connsiteX176" fmla="*/ 2314575 w 2357438"/>
              <a:gd name="connsiteY176" fmla="*/ 1362075 h 2681288"/>
              <a:gd name="connsiteX177" fmla="*/ 2305050 w 2357438"/>
              <a:gd name="connsiteY177" fmla="*/ 1390650 h 2681288"/>
              <a:gd name="connsiteX178" fmla="*/ 2300288 w 2357438"/>
              <a:gd name="connsiteY178" fmla="*/ 1414463 h 2681288"/>
              <a:gd name="connsiteX179" fmla="*/ 2290763 w 2357438"/>
              <a:gd name="connsiteY179" fmla="*/ 1428750 h 2681288"/>
              <a:gd name="connsiteX180" fmla="*/ 2262188 w 2357438"/>
              <a:gd name="connsiteY180" fmla="*/ 1447800 h 2681288"/>
              <a:gd name="connsiteX181" fmla="*/ 2243138 w 2357438"/>
              <a:gd name="connsiteY181" fmla="*/ 1476375 h 2681288"/>
              <a:gd name="connsiteX182" fmla="*/ 2228850 w 2357438"/>
              <a:gd name="connsiteY182" fmla="*/ 1485900 h 2681288"/>
              <a:gd name="connsiteX183" fmla="*/ 2185988 w 2357438"/>
              <a:gd name="connsiteY183" fmla="*/ 1495425 h 2681288"/>
              <a:gd name="connsiteX184" fmla="*/ 2128838 w 2357438"/>
              <a:gd name="connsiteY184" fmla="*/ 1500188 h 2681288"/>
              <a:gd name="connsiteX185" fmla="*/ 2100263 w 2357438"/>
              <a:gd name="connsiteY185" fmla="*/ 1509713 h 2681288"/>
              <a:gd name="connsiteX186" fmla="*/ 2085975 w 2357438"/>
              <a:gd name="connsiteY186" fmla="*/ 1514475 h 2681288"/>
              <a:gd name="connsiteX187" fmla="*/ 2038350 w 2357438"/>
              <a:gd name="connsiteY187" fmla="*/ 1528763 h 2681288"/>
              <a:gd name="connsiteX188" fmla="*/ 2024063 w 2357438"/>
              <a:gd name="connsiteY188" fmla="*/ 1538288 h 2681288"/>
              <a:gd name="connsiteX189" fmla="*/ 2005013 w 2357438"/>
              <a:gd name="connsiteY189" fmla="*/ 1581150 h 2681288"/>
              <a:gd name="connsiteX190" fmla="*/ 2000250 w 2357438"/>
              <a:gd name="connsiteY190" fmla="*/ 1595438 h 2681288"/>
              <a:gd name="connsiteX191" fmla="*/ 2000250 w 2357438"/>
              <a:gd name="connsiteY191" fmla="*/ 1695450 h 2681288"/>
              <a:gd name="connsiteX192" fmla="*/ 2009775 w 2357438"/>
              <a:gd name="connsiteY192" fmla="*/ 1709738 h 2681288"/>
              <a:gd name="connsiteX193" fmla="*/ 2014538 w 2357438"/>
              <a:gd name="connsiteY193" fmla="*/ 1724025 h 2681288"/>
              <a:gd name="connsiteX194" fmla="*/ 2043113 w 2357438"/>
              <a:gd name="connsiteY194" fmla="*/ 1771650 h 2681288"/>
              <a:gd name="connsiteX195" fmla="*/ 2066925 w 2357438"/>
              <a:gd name="connsiteY195" fmla="*/ 1790700 h 2681288"/>
              <a:gd name="connsiteX196" fmla="*/ 2071688 w 2357438"/>
              <a:gd name="connsiteY196" fmla="*/ 1804988 h 2681288"/>
              <a:gd name="connsiteX197" fmla="*/ 2081213 w 2357438"/>
              <a:gd name="connsiteY197" fmla="*/ 1819275 h 2681288"/>
              <a:gd name="connsiteX198" fmla="*/ 2090738 w 2357438"/>
              <a:gd name="connsiteY198" fmla="*/ 1909763 h 2681288"/>
              <a:gd name="connsiteX199" fmla="*/ 2105025 w 2357438"/>
              <a:gd name="connsiteY199" fmla="*/ 1938338 h 2681288"/>
              <a:gd name="connsiteX200" fmla="*/ 2114550 w 2357438"/>
              <a:gd name="connsiteY200" fmla="*/ 1966913 h 2681288"/>
              <a:gd name="connsiteX201" fmla="*/ 2109788 w 2357438"/>
              <a:gd name="connsiteY201" fmla="*/ 2000250 h 2681288"/>
              <a:gd name="connsiteX202" fmla="*/ 2105025 w 2357438"/>
              <a:gd name="connsiteY202" fmla="*/ 2014538 h 2681288"/>
              <a:gd name="connsiteX203" fmla="*/ 2090738 w 2357438"/>
              <a:gd name="connsiteY203" fmla="*/ 2024063 h 2681288"/>
              <a:gd name="connsiteX204" fmla="*/ 2076450 w 2357438"/>
              <a:gd name="connsiteY204" fmla="*/ 2028825 h 2681288"/>
              <a:gd name="connsiteX205" fmla="*/ 2038350 w 2357438"/>
              <a:gd name="connsiteY205" fmla="*/ 2062163 h 2681288"/>
              <a:gd name="connsiteX206" fmla="*/ 2038350 w 2357438"/>
              <a:gd name="connsiteY206" fmla="*/ 2238375 h 2681288"/>
              <a:gd name="connsiteX207" fmla="*/ 2047875 w 2357438"/>
              <a:gd name="connsiteY207" fmla="*/ 2266950 h 2681288"/>
              <a:gd name="connsiteX208" fmla="*/ 2062163 w 2357438"/>
              <a:gd name="connsiteY208" fmla="*/ 2295525 h 2681288"/>
              <a:gd name="connsiteX209" fmla="*/ 2071688 w 2357438"/>
              <a:gd name="connsiteY209" fmla="*/ 2357438 h 2681288"/>
              <a:gd name="connsiteX210" fmla="*/ 2081213 w 2357438"/>
              <a:gd name="connsiteY210" fmla="*/ 2400300 h 2681288"/>
              <a:gd name="connsiteX211" fmla="*/ 2076450 w 2357438"/>
              <a:gd name="connsiteY211" fmla="*/ 2424113 h 2681288"/>
              <a:gd name="connsiteX212" fmla="*/ 2057400 w 2357438"/>
              <a:gd name="connsiteY212" fmla="*/ 2452688 h 2681288"/>
              <a:gd name="connsiteX213" fmla="*/ 2052638 w 2357438"/>
              <a:gd name="connsiteY213" fmla="*/ 2466975 h 2681288"/>
              <a:gd name="connsiteX214" fmla="*/ 2047875 w 2357438"/>
              <a:gd name="connsiteY214" fmla="*/ 2533650 h 2681288"/>
              <a:gd name="connsiteX215" fmla="*/ 2033588 w 2357438"/>
              <a:gd name="connsiteY215" fmla="*/ 2547938 h 2681288"/>
              <a:gd name="connsiteX216" fmla="*/ 2019300 w 2357438"/>
              <a:gd name="connsiteY216" fmla="*/ 2557463 h 2681288"/>
              <a:gd name="connsiteX217" fmla="*/ 1952625 w 2357438"/>
              <a:gd name="connsiteY217" fmla="*/ 2562225 h 2681288"/>
              <a:gd name="connsiteX218" fmla="*/ 1924050 w 2357438"/>
              <a:gd name="connsiteY218" fmla="*/ 2576513 h 2681288"/>
              <a:gd name="connsiteX219" fmla="*/ 1909763 w 2357438"/>
              <a:gd name="connsiteY219" fmla="*/ 2581275 h 2681288"/>
              <a:gd name="connsiteX220" fmla="*/ 1881188 w 2357438"/>
              <a:gd name="connsiteY220" fmla="*/ 2571750 h 2681288"/>
              <a:gd name="connsiteX221" fmla="*/ 1866900 w 2357438"/>
              <a:gd name="connsiteY221" fmla="*/ 2566988 h 2681288"/>
              <a:gd name="connsiteX222" fmla="*/ 1833563 w 2357438"/>
              <a:gd name="connsiteY222" fmla="*/ 2557463 h 2681288"/>
              <a:gd name="connsiteX223" fmla="*/ 1619250 w 2357438"/>
              <a:gd name="connsiteY223" fmla="*/ 2562225 h 2681288"/>
              <a:gd name="connsiteX224" fmla="*/ 1600200 w 2357438"/>
              <a:gd name="connsiteY224" fmla="*/ 2586038 h 2681288"/>
              <a:gd name="connsiteX225" fmla="*/ 1595438 w 2357438"/>
              <a:gd name="connsiteY225" fmla="*/ 2600325 h 2681288"/>
              <a:gd name="connsiteX226" fmla="*/ 1571625 w 2357438"/>
              <a:gd name="connsiteY226" fmla="*/ 2624138 h 2681288"/>
              <a:gd name="connsiteX227" fmla="*/ 1533525 w 2357438"/>
              <a:gd name="connsiteY227" fmla="*/ 2647950 h 2681288"/>
              <a:gd name="connsiteX228" fmla="*/ 1519238 w 2357438"/>
              <a:gd name="connsiteY228" fmla="*/ 2652713 h 2681288"/>
              <a:gd name="connsiteX229" fmla="*/ 1447800 w 2357438"/>
              <a:gd name="connsiteY229" fmla="*/ 2652713 h 2681288"/>
              <a:gd name="connsiteX230" fmla="*/ 1433513 w 2357438"/>
              <a:gd name="connsiteY230" fmla="*/ 2662238 h 2681288"/>
              <a:gd name="connsiteX231" fmla="*/ 1423988 w 2357438"/>
              <a:gd name="connsiteY231" fmla="*/ 2676525 h 2681288"/>
              <a:gd name="connsiteX232" fmla="*/ 1409700 w 2357438"/>
              <a:gd name="connsiteY232" fmla="*/ 2681288 h 2681288"/>
              <a:gd name="connsiteX233" fmla="*/ 1347788 w 2357438"/>
              <a:gd name="connsiteY233" fmla="*/ 2676525 h 2681288"/>
              <a:gd name="connsiteX234" fmla="*/ 1338263 w 2357438"/>
              <a:gd name="connsiteY234" fmla="*/ 2662238 h 2681288"/>
              <a:gd name="connsiteX235" fmla="*/ 1323975 w 2357438"/>
              <a:gd name="connsiteY235" fmla="*/ 2657475 h 2681288"/>
              <a:gd name="connsiteX236" fmla="*/ 1300163 w 2357438"/>
              <a:gd name="connsiteY236" fmla="*/ 2619375 h 2681288"/>
              <a:gd name="connsiteX237" fmla="*/ 1290638 w 2357438"/>
              <a:gd name="connsiteY237" fmla="*/ 2605088 h 2681288"/>
              <a:gd name="connsiteX238" fmla="*/ 1276350 w 2357438"/>
              <a:gd name="connsiteY238" fmla="*/ 2576513 h 2681288"/>
              <a:gd name="connsiteX239" fmla="*/ 1262063 w 2357438"/>
              <a:gd name="connsiteY239" fmla="*/ 2566988 h 2681288"/>
              <a:gd name="connsiteX240" fmla="*/ 1247775 w 2357438"/>
              <a:gd name="connsiteY240" fmla="*/ 2538413 h 2681288"/>
              <a:gd name="connsiteX241" fmla="*/ 1238250 w 2357438"/>
              <a:gd name="connsiteY241" fmla="*/ 2505075 h 2681288"/>
              <a:gd name="connsiteX242" fmla="*/ 1219200 w 2357438"/>
              <a:gd name="connsiteY242" fmla="*/ 2476500 h 2681288"/>
              <a:gd name="connsiteX243" fmla="*/ 1204913 w 2357438"/>
              <a:gd name="connsiteY243" fmla="*/ 2409825 h 2681288"/>
              <a:gd name="connsiteX244" fmla="*/ 1200150 w 2357438"/>
              <a:gd name="connsiteY244" fmla="*/ 2395538 h 2681288"/>
              <a:gd name="connsiteX245" fmla="*/ 1195388 w 2357438"/>
              <a:gd name="connsiteY245" fmla="*/ 2366963 h 2681288"/>
              <a:gd name="connsiteX246" fmla="*/ 1190625 w 2357438"/>
              <a:gd name="connsiteY246" fmla="*/ 2352675 h 2681288"/>
              <a:gd name="connsiteX247" fmla="*/ 1185863 w 2357438"/>
              <a:gd name="connsiteY247" fmla="*/ 2333625 h 2681288"/>
              <a:gd name="connsiteX248" fmla="*/ 1181100 w 2357438"/>
              <a:gd name="connsiteY248" fmla="*/ 2309813 h 2681288"/>
              <a:gd name="connsiteX249" fmla="*/ 1166813 w 2357438"/>
              <a:gd name="connsiteY249" fmla="*/ 2300288 h 2681288"/>
              <a:gd name="connsiteX250" fmla="*/ 1133475 w 2357438"/>
              <a:gd name="connsiteY250" fmla="*/ 2266950 h 2681288"/>
              <a:gd name="connsiteX251" fmla="*/ 1119188 w 2357438"/>
              <a:gd name="connsiteY251" fmla="*/ 2257425 h 2681288"/>
              <a:gd name="connsiteX252" fmla="*/ 1052513 w 2357438"/>
              <a:gd name="connsiteY252" fmla="*/ 2243138 h 2681288"/>
              <a:gd name="connsiteX253" fmla="*/ 1038225 w 2357438"/>
              <a:gd name="connsiteY253" fmla="*/ 2233613 h 2681288"/>
              <a:gd name="connsiteX254" fmla="*/ 1028700 w 2357438"/>
              <a:gd name="connsiteY254" fmla="*/ 2219325 h 2681288"/>
              <a:gd name="connsiteX255" fmla="*/ 1000125 w 2357438"/>
              <a:gd name="connsiteY255" fmla="*/ 2200275 h 2681288"/>
              <a:gd name="connsiteX256" fmla="*/ 990600 w 2357438"/>
              <a:gd name="connsiteY256" fmla="*/ 2171700 h 2681288"/>
              <a:gd name="connsiteX257" fmla="*/ 995363 w 2357438"/>
              <a:gd name="connsiteY257" fmla="*/ 2133600 h 2681288"/>
              <a:gd name="connsiteX258" fmla="*/ 1004888 w 2357438"/>
              <a:gd name="connsiteY258" fmla="*/ 2114550 h 2681288"/>
              <a:gd name="connsiteX259" fmla="*/ 1019175 w 2357438"/>
              <a:gd name="connsiteY259" fmla="*/ 2085975 h 2681288"/>
              <a:gd name="connsiteX260" fmla="*/ 1023938 w 2357438"/>
              <a:gd name="connsiteY260" fmla="*/ 2062163 h 2681288"/>
              <a:gd name="connsiteX261" fmla="*/ 1014413 w 2357438"/>
              <a:gd name="connsiteY261" fmla="*/ 2019300 h 2681288"/>
              <a:gd name="connsiteX262" fmla="*/ 1009650 w 2357438"/>
              <a:gd name="connsiteY262" fmla="*/ 1990725 h 2681288"/>
              <a:gd name="connsiteX263" fmla="*/ 995363 w 2357438"/>
              <a:gd name="connsiteY263" fmla="*/ 1928813 h 2681288"/>
              <a:gd name="connsiteX264" fmla="*/ 1000125 w 2357438"/>
              <a:gd name="connsiteY264" fmla="*/ 1905000 h 2681288"/>
              <a:gd name="connsiteX265" fmla="*/ 1009650 w 2357438"/>
              <a:gd name="connsiteY265" fmla="*/ 1876425 h 2681288"/>
              <a:gd name="connsiteX266" fmla="*/ 1004888 w 2357438"/>
              <a:gd name="connsiteY266" fmla="*/ 1857375 h 2681288"/>
              <a:gd name="connsiteX267" fmla="*/ 976313 w 2357438"/>
              <a:gd name="connsiteY267" fmla="*/ 1847850 h 2681288"/>
              <a:gd name="connsiteX268" fmla="*/ 895350 w 2357438"/>
              <a:gd name="connsiteY268" fmla="*/ 1843088 h 2681288"/>
              <a:gd name="connsiteX269" fmla="*/ 885825 w 2357438"/>
              <a:gd name="connsiteY269" fmla="*/ 1828800 h 2681288"/>
              <a:gd name="connsiteX270" fmla="*/ 866775 w 2357438"/>
              <a:gd name="connsiteY270" fmla="*/ 1824038 h 2681288"/>
              <a:gd name="connsiteX271" fmla="*/ 785813 w 2357438"/>
              <a:gd name="connsiteY271" fmla="*/ 1819275 h 2681288"/>
              <a:gd name="connsiteX272" fmla="*/ 771525 w 2357438"/>
              <a:gd name="connsiteY272" fmla="*/ 1809750 h 2681288"/>
              <a:gd name="connsiteX273" fmla="*/ 738188 w 2357438"/>
              <a:gd name="connsiteY273" fmla="*/ 1800225 h 2681288"/>
              <a:gd name="connsiteX274" fmla="*/ 723900 w 2357438"/>
              <a:gd name="connsiteY274" fmla="*/ 1790700 h 2681288"/>
              <a:gd name="connsiteX275" fmla="*/ 714375 w 2357438"/>
              <a:gd name="connsiteY275" fmla="*/ 1804988 h 2681288"/>
              <a:gd name="connsiteX276" fmla="*/ 704850 w 2357438"/>
              <a:gd name="connsiteY276" fmla="*/ 1833563 h 2681288"/>
              <a:gd name="connsiteX277" fmla="*/ 657225 w 2357438"/>
              <a:gd name="connsiteY277" fmla="*/ 1828800 h 2681288"/>
              <a:gd name="connsiteX278" fmla="*/ 614363 w 2357438"/>
              <a:gd name="connsiteY278" fmla="*/ 1809750 h 2681288"/>
              <a:gd name="connsiteX279" fmla="*/ 600075 w 2357438"/>
              <a:gd name="connsiteY279" fmla="*/ 1804988 h 2681288"/>
              <a:gd name="connsiteX280" fmla="*/ 571500 w 2357438"/>
              <a:gd name="connsiteY280" fmla="*/ 1781175 h 2681288"/>
              <a:gd name="connsiteX281" fmla="*/ 561975 w 2357438"/>
              <a:gd name="connsiteY281" fmla="*/ 1766888 h 2681288"/>
              <a:gd name="connsiteX282" fmla="*/ 547688 w 2357438"/>
              <a:gd name="connsiteY282" fmla="*/ 1738313 h 2681288"/>
              <a:gd name="connsiteX283" fmla="*/ 533400 w 2357438"/>
              <a:gd name="connsiteY283" fmla="*/ 1724025 h 2681288"/>
              <a:gd name="connsiteX284" fmla="*/ 509588 w 2357438"/>
              <a:gd name="connsiteY284" fmla="*/ 1700213 h 2681288"/>
              <a:gd name="connsiteX285" fmla="*/ 485775 w 2357438"/>
              <a:gd name="connsiteY285" fmla="*/ 1666875 h 2681288"/>
              <a:gd name="connsiteX286" fmla="*/ 457200 w 2357438"/>
              <a:gd name="connsiteY286" fmla="*/ 1662113 h 2681288"/>
              <a:gd name="connsiteX287" fmla="*/ 447675 w 2357438"/>
              <a:gd name="connsiteY287" fmla="*/ 1647825 h 2681288"/>
              <a:gd name="connsiteX288" fmla="*/ 423863 w 2357438"/>
              <a:gd name="connsiteY288" fmla="*/ 1628775 h 2681288"/>
              <a:gd name="connsiteX289" fmla="*/ 395288 w 2357438"/>
              <a:gd name="connsiteY289" fmla="*/ 1571625 h 2681288"/>
              <a:gd name="connsiteX290" fmla="*/ 381000 w 2357438"/>
              <a:gd name="connsiteY290" fmla="*/ 1566863 h 2681288"/>
              <a:gd name="connsiteX291" fmla="*/ 371475 w 2357438"/>
              <a:gd name="connsiteY291" fmla="*/ 1552575 h 2681288"/>
              <a:gd name="connsiteX292" fmla="*/ 300038 w 2357438"/>
              <a:gd name="connsiteY292" fmla="*/ 1538288 h 2681288"/>
              <a:gd name="connsiteX293" fmla="*/ 285750 w 2357438"/>
              <a:gd name="connsiteY293" fmla="*/ 1528763 h 2681288"/>
              <a:gd name="connsiteX294" fmla="*/ 271463 w 2357438"/>
              <a:gd name="connsiteY294" fmla="*/ 1524000 h 2681288"/>
              <a:gd name="connsiteX295" fmla="*/ 261938 w 2357438"/>
              <a:gd name="connsiteY295" fmla="*/ 1509713 h 2681288"/>
              <a:gd name="connsiteX296" fmla="*/ 247650 w 2357438"/>
              <a:gd name="connsiteY296" fmla="*/ 1504950 h 2681288"/>
              <a:gd name="connsiteX297" fmla="*/ 228600 w 2357438"/>
              <a:gd name="connsiteY297" fmla="*/ 1495425 h 2681288"/>
              <a:gd name="connsiteX298" fmla="*/ 214313 w 2357438"/>
              <a:gd name="connsiteY298" fmla="*/ 1485900 h 2681288"/>
              <a:gd name="connsiteX299" fmla="*/ 185738 w 2357438"/>
              <a:gd name="connsiteY299" fmla="*/ 1481138 h 2681288"/>
              <a:gd name="connsiteX300" fmla="*/ 128588 w 2357438"/>
              <a:gd name="connsiteY300" fmla="*/ 1476375 h 2681288"/>
              <a:gd name="connsiteX301" fmla="*/ 71438 w 2357438"/>
              <a:gd name="connsiteY301" fmla="*/ 1462088 h 268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2357438" h="2681288">
                <a:moveTo>
                  <a:pt x="71438" y="1462088"/>
                </a:moveTo>
                <a:cubicBezTo>
                  <a:pt x="65882" y="1453357"/>
                  <a:pt x="94009" y="1439499"/>
                  <a:pt x="95250" y="1423988"/>
                </a:cubicBezTo>
                <a:cubicBezTo>
                  <a:pt x="98038" y="1389138"/>
                  <a:pt x="97225" y="1354063"/>
                  <a:pt x="100013" y="1319213"/>
                </a:cubicBezTo>
                <a:cubicBezTo>
                  <a:pt x="100413" y="1314209"/>
                  <a:pt x="101639" y="1308845"/>
                  <a:pt x="104775" y="1304925"/>
                </a:cubicBezTo>
                <a:cubicBezTo>
                  <a:pt x="108351" y="1300455"/>
                  <a:pt x="114300" y="1298575"/>
                  <a:pt x="119063" y="1295400"/>
                </a:cubicBezTo>
                <a:cubicBezTo>
                  <a:pt x="128334" y="1267586"/>
                  <a:pt x="116571" y="1293130"/>
                  <a:pt x="138113" y="1271588"/>
                </a:cubicBezTo>
                <a:cubicBezTo>
                  <a:pt x="142160" y="1267541"/>
                  <a:pt x="143168" y="1260876"/>
                  <a:pt x="147638" y="1257300"/>
                </a:cubicBezTo>
                <a:cubicBezTo>
                  <a:pt x="151558" y="1254164"/>
                  <a:pt x="156973" y="1253363"/>
                  <a:pt x="161925" y="1252538"/>
                </a:cubicBezTo>
                <a:cubicBezTo>
                  <a:pt x="176105" y="1250175"/>
                  <a:pt x="190500" y="1249363"/>
                  <a:pt x="204788" y="1247775"/>
                </a:cubicBezTo>
                <a:cubicBezTo>
                  <a:pt x="206375" y="1238250"/>
                  <a:pt x="205232" y="1227837"/>
                  <a:pt x="209550" y="1219200"/>
                </a:cubicBezTo>
                <a:cubicBezTo>
                  <a:pt x="213243" y="1211814"/>
                  <a:pt x="231363" y="1207167"/>
                  <a:pt x="238125" y="1204913"/>
                </a:cubicBezTo>
                <a:cubicBezTo>
                  <a:pt x="242888" y="1201738"/>
                  <a:pt x="247182" y="1197713"/>
                  <a:pt x="252413" y="1195388"/>
                </a:cubicBezTo>
                <a:cubicBezTo>
                  <a:pt x="261588" y="1191310"/>
                  <a:pt x="280988" y="1185863"/>
                  <a:pt x="280988" y="1185863"/>
                </a:cubicBezTo>
                <a:cubicBezTo>
                  <a:pt x="284163" y="1181100"/>
                  <a:pt x="287953" y="1176695"/>
                  <a:pt x="290513" y="1171575"/>
                </a:cubicBezTo>
                <a:cubicBezTo>
                  <a:pt x="292758" y="1167085"/>
                  <a:pt x="292139" y="1161208"/>
                  <a:pt x="295275" y="1157288"/>
                </a:cubicBezTo>
                <a:cubicBezTo>
                  <a:pt x="298851" y="1152818"/>
                  <a:pt x="304800" y="1150938"/>
                  <a:pt x="309563" y="1147763"/>
                </a:cubicBezTo>
                <a:cubicBezTo>
                  <a:pt x="312738" y="1138238"/>
                  <a:pt x="317843" y="1129151"/>
                  <a:pt x="319088" y="1119188"/>
                </a:cubicBezTo>
                <a:cubicBezTo>
                  <a:pt x="319824" y="1113296"/>
                  <a:pt x="324521" y="1068187"/>
                  <a:pt x="328613" y="1057275"/>
                </a:cubicBezTo>
                <a:cubicBezTo>
                  <a:pt x="330623" y="1051916"/>
                  <a:pt x="334963" y="1047750"/>
                  <a:pt x="338138" y="1042988"/>
                </a:cubicBezTo>
                <a:cubicBezTo>
                  <a:pt x="336550" y="1036638"/>
                  <a:pt x="337464" y="1029049"/>
                  <a:pt x="333375" y="1023938"/>
                </a:cubicBezTo>
                <a:cubicBezTo>
                  <a:pt x="330239" y="1020018"/>
                  <a:pt x="320804" y="1023893"/>
                  <a:pt x="319088" y="1019175"/>
                </a:cubicBezTo>
                <a:cubicBezTo>
                  <a:pt x="304395" y="978768"/>
                  <a:pt x="330958" y="975767"/>
                  <a:pt x="300038" y="962025"/>
                </a:cubicBezTo>
                <a:cubicBezTo>
                  <a:pt x="300018" y="962016"/>
                  <a:pt x="264329" y="950123"/>
                  <a:pt x="257175" y="947738"/>
                </a:cubicBezTo>
                <a:lnTo>
                  <a:pt x="242888" y="942975"/>
                </a:lnTo>
                <a:lnTo>
                  <a:pt x="228600" y="938213"/>
                </a:lnTo>
                <a:cubicBezTo>
                  <a:pt x="225425" y="928688"/>
                  <a:pt x="221510" y="919379"/>
                  <a:pt x="219075" y="909638"/>
                </a:cubicBezTo>
                <a:cubicBezTo>
                  <a:pt x="217488" y="903288"/>
                  <a:pt x="216891" y="896604"/>
                  <a:pt x="214313" y="890588"/>
                </a:cubicBezTo>
                <a:cubicBezTo>
                  <a:pt x="212058" y="885327"/>
                  <a:pt x="207348" y="881420"/>
                  <a:pt x="204788" y="876300"/>
                </a:cubicBezTo>
                <a:cubicBezTo>
                  <a:pt x="202543" y="871810"/>
                  <a:pt x="203161" y="865933"/>
                  <a:pt x="200025" y="862013"/>
                </a:cubicBezTo>
                <a:cubicBezTo>
                  <a:pt x="196449" y="857544"/>
                  <a:pt x="190500" y="855663"/>
                  <a:pt x="185738" y="852488"/>
                </a:cubicBezTo>
                <a:cubicBezTo>
                  <a:pt x="184618" y="848010"/>
                  <a:pt x="179316" y="824736"/>
                  <a:pt x="176213" y="819150"/>
                </a:cubicBezTo>
                <a:cubicBezTo>
                  <a:pt x="170654" y="809143"/>
                  <a:pt x="163513" y="800100"/>
                  <a:pt x="157163" y="790575"/>
                </a:cubicBezTo>
                <a:lnTo>
                  <a:pt x="147638" y="776288"/>
                </a:lnTo>
                <a:cubicBezTo>
                  <a:pt x="144463" y="771525"/>
                  <a:pt x="143543" y="763810"/>
                  <a:pt x="138113" y="762000"/>
                </a:cubicBezTo>
                <a:cubicBezTo>
                  <a:pt x="113176" y="753689"/>
                  <a:pt x="128795" y="757948"/>
                  <a:pt x="90488" y="752475"/>
                </a:cubicBezTo>
                <a:cubicBezTo>
                  <a:pt x="88900" y="747713"/>
                  <a:pt x="85725" y="743208"/>
                  <a:pt x="85725" y="738188"/>
                </a:cubicBezTo>
                <a:cubicBezTo>
                  <a:pt x="85725" y="722852"/>
                  <a:pt x="93805" y="721689"/>
                  <a:pt x="104775" y="714375"/>
                </a:cubicBezTo>
                <a:cubicBezTo>
                  <a:pt x="97112" y="660731"/>
                  <a:pt x="112281" y="690058"/>
                  <a:pt x="57150" y="676275"/>
                </a:cubicBezTo>
                <a:cubicBezTo>
                  <a:pt x="51597" y="674887"/>
                  <a:pt x="48093" y="669075"/>
                  <a:pt x="42863" y="666750"/>
                </a:cubicBezTo>
                <a:cubicBezTo>
                  <a:pt x="33688" y="662672"/>
                  <a:pt x="14288" y="657225"/>
                  <a:pt x="14288" y="657225"/>
                </a:cubicBezTo>
                <a:cubicBezTo>
                  <a:pt x="9472" y="650001"/>
                  <a:pt x="0" y="638509"/>
                  <a:pt x="0" y="628650"/>
                </a:cubicBezTo>
                <a:cubicBezTo>
                  <a:pt x="0" y="622105"/>
                  <a:pt x="1516" y="615283"/>
                  <a:pt x="4763" y="609600"/>
                </a:cubicBezTo>
                <a:cubicBezTo>
                  <a:pt x="8105" y="603752"/>
                  <a:pt x="14738" y="600487"/>
                  <a:pt x="19050" y="595313"/>
                </a:cubicBezTo>
                <a:cubicBezTo>
                  <a:pt x="22714" y="590916"/>
                  <a:pt x="22913" y="581864"/>
                  <a:pt x="28575" y="581025"/>
                </a:cubicBezTo>
                <a:cubicBezTo>
                  <a:pt x="67866" y="575204"/>
                  <a:pt x="107950" y="577850"/>
                  <a:pt x="147638" y="576263"/>
                </a:cubicBezTo>
                <a:cubicBezTo>
                  <a:pt x="149225" y="569913"/>
                  <a:pt x="150602" y="563507"/>
                  <a:pt x="152400" y="557213"/>
                </a:cubicBezTo>
                <a:cubicBezTo>
                  <a:pt x="153779" y="552386"/>
                  <a:pt x="157163" y="547945"/>
                  <a:pt x="157163" y="542925"/>
                </a:cubicBezTo>
                <a:cubicBezTo>
                  <a:pt x="157163" y="500033"/>
                  <a:pt x="158261" y="456827"/>
                  <a:pt x="152400" y="414338"/>
                </a:cubicBezTo>
                <a:cubicBezTo>
                  <a:pt x="151618" y="408668"/>
                  <a:pt x="142875" y="407988"/>
                  <a:pt x="138113" y="404813"/>
                </a:cubicBezTo>
                <a:cubicBezTo>
                  <a:pt x="139700" y="374650"/>
                  <a:pt x="140140" y="344405"/>
                  <a:pt x="142875" y="314325"/>
                </a:cubicBezTo>
                <a:cubicBezTo>
                  <a:pt x="143329" y="309326"/>
                  <a:pt x="145393" y="304528"/>
                  <a:pt x="147638" y="300038"/>
                </a:cubicBezTo>
                <a:cubicBezTo>
                  <a:pt x="150198" y="294918"/>
                  <a:pt x="153988" y="290513"/>
                  <a:pt x="157163" y="285750"/>
                </a:cubicBezTo>
                <a:cubicBezTo>
                  <a:pt x="155575" y="279400"/>
                  <a:pt x="154978" y="272716"/>
                  <a:pt x="152400" y="266700"/>
                </a:cubicBezTo>
                <a:cubicBezTo>
                  <a:pt x="150145" y="261439"/>
                  <a:pt x="145435" y="257532"/>
                  <a:pt x="142875" y="252413"/>
                </a:cubicBezTo>
                <a:cubicBezTo>
                  <a:pt x="140630" y="247923"/>
                  <a:pt x="139700" y="242888"/>
                  <a:pt x="138113" y="238125"/>
                </a:cubicBezTo>
                <a:cubicBezTo>
                  <a:pt x="136525" y="220663"/>
                  <a:pt x="135830" y="203096"/>
                  <a:pt x="133350" y="185738"/>
                </a:cubicBezTo>
                <a:cubicBezTo>
                  <a:pt x="130955" y="168976"/>
                  <a:pt x="126610" y="172257"/>
                  <a:pt x="119063" y="157163"/>
                </a:cubicBezTo>
                <a:cubicBezTo>
                  <a:pt x="116818" y="152673"/>
                  <a:pt x="115888" y="147638"/>
                  <a:pt x="114300" y="142875"/>
                </a:cubicBezTo>
                <a:cubicBezTo>
                  <a:pt x="115888" y="127000"/>
                  <a:pt x="111423" y="109256"/>
                  <a:pt x="119063" y="95250"/>
                </a:cubicBezTo>
                <a:cubicBezTo>
                  <a:pt x="122939" y="88144"/>
                  <a:pt x="135847" y="94504"/>
                  <a:pt x="142875" y="90488"/>
                </a:cubicBezTo>
                <a:cubicBezTo>
                  <a:pt x="147845" y="87648"/>
                  <a:pt x="149225" y="80963"/>
                  <a:pt x="152400" y="76200"/>
                </a:cubicBezTo>
                <a:cubicBezTo>
                  <a:pt x="153988" y="60325"/>
                  <a:pt x="149124" y="42356"/>
                  <a:pt x="157163" y="28575"/>
                </a:cubicBezTo>
                <a:cubicBezTo>
                  <a:pt x="162222" y="19902"/>
                  <a:pt x="176213" y="22225"/>
                  <a:pt x="185738" y="19050"/>
                </a:cubicBezTo>
                <a:cubicBezTo>
                  <a:pt x="185742" y="19049"/>
                  <a:pt x="214310" y="9527"/>
                  <a:pt x="214313" y="9525"/>
                </a:cubicBezTo>
                <a:lnTo>
                  <a:pt x="228600" y="0"/>
                </a:lnTo>
                <a:cubicBezTo>
                  <a:pt x="249238" y="1588"/>
                  <a:pt x="270513" y="-570"/>
                  <a:pt x="290513" y="4763"/>
                </a:cubicBezTo>
                <a:cubicBezTo>
                  <a:pt x="296043" y="6238"/>
                  <a:pt x="295730" y="15281"/>
                  <a:pt x="300038" y="19050"/>
                </a:cubicBezTo>
                <a:cubicBezTo>
                  <a:pt x="305930" y="24206"/>
                  <a:pt x="329531" y="41794"/>
                  <a:pt x="342900" y="42863"/>
                </a:cubicBezTo>
                <a:cubicBezTo>
                  <a:pt x="377750" y="45651"/>
                  <a:pt x="412750" y="46038"/>
                  <a:pt x="447675" y="47625"/>
                </a:cubicBezTo>
                <a:cubicBezTo>
                  <a:pt x="483596" y="59600"/>
                  <a:pt x="439313" y="43445"/>
                  <a:pt x="476250" y="61913"/>
                </a:cubicBezTo>
                <a:cubicBezTo>
                  <a:pt x="480740" y="64158"/>
                  <a:pt x="485775" y="65088"/>
                  <a:pt x="490538" y="66675"/>
                </a:cubicBezTo>
                <a:cubicBezTo>
                  <a:pt x="495300" y="71438"/>
                  <a:pt x="499651" y="76651"/>
                  <a:pt x="504825" y="80963"/>
                </a:cubicBezTo>
                <a:cubicBezTo>
                  <a:pt x="509222" y="84627"/>
                  <a:pt x="513993" y="87928"/>
                  <a:pt x="519113" y="90488"/>
                </a:cubicBezTo>
                <a:cubicBezTo>
                  <a:pt x="535069" y="98466"/>
                  <a:pt x="562687" y="98504"/>
                  <a:pt x="576263" y="100013"/>
                </a:cubicBezTo>
                <a:cubicBezTo>
                  <a:pt x="581025" y="103188"/>
                  <a:pt x="586503" y="105491"/>
                  <a:pt x="590550" y="109538"/>
                </a:cubicBezTo>
                <a:cubicBezTo>
                  <a:pt x="594597" y="113585"/>
                  <a:pt x="595606" y="120249"/>
                  <a:pt x="600075" y="123825"/>
                </a:cubicBezTo>
                <a:cubicBezTo>
                  <a:pt x="605060" y="127813"/>
                  <a:pt x="636821" y="132981"/>
                  <a:pt x="638175" y="133350"/>
                </a:cubicBezTo>
                <a:cubicBezTo>
                  <a:pt x="638193" y="133355"/>
                  <a:pt x="673885" y="145254"/>
                  <a:pt x="681038" y="147638"/>
                </a:cubicBezTo>
                <a:cubicBezTo>
                  <a:pt x="685800" y="149225"/>
                  <a:pt x="690336" y="151846"/>
                  <a:pt x="695325" y="152400"/>
                </a:cubicBezTo>
                <a:lnTo>
                  <a:pt x="738188" y="157163"/>
                </a:lnTo>
                <a:cubicBezTo>
                  <a:pt x="752159" y="166477"/>
                  <a:pt x="750986" y="167506"/>
                  <a:pt x="766763" y="171450"/>
                </a:cubicBezTo>
                <a:cubicBezTo>
                  <a:pt x="781075" y="175028"/>
                  <a:pt x="806891" y="177566"/>
                  <a:pt x="819150" y="185738"/>
                </a:cubicBezTo>
                <a:cubicBezTo>
                  <a:pt x="823913" y="188913"/>
                  <a:pt x="828207" y="192938"/>
                  <a:pt x="833438" y="195263"/>
                </a:cubicBezTo>
                <a:cubicBezTo>
                  <a:pt x="842613" y="199341"/>
                  <a:pt x="862013" y="204788"/>
                  <a:pt x="862013" y="204788"/>
                </a:cubicBezTo>
                <a:cubicBezTo>
                  <a:pt x="863600" y="209550"/>
                  <a:pt x="864337" y="214687"/>
                  <a:pt x="866775" y="219075"/>
                </a:cubicBezTo>
                <a:cubicBezTo>
                  <a:pt x="872334" y="229082"/>
                  <a:pt x="885825" y="247650"/>
                  <a:pt x="885825" y="247650"/>
                </a:cubicBezTo>
                <a:cubicBezTo>
                  <a:pt x="887413" y="261938"/>
                  <a:pt x="887101" y="276567"/>
                  <a:pt x="890588" y="290513"/>
                </a:cubicBezTo>
                <a:cubicBezTo>
                  <a:pt x="891976" y="296066"/>
                  <a:pt x="897788" y="299570"/>
                  <a:pt x="900113" y="304800"/>
                </a:cubicBezTo>
                <a:cubicBezTo>
                  <a:pt x="904191" y="313975"/>
                  <a:pt x="906463" y="323850"/>
                  <a:pt x="909638" y="333375"/>
                </a:cubicBezTo>
                <a:lnTo>
                  <a:pt x="914400" y="347663"/>
                </a:lnTo>
                <a:cubicBezTo>
                  <a:pt x="918273" y="359282"/>
                  <a:pt x="919458" y="367007"/>
                  <a:pt x="928688" y="376238"/>
                </a:cubicBezTo>
                <a:cubicBezTo>
                  <a:pt x="932735" y="380285"/>
                  <a:pt x="938213" y="382588"/>
                  <a:pt x="942975" y="385763"/>
                </a:cubicBezTo>
                <a:cubicBezTo>
                  <a:pt x="954310" y="419768"/>
                  <a:pt x="946931" y="405984"/>
                  <a:pt x="962025" y="428625"/>
                </a:cubicBezTo>
                <a:cubicBezTo>
                  <a:pt x="970619" y="480181"/>
                  <a:pt x="962172" y="438666"/>
                  <a:pt x="971550" y="471488"/>
                </a:cubicBezTo>
                <a:cubicBezTo>
                  <a:pt x="973348" y="477782"/>
                  <a:pt x="972224" y="485427"/>
                  <a:pt x="976313" y="490538"/>
                </a:cubicBezTo>
                <a:cubicBezTo>
                  <a:pt x="979449" y="494458"/>
                  <a:pt x="985838" y="493713"/>
                  <a:pt x="990600" y="495300"/>
                </a:cubicBezTo>
                <a:cubicBezTo>
                  <a:pt x="995363" y="493713"/>
                  <a:pt x="1000500" y="492976"/>
                  <a:pt x="1004888" y="490538"/>
                </a:cubicBezTo>
                <a:cubicBezTo>
                  <a:pt x="1014895" y="484979"/>
                  <a:pt x="1033463" y="471488"/>
                  <a:pt x="1033463" y="471488"/>
                </a:cubicBezTo>
                <a:cubicBezTo>
                  <a:pt x="1045083" y="475361"/>
                  <a:pt x="1052806" y="476543"/>
                  <a:pt x="1062038" y="485775"/>
                </a:cubicBezTo>
                <a:cubicBezTo>
                  <a:pt x="1083580" y="507317"/>
                  <a:pt x="1058036" y="495554"/>
                  <a:pt x="1085850" y="504825"/>
                </a:cubicBezTo>
                <a:cubicBezTo>
                  <a:pt x="1087438" y="509588"/>
                  <a:pt x="1087063" y="515563"/>
                  <a:pt x="1090613" y="519113"/>
                </a:cubicBezTo>
                <a:cubicBezTo>
                  <a:pt x="1094163" y="522663"/>
                  <a:pt x="1099891" y="524209"/>
                  <a:pt x="1104900" y="523875"/>
                </a:cubicBezTo>
                <a:cubicBezTo>
                  <a:pt x="1121279" y="522783"/>
                  <a:pt x="1159320" y="515811"/>
                  <a:pt x="1181100" y="509588"/>
                </a:cubicBezTo>
                <a:cubicBezTo>
                  <a:pt x="1185927" y="508209"/>
                  <a:pt x="1190625" y="506413"/>
                  <a:pt x="1195388" y="504825"/>
                </a:cubicBezTo>
                <a:cubicBezTo>
                  <a:pt x="1198563" y="500063"/>
                  <a:pt x="1200059" y="493571"/>
                  <a:pt x="1204913" y="490538"/>
                </a:cubicBezTo>
                <a:cubicBezTo>
                  <a:pt x="1213427" y="485217"/>
                  <a:pt x="1233488" y="481013"/>
                  <a:pt x="1233488" y="481013"/>
                </a:cubicBezTo>
                <a:cubicBezTo>
                  <a:pt x="1236663" y="476250"/>
                  <a:pt x="1238043" y="469565"/>
                  <a:pt x="1243013" y="466725"/>
                </a:cubicBezTo>
                <a:cubicBezTo>
                  <a:pt x="1259725" y="457175"/>
                  <a:pt x="1283923" y="464405"/>
                  <a:pt x="1300163" y="466725"/>
                </a:cubicBezTo>
                <a:lnTo>
                  <a:pt x="1328738" y="476250"/>
                </a:lnTo>
                <a:cubicBezTo>
                  <a:pt x="1333500" y="477838"/>
                  <a:pt x="1338848" y="478228"/>
                  <a:pt x="1343025" y="481013"/>
                </a:cubicBezTo>
                <a:lnTo>
                  <a:pt x="1357313" y="490538"/>
                </a:lnTo>
                <a:cubicBezTo>
                  <a:pt x="1358900" y="495300"/>
                  <a:pt x="1357990" y="501907"/>
                  <a:pt x="1362075" y="504825"/>
                </a:cubicBezTo>
                <a:cubicBezTo>
                  <a:pt x="1370245" y="510661"/>
                  <a:pt x="1380805" y="512381"/>
                  <a:pt x="1390650" y="514350"/>
                </a:cubicBezTo>
                <a:cubicBezTo>
                  <a:pt x="1419385" y="520098"/>
                  <a:pt x="1406783" y="516553"/>
                  <a:pt x="1428750" y="523875"/>
                </a:cubicBezTo>
                <a:lnTo>
                  <a:pt x="1457325" y="542925"/>
                </a:lnTo>
                <a:lnTo>
                  <a:pt x="1471613" y="552450"/>
                </a:lnTo>
                <a:cubicBezTo>
                  <a:pt x="1473200" y="557213"/>
                  <a:pt x="1472825" y="563188"/>
                  <a:pt x="1476375" y="566738"/>
                </a:cubicBezTo>
                <a:cubicBezTo>
                  <a:pt x="1484470" y="574833"/>
                  <a:pt x="1496855" y="577694"/>
                  <a:pt x="1504950" y="585788"/>
                </a:cubicBezTo>
                <a:lnTo>
                  <a:pt x="1519238" y="600075"/>
                </a:lnTo>
                <a:cubicBezTo>
                  <a:pt x="1520825" y="604838"/>
                  <a:pt x="1524000" y="609343"/>
                  <a:pt x="1524000" y="614363"/>
                </a:cubicBezTo>
                <a:cubicBezTo>
                  <a:pt x="1524000" y="628738"/>
                  <a:pt x="1523784" y="643587"/>
                  <a:pt x="1519238" y="657225"/>
                </a:cubicBezTo>
                <a:cubicBezTo>
                  <a:pt x="1511300" y="681038"/>
                  <a:pt x="1502569" y="684213"/>
                  <a:pt x="1485900" y="695325"/>
                </a:cubicBezTo>
                <a:cubicBezTo>
                  <a:pt x="1458602" y="736274"/>
                  <a:pt x="1491330" y="684464"/>
                  <a:pt x="1471613" y="723900"/>
                </a:cubicBezTo>
                <a:cubicBezTo>
                  <a:pt x="1469053" y="729020"/>
                  <a:pt x="1464648" y="733068"/>
                  <a:pt x="1462088" y="738188"/>
                </a:cubicBezTo>
                <a:cubicBezTo>
                  <a:pt x="1459843" y="742678"/>
                  <a:pt x="1460875" y="748925"/>
                  <a:pt x="1457325" y="752475"/>
                </a:cubicBezTo>
                <a:cubicBezTo>
                  <a:pt x="1435359" y="774441"/>
                  <a:pt x="1427690" y="771702"/>
                  <a:pt x="1400175" y="776288"/>
                </a:cubicBezTo>
                <a:cubicBezTo>
                  <a:pt x="1398588" y="787400"/>
                  <a:pt x="1402148" y="800645"/>
                  <a:pt x="1395413" y="809625"/>
                </a:cubicBezTo>
                <a:cubicBezTo>
                  <a:pt x="1390556" y="816101"/>
                  <a:pt x="1379645" y="813494"/>
                  <a:pt x="1371600" y="814388"/>
                </a:cubicBezTo>
                <a:cubicBezTo>
                  <a:pt x="1351028" y="816674"/>
                  <a:pt x="1330325" y="817563"/>
                  <a:pt x="1309688" y="819150"/>
                </a:cubicBezTo>
                <a:cubicBezTo>
                  <a:pt x="1306513" y="828675"/>
                  <a:pt x="1305732" y="839371"/>
                  <a:pt x="1300163" y="847725"/>
                </a:cubicBezTo>
                <a:lnTo>
                  <a:pt x="1281113" y="876300"/>
                </a:lnTo>
                <a:cubicBezTo>
                  <a:pt x="1282700" y="887413"/>
                  <a:pt x="1277352" y="902333"/>
                  <a:pt x="1285875" y="909638"/>
                </a:cubicBezTo>
                <a:cubicBezTo>
                  <a:pt x="1290567" y="913660"/>
                  <a:pt x="1320280" y="902932"/>
                  <a:pt x="1328738" y="900113"/>
                </a:cubicBezTo>
                <a:cubicBezTo>
                  <a:pt x="1335962" y="895297"/>
                  <a:pt x="1347454" y="885825"/>
                  <a:pt x="1357313" y="885825"/>
                </a:cubicBezTo>
                <a:cubicBezTo>
                  <a:pt x="1362333" y="885825"/>
                  <a:pt x="1366587" y="890324"/>
                  <a:pt x="1371600" y="890588"/>
                </a:cubicBezTo>
                <a:cubicBezTo>
                  <a:pt x="1427109" y="893510"/>
                  <a:pt x="1482725" y="893763"/>
                  <a:pt x="1538288" y="895350"/>
                </a:cubicBezTo>
                <a:cubicBezTo>
                  <a:pt x="1553382" y="917992"/>
                  <a:pt x="1542383" y="907828"/>
                  <a:pt x="1576388" y="919163"/>
                </a:cubicBezTo>
                <a:lnTo>
                  <a:pt x="1590675" y="923925"/>
                </a:lnTo>
                <a:lnTo>
                  <a:pt x="1604963" y="928688"/>
                </a:lnTo>
                <a:cubicBezTo>
                  <a:pt x="1611313" y="927100"/>
                  <a:pt x="1617719" y="925723"/>
                  <a:pt x="1624013" y="923925"/>
                </a:cubicBezTo>
                <a:cubicBezTo>
                  <a:pt x="1628840" y="922546"/>
                  <a:pt x="1633280" y="919163"/>
                  <a:pt x="1638300" y="919163"/>
                </a:cubicBezTo>
                <a:cubicBezTo>
                  <a:pt x="1647956" y="919163"/>
                  <a:pt x="1657350" y="922338"/>
                  <a:pt x="1666875" y="923925"/>
                </a:cubicBezTo>
                <a:cubicBezTo>
                  <a:pt x="1671638" y="927100"/>
                  <a:pt x="1676766" y="929786"/>
                  <a:pt x="1681163" y="933450"/>
                </a:cubicBezTo>
                <a:cubicBezTo>
                  <a:pt x="1686337" y="937762"/>
                  <a:pt x="1689846" y="944002"/>
                  <a:pt x="1695450" y="947738"/>
                </a:cubicBezTo>
                <a:cubicBezTo>
                  <a:pt x="1701723" y="951920"/>
                  <a:pt x="1730120" y="956577"/>
                  <a:pt x="1733550" y="957263"/>
                </a:cubicBezTo>
                <a:cubicBezTo>
                  <a:pt x="1747363" y="998697"/>
                  <a:pt x="1732924" y="951314"/>
                  <a:pt x="1743075" y="1047750"/>
                </a:cubicBezTo>
                <a:cubicBezTo>
                  <a:pt x="1743601" y="1052743"/>
                  <a:pt x="1746250" y="1057275"/>
                  <a:pt x="1747838" y="1062038"/>
                </a:cubicBezTo>
                <a:cubicBezTo>
                  <a:pt x="1749425" y="1076325"/>
                  <a:pt x="1750414" y="1090692"/>
                  <a:pt x="1752600" y="1104900"/>
                </a:cubicBezTo>
                <a:cubicBezTo>
                  <a:pt x="1753595" y="1111369"/>
                  <a:pt x="1753732" y="1118504"/>
                  <a:pt x="1757363" y="1123950"/>
                </a:cubicBezTo>
                <a:cubicBezTo>
                  <a:pt x="1760538" y="1128712"/>
                  <a:pt x="1766888" y="1130300"/>
                  <a:pt x="1771650" y="1133475"/>
                </a:cubicBezTo>
                <a:cubicBezTo>
                  <a:pt x="1780922" y="1161290"/>
                  <a:pt x="1769158" y="1135746"/>
                  <a:pt x="1790700" y="1157288"/>
                </a:cubicBezTo>
                <a:cubicBezTo>
                  <a:pt x="1812242" y="1178830"/>
                  <a:pt x="1786698" y="1167066"/>
                  <a:pt x="1814513" y="1176338"/>
                </a:cubicBezTo>
                <a:cubicBezTo>
                  <a:pt x="1827658" y="1215773"/>
                  <a:pt x="1815684" y="1199343"/>
                  <a:pt x="1852613" y="1223963"/>
                </a:cubicBezTo>
                <a:lnTo>
                  <a:pt x="1866900" y="1233488"/>
                </a:lnTo>
                <a:cubicBezTo>
                  <a:pt x="1870075" y="1243012"/>
                  <a:pt x="1870076" y="1258887"/>
                  <a:pt x="1885950" y="1243013"/>
                </a:cubicBezTo>
                <a:cubicBezTo>
                  <a:pt x="1889500" y="1239463"/>
                  <a:pt x="1887577" y="1232645"/>
                  <a:pt x="1890713" y="1228725"/>
                </a:cubicBezTo>
                <a:cubicBezTo>
                  <a:pt x="1897428" y="1220331"/>
                  <a:pt x="1909875" y="1217575"/>
                  <a:pt x="1919288" y="1214438"/>
                </a:cubicBezTo>
                <a:cubicBezTo>
                  <a:pt x="1922463" y="1219200"/>
                  <a:pt x="1924766" y="1224678"/>
                  <a:pt x="1928813" y="1228725"/>
                </a:cubicBezTo>
                <a:cubicBezTo>
                  <a:pt x="1938045" y="1237957"/>
                  <a:pt x="1945767" y="1239139"/>
                  <a:pt x="1957388" y="1243013"/>
                </a:cubicBezTo>
                <a:cubicBezTo>
                  <a:pt x="1994745" y="1236786"/>
                  <a:pt x="1991805" y="1234799"/>
                  <a:pt x="2038350" y="1243013"/>
                </a:cubicBezTo>
                <a:cubicBezTo>
                  <a:pt x="2048237" y="1244758"/>
                  <a:pt x="2066925" y="1252538"/>
                  <a:pt x="2066925" y="1252538"/>
                </a:cubicBezTo>
                <a:cubicBezTo>
                  <a:pt x="2068513" y="1247775"/>
                  <a:pt x="2067100" y="1240289"/>
                  <a:pt x="2071688" y="1238250"/>
                </a:cubicBezTo>
                <a:cubicBezTo>
                  <a:pt x="2083384" y="1233052"/>
                  <a:pt x="2097163" y="1235592"/>
                  <a:pt x="2109788" y="1233488"/>
                </a:cubicBezTo>
                <a:cubicBezTo>
                  <a:pt x="2116244" y="1232412"/>
                  <a:pt x="2122569" y="1230606"/>
                  <a:pt x="2128838" y="1228725"/>
                </a:cubicBezTo>
                <a:cubicBezTo>
                  <a:pt x="2138455" y="1225840"/>
                  <a:pt x="2157413" y="1219200"/>
                  <a:pt x="2157413" y="1219200"/>
                </a:cubicBezTo>
                <a:cubicBezTo>
                  <a:pt x="2179638" y="1220788"/>
                  <a:pt x="2202559" y="1218222"/>
                  <a:pt x="2224088" y="1223963"/>
                </a:cubicBezTo>
                <a:cubicBezTo>
                  <a:pt x="2228938" y="1225256"/>
                  <a:pt x="2225714" y="1234330"/>
                  <a:pt x="2228850" y="1238250"/>
                </a:cubicBezTo>
                <a:cubicBezTo>
                  <a:pt x="2232426" y="1242720"/>
                  <a:pt x="2238375" y="1244600"/>
                  <a:pt x="2243138" y="1247775"/>
                </a:cubicBezTo>
                <a:cubicBezTo>
                  <a:pt x="2244725" y="1243013"/>
                  <a:pt x="2244350" y="1237038"/>
                  <a:pt x="2247900" y="1233488"/>
                </a:cubicBezTo>
                <a:cubicBezTo>
                  <a:pt x="2257950" y="1223438"/>
                  <a:pt x="2283008" y="1232195"/>
                  <a:pt x="2290763" y="1233488"/>
                </a:cubicBezTo>
                <a:cubicBezTo>
                  <a:pt x="2295525" y="1236663"/>
                  <a:pt x="2299931" y="1240453"/>
                  <a:pt x="2305050" y="1243013"/>
                </a:cubicBezTo>
                <a:cubicBezTo>
                  <a:pt x="2314809" y="1247893"/>
                  <a:pt x="2334099" y="1250728"/>
                  <a:pt x="2343150" y="1252538"/>
                </a:cubicBezTo>
                <a:lnTo>
                  <a:pt x="2352675" y="1281113"/>
                </a:lnTo>
                <a:lnTo>
                  <a:pt x="2357438" y="1295400"/>
                </a:lnTo>
                <a:cubicBezTo>
                  <a:pt x="2353564" y="1307021"/>
                  <a:pt x="2352382" y="1314743"/>
                  <a:pt x="2343150" y="1323975"/>
                </a:cubicBezTo>
                <a:cubicBezTo>
                  <a:pt x="2339103" y="1328022"/>
                  <a:pt x="2333625" y="1330325"/>
                  <a:pt x="2328863" y="1333500"/>
                </a:cubicBezTo>
                <a:cubicBezTo>
                  <a:pt x="2311490" y="1385616"/>
                  <a:pt x="2339198" y="1306674"/>
                  <a:pt x="2314575" y="1362075"/>
                </a:cubicBezTo>
                <a:cubicBezTo>
                  <a:pt x="2310497" y="1371250"/>
                  <a:pt x="2307019" y="1380805"/>
                  <a:pt x="2305050" y="1390650"/>
                </a:cubicBezTo>
                <a:cubicBezTo>
                  <a:pt x="2303463" y="1398588"/>
                  <a:pt x="2303130" y="1406884"/>
                  <a:pt x="2300288" y="1414463"/>
                </a:cubicBezTo>
                <a:cubicBezTo>
                  <a:pt x="2298278" y="1419822"/>
                  <a:pt x="2295071" y="1424981"/>
                  <a:pt x="2290763" y="1428750"/>
                </a:cubicBezTo>
                <a:cubicBezTo>
                  <a:pt x="2282148" y="1436288"/>
                  <a:pt x="2262188" y="1447800"/>
                  <a:pt x="2262188" y="1447800"/>
                </a:cubicBezTo>
                <a:cubicBezTo>
                  <a:pt x="2255838" y="1457325"/>
                  <a:pt x="2252663" y="1470025"/>
                  <a:pt x="2243138" y="1476375"/>
                </a:cubicBezTo>
                <a:cubicBezTo>
                  <a:pt x="2238375" y="1479550"/>
                  <a:pt x="2233970" y="1483340"/>
                  <a:pt x="2228850" y="1485900"/>
                </a:cubicBezTo>
                <a:cubicBezTo>
                  <a:pt x="2217938" y="1491356"/>
                  <a:pt x="2195401" y="1494379"/>
                  <a:pt x="2185988" y="1495425"/>
                </a:cubicBezTo>
                <a:cubicBezTo>
                  <a:pt x="2166989" y="1497536"/>
                  <a:pt x="2147888" y="1498600"/>
                  <a:pt x="2128838" y="1500188"/>
                </a:cubicBezTo>
                <a:lnTo>
                  <a:pt x="2100263" y="1509713"/>
                </a:lnTo>
                <a:cubicBezTo>
                  <a:pt x="2095500" y="1511300"/>
                  <a:pt x="2090845" y="1513257"/>
                  <a:pt x="2085975" y="1514475"/>
                </a:cubicBezTo>
                <a:cubicBezTo>
                  <a:pt x="2075328" y="1517137"/>
                  <a:pt x="2045305" y="1524126"/>
                  <a:pt x="2038350" y="1528763"/>
                </a:cubicBezTo>
                <a:lnTo>
                  <a:pt x="2024063" y="1538288"/>
                </a:lnTo>
                <a:cubicBezTo>
                  <a:pt x="2008968" y="1560929"/>
                  <a:pt x="2016349" y="1547144"/>
                  <a:pt x="2005013" y="1581150"/>
                </a:cubicBezTo>
                <a:lnTo>
                  <a:pt x="2000250" y="1595438"/>
                </a:lnTo>
                <a:cubicBezTo>
                  <a:pt x="1995617" y="1637142"/>
                  <a:pt x="1991316" y="1650779"/>
                  <a:pt x="2000250" y="1695450"/>
                </a:cubicBezTo>
                <a:cubicBezTo>
                  <a:pt x="2001373" y="1701063"/>
                  <a:pt x="2007215" y="1704618"/>
                  <a:pt x="2009775" y="1709738"/>
                </a:cubicBezTo>
                <a:cubicBezTo>
                  <a:pt x="2012020" y="1714228"/>
                  <a:pt x="2012950" y="1719263"/>
                  <a:pt x="2014538" y="1724025"/>
                </a:cubicBezTo>
                <a:cubicBezTo>
                  <a:pt x="2023160" y="1801635"/>
                  <a:pt x="2003533" y="1749033"/>
                  <a:pt x="2043113" y="1771650"/>
                </a:cubicBezTo>
                <a:cubicBezTo>
                  <a:pt x="2103430" y="1806116"/>
                  <a:pt x="2005105" y="1770095"/>
                  <a:pt x="2066925" y="1790700"/>
                </a:cubicBezTo>
                <a:cubicBezTo>
                  <a:pt x="2068513" y="1795463"/>
                  <a:pt x="2069443" y="1800498"/>
                  <a:pt x="2071688" y="1804988"/>
                </a:cubicBezTo>
                <a:cubicBezTo>
                  <a:pt x="2074248" y="1810107"/>
                  <a:pt x="2079825" y="1813722"/>
                  <a:pt x="2081213" y="1819275"/>
                </a:cubicBezTo>
                <a:cubicBezTo>
                  <a:pt x="2082497" y="1824413"/>
                  <a:pt x="2090359" y="1907300"/>
                  <a:pt x="2090738" y="1909763"/>
                </a:cubicBezTo>
                <a:cubicBezTo>
                  <a:pt x="2093803" y="1929686"/>
                  <a:pt x="2096714" y="1919639"/>
                  <a:pt x="2105025" y="1938338"/>
                </a:cubicBezTo>
                <a:cubicBezTo>
                  <a:pt x="2109103" y="1947513"/>
                  <a:pt x="2114550" y="1966913"/>
                  <a:pt x="2114550" y="1966913"/>
                </a:cubicBezTo>
                <a:cubicBezTo>
                  <a:pt x="2112963" y="1978025"/>
                  <a:pt x="2111989" y="1989243"/>
                  <a:pt x="2109788" y="2000250"/>
                </a:cubicBezTo>
                <a:cubicBezTo>
                  <a:pt x="2108803" y="2005173"/>
                  <a:pt x="2108161" y="2010618"/>
                  <a:pt x="2105025" y="2014538"/>
                </a:cubicBezTo>
                <a:cubicBezTo>
                  <a:pt x="2101449" y="2019007"/>
                  <a:pt x="2095857" y="2021503"/>
                  <a:pt x="2090738" y="2024063"/>
                </a:cubicBezTo>
                <a:cubicBezTo>
                  <a:pt x="2086248" y="2026308"/>
                  <a:pt x="2081213" y="2027238"/>
                  <a:pt x="2076450" y="2028825"/>
                </a:cubicBezTo>
                <a:cubicBezTo>
                  <a:pt x="2043112" y="2051050"/>
                  <a:pt x="2054225" y="2038350"/>
                  <a:pt x="2038350" y="2062163"/>
                </a:cubicBezTo>
                <a:cubicBezTo>
                  <a:pt x="2024495" y="2131442"/>
                  <a:pt x="2027847" y="2105329"/>
                  <a:pt x="2038350" y="2238375"/>
                </a:cubicBezTo>
                <a:cubicBezTo>
                  <a:pt x="2039140" y="2248384"/>
                  <a:pt x="2044700" y="2257425"/>
                  <a:pt x="2047875" y="2266950"/>
                </a:cubicBezTo>
                <a:cubicBezTo>
                  <a:pt x="2054447" y="2286667"/>
                  <a:pt x="2049854" y="2277062"/>
                  <a:pt x="2062163" y="2295525"/>
                </a:cubicBezTo>
                <a:cubicBezTo>
                  <a:pt x="2072178" y="2385672"/>
                  <a:pt x="2061375" y="2305874"/>
                  <a:pt x="2071688" y="2357438"/>
                </a:cubicBezTo>
                <a:cubicBezTo>
                  <a:pt x="2080070" y="2399348"/>
                  <a:pt x="2071943" y="2372494"/>
                  <a:pt x="2081213" y="2400300"/>
                </a:cubicBezTo>
                <a:cubicBezTo>
                  <a:pt x="2079625" y="2408238"/>
                  <a:pt x="2079800" y="2416744"/>
                  <a:pt x="2076450" y="2424113"/>
                </a:cubicBezTo>
                <a:cubicBezTo>
                  <a:pt x="2071713" y="2434535"/>
                  <a:pt x="2057400" y="2452688"/>
                  <a:pt x="2057400" y="2452688"/>
                </a:cubicBezTo>
                <a:cubicBezTo>
                  <a:pt x="2055813" y="2457450"/>
                  <a:pt x="2053225" y="2461989"/>
                  <a:pt x="2052638" y="2466975"/>
                </a:cubicBezTo>
                <a:cubicBezTo>
                  <a:pt x="2050035" y="2489104"/>
                  <a:pt x="2052978" y="2511961"/>
                  <a:pt x="2047875" y="2533650"/>
                </a:cubicBezTo>
                <a:cubicBezTo>
                  <a:pt x="2046332" y="2540206"/>
                  <a:pt x="2038762" y="2543626"/>
                  <a:pt x="2033588" y="2547938"/>
                </a:cubicBezTo>
                <a:cubicBezTo>
                  <a:pt x="2029191" y="2551602"/>
                  <a:pt x="2024937" y="2556468"/>
                  <a:pt x="2019300" y="2557463"/>
                </a:cubicBezTo>
                <a:cubicBezTo>
                  <a:pt x="1997357" y="2561335"/>
                  <a:pt x="1974850" y="2560638"/>
                  <a:pt x="1952625" y="2562225"/>
                </a:cubicBezTo>
                <a:cubicBezTo>
                  <a:pt x="1916708" y="2574199"/>
                  <a:pt x="1960986" y="2558045"/>
                  <a:pt x="1924050" y="2576513"/>
                </a:cubicBezTo>
                <a:cubicBezTo>
                  <a:pt x="1919560" y="2578758"/>
                  <a:pt x="1914525" y="2579688"/>
                  <a:pt x="1909763" y="2581275"/>
                </a:cubicBezTo>
                <a:lnTo>
                  <a:pt x="1881188" y="2571750"/>
                </a:lnTo>
                <a:cubicBezTo>
                  <a:pt x="1876425" y="2570163"/>
                  <a:pt x="1871770" y="2568206"/>
                  <a:pt x="1866900" y="2566988"/>
                </a:cubicBezTo>
                <a:cubicBezTo>
                  <a:pt x="1842980" y="2561007"/>
                  <a:pt x="1854060" y="2564295"/>
                  <a:pt x="1833563" y="2557463"/>
                </a:cubicBezTo>
                <a:cubicBezTo>
                  <a:pt x="1682812" y="2569523"/>
                  <a:pt x="1754265" y="2568976"/>
                  <a:pt x="1619250" y="2562225"/>
                </a:cubicBezTo>
                <a:cubicBezTo>
                  <a:pt x="1607281" y="2598136"/>
                  <a:pt x="1624819" y="2555265"/>
                  <a:pt x="1600200" y="2586038"/>
                </a:cubicBezTo>
                <a:cubicBezTo>
                  <a:pt x="1597064" y="2589958"/>
                  <a:pt x="1597683" y="2595835"/>
                  <a:pt x="1595438" y="2600325"/>
                </a:cubicBezTo>
                <a:cubicBezTo>
                  <a:pt x="1587500" y="2616201"/>
                  <a:pt x="1585913" y="2614613"/>
                  <a:pt x="1571625" y="2624138"/>
                </a:cubicBezTo>
                <a:cubicBezTo>
                  <a:pt x="1556530" y="2646779"/>
                  <a:pt x="1567530" y="2636614"/>
                  <a:pt x="1533525" y="2647950"/>
                </a:cubicBezTo>
                <a:lnTo>
                  <a:pt x="1519238" y="2652713"/>
                </a:lnTo>
                <a:cubicBezTo>
                  <a:pt x="1488580" y="2648333"/>
                  <a:pt x="1479537" y="2644057"/>
                  <a:pt x="1447800" y="2652713"/>
                </a:cubicBezTo>
                <a:cubicBezTo>
                  <a:pt x="1442278" y="2654219"/>
                  <a:pt x="1438275" y="2659063"/>
                  <a:pt x="1433513" y="2662238"/>
                </a:cubicBezTo>
                <a:cubicBezTo>
                  <a:pt x="1430338" y="2667000"/>
                  <a:pt x="1428457" y="2672949"/>
                  <a:pt x="1423988" y="2676525"/>
                </a:cubicBezTo>
                <a:cubicBezTo>
                  <a:pt x="1420068" y="2679661"/>
                  <a:pt x="1414720" y="2681288"/>
                  <a:pt x="1409700" y="2681288"/>
                </a:cubicBezTo>
                <a:cubicBezTo>
                  <a:pt x="1389002" y="2681288"/>
                  <a:pt x="1368425" y="2678113"/>
                  <a:pt x="1347788" y="2676525"/>
                </a:cubicBezTo>
                <a:cubicBezTo>
                  <a:pt x="1344613" y="2671763"/>
                  <a:pt x="1342732" y="2665814"/>
                  <a:pt x="1338263" y="2662238"/>
                </a:cubicBezTo>
                <a:cubicBezTo>
                  <a:pt x="1334343" y="2659102"/>
                  <a:pt x="1326893" y="2661560"/>
                  <a:pt x="1323975" y="2657475"/>
                </a:cubicBezTo>
                <a:cubicBezTo>
                  <a:pt x="1287908" y="2606981"/>
                  <a:pt x="1336903" y="2643869"/>
                  <a:pt x="1300163" y="2619375"/>
                </a:cubicBezTo>
                <a:cubicBezTo>
                  <a:pt x="1296988" y="2614613"/>
                  <a:pt x="1293198" y="2610207"/>
                  <a:pt x="1290638" y="2605088"/>
                </a:cubicBezTo>
                <a:cubicBezTo>
                  <a:pt x="1282891" y="2589594"/>
                  <a:pt x="1289999" y="2590162"/>
                  <a:pt x="1276350" y="2576513"/>
                </a:cubicBezTo>
                <a:cubicBezTo>
                  <a:pt x="1272303" y="2572466"/>
                  <a:pt x="1266825" y="2570163"/>
                  <a:pt x="1262063" y="2566988"/>
                </a:cubicBezTo>
                <a:cubicBezTo>
                  <a:pt x="1251629" y="2551336"/>
                  <a:pt x="1252704" y="2555663"/>
                  <a:pt x="1247775" y="2538413"/>
                </a:cubicBezTo>
                <a:cubicBezTo>
                  <a:pt x="1246323" y="2533330"/>
                  <a:pt x="1241611" y="2511124"/>
                  <a:pt x="1238250" y="2505075"/>
                </a:cubicBezTo>
                <a:cubicBezTo>
                  <a:pt x="1232691" y="2495068"/>
                  <a:pt x="1219200" y="2476500"/>
                  <a:pt x="1219200" y="2476500"/>
                </a:cubicBezTo>
                <a:cubicBezTo>
                  <a:pt x="1213193" y="2428441"/>
                  <a:pt x="1218485" y="2450539"/>
                  <a:pt x="1204913" y="2409825"/>
                </a:cubicBezTo>
                <a:lnTo>
                  <a:pt x="1200150" y="2395538"/>
                </a:lnTo>
                <a:cubicBezTo>
                  <a:pt x="1198563" y="2386013"/>
                  <a:pt x="1197483" y="2376389"/>
                  <a:pt x="1195388" y="2366963"/>
                </a:cubicBezTo>
                <a:cubicBezTo>
                  <a:pt x="1194299" y="2362062"/>
                  <a:pt x="1192004" y="2357502"/>
                  <a:pt x="1190625" y="2352675"/>
                </a:cubicBezTo>
                <a:cubicBezTo>
                  <a:pt x="1188827" y="2346381"/>
                  <a:pt x="1187283" y="2340015"/>
                  <a:pt x="1185863" y="2333625"/>
                </a:cubicBezTo>
                <a:cubicBezTo>
                  <a:pt x="1184107" y="2325723"/>
                  <a:pt x="1185116" y="2316841"/>
                  <a:pt x="1181100" y="2309813"/>
                </a:cubicBezTo>
                <a:cubicBezTo>
                  <a:pt x="1178260" y="2304843"/>
                  <a:pt x="1171575" y="2303463"/>
                  <a:pt x="1166813" y="2300288"/>
                </a:cubicBezTo>
                <a:cubicBezTo>
                  <a:pt x="1158430" y="2275140"/>
                  <a:pt x="1166227" y="2288785"/>
                  <a:pt x="1133475" y="2266950"/>
                </a:cubicBezTo>
                <a:lnTo>
                  <a:pt x="1119188" y="2257425"/>
                </a:lnTo>
                <a:cubicBezTo>
                  <a:pt x="1090312" y="2238174"/>
                  <a:pt x="1110597" y="2248418"/>
                  <a:pt x="1052513" y="2243138"/>
                </a:cubicBezTo>
                <a:cubicBezTo>
                  <a:pt x="1047750" y="2239963"/>
                  <a:pt x="1042272" y="2237660"/>
                  <a:pt x="1038225" y="2233613"/>
                </a:cubicBezTo>
                <a:cubicBezTo>
                  <a:pt x="1034178" y="2229566"/>
                  <a:pt x="1033008" y="2223094"/>
                  <a:pt x="1028700" y="2219325"/>
                </a:cubicBezTo>
                <a:cubicBezTo>
                  <a:pt x="1020085" y="2211787"/>
                  <a:pt x="1000125" y="2200275"/>
                  <a:pt x="1000125" y="2200275"/>
                </a:cubicBezTo>
                <a:cubicBezTo>
                  <a:pt x="996950" y="2190750"/>
                  <a:pt x="989355" y="2181663"/>
                  <a:pt x="990600" y="2171700"/>
                </a:cubicBezTo>
                <a:cubicBezTo>
                  <a:pt x="992188" y="2159000"/>
                  <a:pt x="992259" y="2146017"/>
                  <a:pt x="995363" y="2133600"/>
                </a:cubicBezTo>
                <a:cubicBezTo>
                  <a:pt x="997085" y="2126712"/>
                  <a:pt x="1002091" y="2121076"/>
                  <a:pt x="1004888" y="2114550"/>
                </a:cubicBezTo>
                <a:cubicBezTo>
                  <a:pt x="1016719" y="2086944"/>
                  <a:pt x="1000869" y="2113435"/>
                  <a:pt x="1019175" y="2085975"/>
                </a:cubicBezTo>
                <a:cubicBezTo>
                  <a:pt x="1020763" y="2078038"/>
                  <a:pt x="1023938" y="2070258"/>
                  <a:pt x="1023938" y="2062163"/>
                </a:cubicBezTo>
                <a:cubicBezTo>
                  <a:pt x="1023938" y="2031241"/>
                  <a:pt x="1019323" y="2041395"/>
                  <a:pt x="1014413" y="2019300"/>
                </a:cubicBezTo>
                <a:cubicBezTo>
                  <a:pt x="1012318" y="2009874"/>
                  <a:pt x="1011430" y="2000216"/>
                  <a:pt x="1009650" y="1990725"/>
                </a:cubicBezTo>
                <a:cubicBezTo>
                  <a:pt x="1000641" y="1942680"/>
                  <a:pt x="1004779" y="1957063"/>
                  <a:pt x="995363" y="1928813"/>
                </a:cubicBezTo>
                <a:cubicBezTo>
                  <a:pt x="996950" y="1920875"/>
                  <a:pt x="997995" y="1912810"/>
                  <a:pt x="1000125" y="1905000"/>
                </a:cubicBezTo>
                <a:cubicBezTo>
                  <a:pt x="1002767" y="1895314"/>
                  <a:pt x="1009650" y="1876425"/>
                  <a:pt x="1009650" y="1876425"/>
                </a:cubicBezTo>
                <a:cubicBezTo>
                  <a:pt x="1008063" y="1870075"/>
                  <a:pt x="1009858" y="1861635"/>
                  <a:pt x="1004888" y="1857375"/>
                </a:cubicBezTo>
                <a:cubicBezTo>
                  <a:pt x="997265" y="1850841"/>
                  <a:pt x="986336" y="1848440"/>
                  <a:pt x="976313" y="1847850"/>
                </a:cubicBezTo>
                <a:lnTo>
                  <a:pt x="895350" y="1843088"/>
                </a:lnTo>
                <a:cubicBezTo>
                  <a:pt x="892175" y="1838325"/>
                  <a:pt x="890588" y="1831975"/>
                  <a:pt x="885825" y="1828800"/>
                </a:cubicBezTo>
                <a:cubicBezTo>
                  <a:pt x="880379" y="1825169"/>
                  <a:pt x="873291" y="1824659"/>
                  <a:pt x="866775" y="1824038"/>
                </a:cubicBezTo>
                <a:cubicBezTo>
                  <a:pt x="839863" y="1821475"/>
                  <a:pt x="812800" y="1820863"/>
                  <a:pt x="785813" y="1819275"/>
                </a:cubicBezTo>
                <a:cubicBezTo>
                  <a:pt x="781050" y="1816100"/>
                  <a:pt x="776645" y="1812310"/>
                  <a:pt x="771525" y="1809750"/>
                </a:cubicBezTo>
                <a:cubicBezTo>
                  <a:pt x="764696" y="1806335"/>
                  <a:pt x="744287" y="1801750"/>
                  <a:pt x="738188" y="1800225"/>
                </a:cubicBezTo>
                <a:cubicBezTo>
                  <a:pt x="733425" y="1797050"/>
                  <a:pt x="729513" y="1789577"/>
                  <a:pt x="723900" y="1790700"/>
                </a:cubicBezTo>
                <a:cubicBezTo>
                  <a:pt x="718287" y="1791823"/>
                  <a:pt x="716700" y="1799757"/>
                  <a:pt x="714375" y="1804988"/>
                </a:cubicBezTo>
                <a:cubicBezTo>
                  <a:pt x="710297" y="1814163"/>
                  <a:pt x="704850" y="1833563"/>
                  <a:pt x="704850" y="1833563"/>
                </a:cubicBezTo>
                <a:cubicBezTo>
                  <a:pt x="688975" y="1831975"/>
                  <a:pt x="672906" y="1831740"/>
                  <a:pt x="657225" y="1828800"/>
                </a:cubicBezTo>
                <a:cubicBezTo>
                  <a:pt x="617901" y="1821426"/>
                  <a:pt x="640036" y="1822586"/>
                  <a:pt x="614363" y="1809750"/>
                </a:cubicBezTo>
                <a:cubicBezTo>
                  <a:pt x="609873" y="1807505"/>
                  <a:pt x="604838" y="1806575"/>
                  <a:pt x="600075" y="1804988"/>
                </a:cubicBezTo>
                <a:cubicBezTo>
                  <a:pt x="586027" y="1795622"/>
                  <a:pt x="582960" y="1794926"/>
                  <a:pt x="571500" y="1781175"/>
                </a:cubicBezTo>
                <a:cubicBezTo>
                  <a:pt x="567836" y="1776778"/>
                  <a:pt x="565150" y="1771650"/>
                  <a:pt x="561975" y="1766888"/>
                </a:cubicBezTo>
                <a:cubicBezTo>
                  <a:pt x="557202" y="1752567"/>
                  <a:pt x="557947" y="1750623"/>
                  <a:pt x="547688" y="1738313"/>
                </a:cubicBezTo>
                <a:cubicBezTo>
                  <a:pt x="543376" y="1733139"/>
                  <a:pt x="537712" y="1729199"/>
                  <a:pt x="533400" y="1724025"/>
                </a:cubicBezTo>
                <a:cubicBezTo>
                  <a:pt x="513556" y="1700213"/>
                  <a:pt x="535781" y="1717676"/>
                  <a:pt x="509588" y="1700213"/>
                </a:cubicBezTo>
                <a:cubicBezTo>
                  <a:pt x="500381" y="1672591"/>
                  <a:pt x="508635" y="1671955"/>
                  <a:pt x="485775" y="1666875"/>
                </a:cubicBezTo>
                <a:cubicBezTo>
                  <a:pt x="476349" y="1664780"/>
                  <a:pt x="466725" y="1663700"/>
                  <a:pt x="457200" y="1662113"/>
                </a:cubicBezTo>
                <a:cubicBezTo>
                  <a:pt x="454025" y="1657350"/>
                  <a:pt x="452145" y="1651401"/>
                  <a:pt x="447675" y="1647825"/>
                </a:cubicBezTo>
                <a:cubicBezTo>
                  <a:pt x="427195" y="1631441"/>
                  <a:pt x="437042" y="1658428"/>
                  <a:pt x="423863" y="1628775"/>
                </a:cubicBezTo>
                <a:cubicBezTo>
                  <a:pt x="418718" y="1617198"/>
                  <a:pt x="410786" y="1576790"/>
                  <a:pt x="395288" y="1571625"/>
                </a:cubicBezTo>
                <a:lnTo>
                  <a:pt x="381000" y="1566863"/>
                </a:lnTo>
                <a:cubicBezTo>
                  <a:pt x="377825" y="1562100"/>
                  <a:pt x="376329" y="1555609"/>
                  <a:pt x="371475" y="1552575"/>
                </a:cubicBezTo>
                <a:cubicBezTo>
                  <a:pt x="353221" y="1541166"/>
                  <a:pt x="318576" y="1540348"/>
                  <a:pt x="300038" y="1538288"/>
                </a:cubicBezTo>
                <a:cubicBezTo>
                  <a:pt x="295275" y="1535113"/>
                  <a:pt x="290870" y="1531323"/>
                  <a:pt x="285750" y="1528763"/>
                </a:cubicBezTo>
                <a:cubicBezTo>
                  <a:pt x="281260" y="1526518"/>
                  <a:pt x="275383" y="1527136"/>
                  <a:pt x="271463" y="1524000"/>
                </a:cubicBezTo>
                <a:cubicBezTo>
                  <a:pt x="266994" y="1520424"/>
                  <a:pt x="266407" y="1513289"/>
                  <a:pt x="261938" y="1509713"/>
                </a:cubicBezTo>
                <a:cubicBezTo>
                  <a:pt x="258018" y="1506577"/>
                  <a:pt x="252264" y="1506928"/>
                  <a:pt x="247650" y="1504950"/>
                </a:cubicBezTo>
                <a:cubicBezTo>
                  <a:pt x="241125" y="1502153"/>
                  <a:pt x="234764" y="1498947"/>
                  <a:pt x="228600" y="1495425"/>
                </a:cubicBezTo>
                <a:cubicBezTo>
                  <a:pt x="223630" y="1492585"/>
                  <a:pt x="219743" y="1487710"/>
                  <a:pt x="214313" y="1485900"/>
                </a:cubicBezTo>
                <a:cubicBezTo>
                  <a:pt x="205152" y="1482846"/>
                  <a:pt x="195263" y="1482725"/>
                  <a:pt x="185738" y="1481138"/>
                </a:cubicBezTo>
                <a:cubicBezTo>
                  <a:pt x="148002" y="1468559"/>
                  <a:pt x="167067" y="1469963"/>
                  <a:pt x="128588" y="1476375"/>
                </a:cubicBezTo>
                <a:cubicBezTo>
                  <a:pt x="106375" y="1491183"/>
                  <a:pt x="76994" y="1470819"/>
                  <a:pt x="71438" y="146208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zaokrąglony 21"/>
          <p:cNvSpPr/>
          <p:nvPr/>
        </p:nvSpPr>
        <p:spPr>
          <a:xfrm>
            <a:off x="8337385" y="3163588"/>
            <a:ext cx="1452983" cy="333591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Gmina Łącko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615959" y="4744943"/>
            <a:ext cx="3443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pow. limanowski</a:t>
            </a:r>
          </a:p>
          <a:p>
            <a:pPr marL="457200" indent="-4572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pow. nowosądecki</a:t>
            </a:r>
          </a:p>
          <a:p>
            <a:pPr marL="457200" indent="-4572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pow. nowotarski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222595" y="3700325"/>
            <a:ext cx="403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etapy prac</a:t>
            </a:r>
            <a:endParaRPr lang="pl-PL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/>
          <a:srcRect l="25478" t="7380" r="20823" b="4854"/>
          <a:stretch/>
        </p:blipFill>
        <p:spPr>
          <a:xfrm>
            <a:off x="4675592" y="509340"/>
            <a:ext cx="6491143" cy="5967664"/>
          </a:xfrm>
          <a:prstGeom prst="rect">
            <a:avLst/>
          </a:prstGeom>
          <a:ln>
            <a:noFill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Dowolny kształt 13"/>
          <p:cNvSpPr/>
          <p:nvPr/>
        </p:nvSpPr>
        <p:spPr>
          <a:xfrm>
            <a:off x="6774545" y="491989"/>
            <a:ext cx="1254920" cy="1502259"/>
          </a:xfrm>
          <a:custGeom>
            <a:avLst/>
            <a:gdLst>
              <a:gd name="connsiteX0" fmla="*/ 11907 w 1254920"/>
              <a:gd name="connsiteY0" fmla="*/ 1488687 h 1502259"/>
              <a:gd name="connsiteX1" fmla="*/ 16670 w 1254920"/>
              <a:gd name="connsiteY1" fmla="*/ 1417250 h 1502259"/>
              <a:gd name="connsiteX2" fmla="*/ 54770 w 1254920"/>
              <a:gd name="connsiteY2" fmla="*/ 1407725 h 1502259"/>
              <a:gd name="connsiteX3" fmla="*/ 69057 w 1254920"/>
              <a:gd name="connsiteY3" fmla="*/ 1398200 h 1502259"/>
              <a:gd name="connsiteX4" fmla="*/ 83345 w 1254920"/>
              <a:gd name="connsiteY4" fmla="*/ 1393437 h 1502259"/>
              <a:gd name="connsiteX5" fmla="*/ 88107 w 1254920"/>
              <a:gd name="connsiteY5" fmla="*/ 1374387 h 1502259"/>
              <a:gd name="connsiteX6" fmla="*/ 92870 w 1254920"/>
              <a:gd name="connsiteY6" fmla="*/ 1360100 h 1502259"/>
              <a:gd name="connsiteX7" fmla="*/ 78582 w 1254920"/>
              <a:gd name="connsiteY7" fmla="*/ 1326762 h 1502259"/>
              <a:gd name="connsiteX8" fmla="*/ 73820 w 1254920"/>
              <a:gd name="connsiteY8" fmla="*/ 1307712 h 1502259"/>
              <a:gd name="connsiteX9" fmla="*/ 69057 w 1254920"/>
              <a:gd name="connsiteY9" fmla="*/ 1250562 h 1502259"/>
              <a:gd name="connsiteX10" fmla="*/ 59532 w 1254920"/>
              <a:gd name="connsiteY10" fmla="*/ 1236275 h 1502259"/>
              <a:gd name="connsiteX11" fmla="*/ 54770 w 1254920"/>
              <a:gd name="connsiteY11" fmla="*/ 1207700 h 1502259"/>
              <a:gd name="connsiteX12" fmla="*/ 35720 w 1254920"/>
              <a:gd name="connsiteY12" fmla="*/ 1179125 h 1502259"/>
              <a:gd name="connsiteX13" fmla="*/ 40482 w 1254920"/>
              <a:gd name="connsiteY13" fmla="*/ 1155312 h 1502259"/>
              <a:gd name="connsiteX14" fmla="*/ 50007 w 1254920"/>
              <a:gd name="connsiteY14" fmla="*/ 1141025 h 1502259"/>
              <a:gd name="connsiteX15" fmla="*/ 54770 w 1254920"/>
              <a:gd name="connsiteY15" fmla="*/ 1126737 h 1502259"/>
              <a:gd name="connsiteX16" fmla="*/ 59532 w 1254920"/>
              <a:gd name="connsiteY16" fmla="*/ 1098162 h 1502259"/>
              <a:gd name="connsiteX17" fmla="*/ 69057 w 1254920"/>
              <a:gd name="connsiteY17" fmla="*/ 1083875 h 1502259"/>
              <a:gd name="connsiteX18" fmla="*/ 78582 w 1254920"/>
              <a:gd name="connsiteY18" fmla="*/ 1055300 h 1502259"/>
              <a:gd name="connsiteX19" fmla="*/ 92870 w 1254920"/>
              <a:gd name="connsiteY19" fmla="*/ 1007675 h 1502259"/>
              <a:gd name="connsiteX20" fmla="*/ 102395 w 1254920"/>
              <a:gd name="connsiteY20" fmla="*/ 993387 h 1502259"/>
              <a:gd name="connsiteX21" fmla="*/ 121445 w 1254920"/>
              <a:gd name="connsiteY21" fmla="*/ 950525 h 1502259"/>
              <a:gd name="connsiteX22" fmla="*/ 130970 w 1254920"/>
              <a:gd name="connsiteY22" fmla="*/ 907662 h 1502259"/>
              <a:gd name="connsiteX23" fmla="*/ 145257 w 1254920"/>
              <a:gd name="connsiteY23" fmla="*/ 893375 h 1502259"/>
              <a:gd name="connsiteX24" fmla="*/ 150020 w 1254920"/>
              <a:gd name="connsiteY24" fmla="*/ 840987 h 1502259"/>
              <a:gd name="connsiteX25" fmla="*/ 159545 w 1254920"/>
              <a:gd name="connsiteY25" fmla="*/ 788600 h 1502259"/>
              <a:gd name="connsiteX26" fmla="*/ 164307 w 1254920"/>
              <a:gd name="connsiteY26" fmla="*/ 769550 h 1502259"/>
              <a:gd name="connsiteX27" fmla="*/ 183357 w 1254920"/>
              <a:gd name="connsiteY27" fmla="*/ 740975 h 1502259"/>
              <a:gd name="connsiteX28" fmla="*/ 207170 w 1254920"/>
              <a:gd name="connsiteY28" fmla="*/ 721925 h 1502259"/>
              <a:gd name="connsiteX29" fmla="*/ 221457 w 1254920"/>
              <a:gd name="connsiteY29" fmla="*/ 712400 h 1502259"/>
              <a:gd name="connsiteX30" fmla="*/ 230982 w 1254920"/>
              <a:gd name="connsiteY30" fmla="*/ 683825 h 1502259"/>
              <a:gd name="connsiteX31" fmla="*/ 197645 w 1254920"/>
              <a:gd name="connsiteY31" fmla="*/ 660012 h 1502259"/>
              <a:gd name="connsiteX32" fmla="*/ 183357 w 1254920"/>
              <a:gd name="connsiteY32" fmla="*/ 650487 h 1502259"/>
              <a:gd name="connsiteX33" fmla="*/ 150020 w 1254920"/>
              <a:gd name="connsiteY33" fmla="*/ 640962 h 1502259"/>
              <a:gd name="connsiteX34" fmla="*/ 102395 w 1254920"/>
              <a:gd name="connsiteY34" fmla="*/ 631437 h 1502259"/>
              <a:gd name="connsiteX35" fmla="*/ 73820 w 1254920"/>
              <a:gd name="connsiteY35" fmla="*/ 621912 h 1502259"/>
              <a:gd name="connsiteX36" fmla="*/ 50007 w 1254920"/>
              <a:gd name="connsiteY36" fmla="*/ 583812 h 1502259"/>
              <a:gd name="connsiteX37" fmla="*/ 35720 w 1254920"/>
              <a:gd name="connsiteY37" fmla="*/ 555237 h 1502259"/>
              <a:gd name="connsiteX38" fmla="*/ 26195 w 1254920"/>
              <a:gd name="connsiteY38" fmla="*/ 540950 h 1502259"/>
              <a:gd name="connsiteX39" fmla="*/ 16670 w 1254920"/>
              <a:gd name="connsiteY39" fmla="*/ 512375 h 1502259"/>
              <a:gd name="connsiteX40" fmla="*/ 21432 w 1254920"/>
              <a:gd name="connsiteY40" fmla="*/ 393312 h 1502259"/>
              <a:gd name="connsiteX41" fmla="*/ 83345 w 1254920"/>
              <a:gd name="connsiteY41" fmla="*/ 388550 h 1502259"/>
              <a:gd name="connsiteX42" fmla="*/ 111920 w 1254920"/>
              <a:gd name="connsiteY42" fmla="*/ 369500 h 1502259"/>
              <a:gd name="connsiteX43" fmla="*/ 140495 w 1254920"/>
              <a:gd name="connsiteY43" fmla="*/ 359975 h 1502259"/>
              <a:gd name="connsiteX44" fmla="*/ 154782 w 1254920"/>
              <a:gd name="connsiteY44" fmla="*/ 355212 h 1502259"/>
              <a:gd name="connsiteX45" fmla="*/ 183357 w 1254920"/>
              <a:gd name="connsiteY45" fmla="*/ 350450 h 1502259"/>
              <a:gd name="connsiteX46" fmla="*/ 202407 w 1254920"/>
              <a:gd name="connsiteY46" fmla="*/ 331400 h 1502259"/>
              <a:gd name="connsiteX47" fmla="*/ 216695 w 1254920"/>
              <a:gd name="connsiteY47" fmla="*/ 326637 h 1502259"/>
              <a:gd name="connsiteX48" fmla="*/ 254795 w 1254920"/>
              <a:gd name="connsiteY48" fmla="*/ 312350 h 1502259"/>
              <a:gd name="connsiteX49" fmla="*/ 269082 w 1254920"/>
              <a:gd name="connsiteY49" fmla="*/ 298062 h 1502259"/>
              <a:gd name="connsiteX50" fmla="*/ 278607 w 1254920"/>
              <a:gd name="connsiteY50" fmla="*/ 283775 h 1502259"/>
              <a:gd name="connsiteX51" fmla="*/ 292895 w 1254920"/>
              <a:gd name="connsiteY51" fmla="*/ 279012 h 1502259"/>
              <a:gd name="connsiteX52" fmla="*/ 340520 w 1254920"/>
              <a:gd name="connsiteY52" fmla="*/ 264725 h 1502259"/>
              <a:gd name="connsiteX53" fmla="*/ 369095 w 1254920"/>
              <a:gd name="connsiteY53" fmla="*/ 245675 h 1502259"/>
              <a:gd name="connsiteX54" fmla="*/ 397670 w 1254920"/>
              <a:gd name="connsiteY54" fmla="*/ 236150 h 1502259"/>
              <a:gd name="connsiteX55" fmla="*/ 411957 w 1254920"/>
              <a:gd name="connsiteY55" fmla="*/ 231387 h 1502259"/>
              <a:gd name="connsiteX56" fmla="*/ 426245 w 1254920"/>
              <a:gd name="connsiteY56" fmla="*/ 221862 h 1502259"/>
              <a:gd name="connsiteX57" fmla="*/ 464345 w 1254920"/>
              <a:gd name="connsiteY57" fmla="*/ 198050 h 1502259"/>
              <a:gd name="connsiteX58" fmla="*/ 478632 w 1254920"/>
              <a:gd name="connsiteY58" fmla="*/ 193287 h 1502259"/>
              <a:gd name="connsiteX59" fmla="*/ 492920 w 1254920"/>
              <a:gd name="connsiteY59" fmla="*/ 188525 h 1502259"/>
              <a:gd name="connsiteX60" fmla="*/ 511970 w 1254920"/>
              <a:gd name="connsiteY60" fmla="*/ 159950 h 1502259"/>
              <a:gd name="connsiteX61" fmla="*/ 526257 w 1254920"/>
              <a:gd name="connsiteY61" fmla="*/ 150425 h 1502259"/>
              <a:gd name="connsiteX62" fmla="*/ 592932 w 1254920"/>
              <a:gd name="connsiteY62" fmla="*/ 136137 h 1502259"/>
              <a:gd name="connsiteX63" fmla="*/ 621507 w 1254920"/>
              <a:gd name="connsiteY63" fmla="*/ 126612 h 1502259"/>
              <a:gd name="connsiteX64" fmla="*/ 626270 w 1254920"/>
              <a:gd name="connsiteY64" fmla="*/ 112325 h 1502259"/>
              <a:gd name="connsiteX65" fmla="*/ 640557 w 1254920"/>
              <a:gd name="connsiteY65" fmla="*/ 107562 h 1502259"/>
              <a:gd name="connsiteX66" fmla="*/ 669132 w 1254920"/>
              <a:gd name="connsiteY66" fmla="*/ 88512 h 1502259"/>
              <a:gd name="connsiteX67" fmla="*/ 711995 w 1254920"/>
              <a:gd name="connsiteY67" fmla="*/ 74225 h 1502259"/>
              <a:gd name="connsiteX68" fmla="*/ 726282 w 1254920"/>
              <a:gd name="connsiteY68" fmla="*/ 69462 h 1502259"/>
              <a:gd name="connsiteX69" fmla="*/ 735807 w 1254920"/>
              <a:gd name="connsiteY69" fmla="*/ 55175 h 1502259"/>
              <a:gd name="connsiteX70" fmla="*/ 754857 w 1254920"/>
              <a:gd name="connsiteY70" fmla="*/ 50412 h 1502259"/>
              <a:gd name="connsiteX71" fmla="*/ 831057 w 1254920"/>
              <a:gd name="connsiteY71" fmla="*/ 45650 h 1502259"/>
              <a:gd name="connsiteX72" fmla="*/ 859632 w 1254920"/>
              <a:gd name="connsiteY72" fmla="*/ 36125 h 1502259"/>
              <a:gd name="connsiteX73" fmla="*/ 873920 w 1254920"/>
              <a:gd name="connsiteY73" fmla="*/ 31362 h 1502259"/>
              <a:gd name="connsiteX74" fmla="*/ 902495 w 1254920"/>
              <a:gd name="connsiteY74" fmla="*/ 26600 h 1502259"/>
              <a:gd name="connsiteX75" fmla="*/ 935832 w 1254920"/>
              <a:gd name="connsiteY75" fmla="*/ 17075 h 1502259"/>
              <a:gd name="connsiteX76" fmla="*/ 978695 w 1254920"/>
              <a:gd name="connsiteY76" fmla="*/ 12312 h 1502259"/>
              <a:gd name="connsiteX77" fmla="*/ 992982 w 1254920"/>
              <a:gd name="connsiteY77" fmla="*/ 2787 h 1502259"/>
              <a:gd name="connsiteX78" fmla="*/ 1083470 w 1254920"/>
              <a:gd name="connsiteY78" fmla="*/ 17075 h 1502259"/>
              <a:gd name="connsiteX79" fmla="*/ 1116807 w 1254920"/>
              <a:gd name="connsiteY79" fmla="*/ 36125 h 1502259"/>
              <a:gd name="connsiteX80" fmla="*/ 1131095 w 1254920"/>
              <a:gd name="connsiteY80" fmla="*/ 50412 h 1502259"/>
              <a:gd name="connsiteX81" fmla="*/ 1121570 w 1254920"/>
              <a:gd name="connsiteY81" fmla="*/ 102800 h 1502259"/>
              <a:gd name="connsiteX82" fmla="*/ 1112045 w 1254920"/>
              <a:gd name="connsiteY82" fmla="*/ 117087 h 1502259"/>
              <a:gd name="connsiteX83" fmla="*/ 1102520 w 1254920"/>
              <a:gd name="connsiteY83" fmla="*/ 145662 h 1502259"/>
              <a:gd name="connsiteX84" fmla="*/ 1097757 w 1254920"/>
              <a:gd name="connsiteY84" fmla="*/ 159950 h 1502259"/>
              <a:gd name="connsiteX85" fmla="*/ 1102520 w 1254920"/>
              <a:gd name="connsiteY85" fmla="*/ 188525 h 1502259"/>
              <a:gd name="connsiteX86" fmla="*/ 1116807 w 1254920"/>
              <a:gd name="connsiteY86" fmla="*/ 198050 h 1502259"/>
              <a:gd name="connsiteX87" fmla="*/ 1126332 w 1254920"/>
              <a:gd name="connsiteY87" fmla="*/ 212337 h 1502259"/>
              <a:gd name="connsiteX88" fmla="*/ 1135857 w 1254920"/>
              <a:gd name="connsiteY88" fmla="*/ 240912 h 1502259"/>
              <a:gd name="connsiteX89" fmla="*/ 1145382 w 1254920"/>
              <a:gd name="connsiteY89" fmla="*/ 283775 h 1502259"/>
              <a:gd name="connsiteX90" fmla="*/ 1178720 w 1254920"/>
              <a:gd name="connsiteY90" fmla="*/ 321875 h 1502259"/>
              <a:gd name="connsiteX91" fmla="*/ 1188245 w 1254920"/>
              <a:gd name="connsiteY91" fmla="*/ 350450 h 1502259"/>
              <a:gd name="connsiteX92" fmla="*/ 1197770 w 1254920"/>
              <a:gd name="connsiteY92" fmla="*/ 383787 h 1502259"/>
              <a:gd name="connsiteX93" fmla="*/ 1207295 w 1254920"/>
              <a:gd name="connsiteY93" fmla="*/ 398075 h 1502259"/>
              <a:gd name="connsiteX94" fmla="*/ 1216820 w 1254920"/>
              <a:gd name="connsiteY94" fmla="*/ 426650 h 1502259"/>
              <a:gd name="connsiteX95" fmla="*/ 1221582 w 1254920"/>
              <a:gd name="connsiteY95" fmla="*/ 440937 h 1502259"/>
              <a:gd name="connsiteX96" fmla="*/ 1231107 w 1254920"/>
              <a:gd name="connsiteY96" fmla="*/ 521900 h 1502259"/>
              <a:gd name="connsiteX97" fmla="*/ 1235870 w 1254920"/>
              <a:gd name="connsiteY97" fmla="*/ 536187 h 1502259"/>
              <a:gd name="connsiteX98" fmla="*/ 1250157 w 1254920"/>
              <a:gd name="connsiteY98" fmla="*/ 593337 h 1502259"/>
              <a:gd name="connsiteX99" fmla="*/ 1254920 w 1254920"/>
              <a:gd name="connsiteY99" fmla="*/ 607625 h 1502259"/>
              <a:gd name="connsiteX100" fmla="*/ 1250157 w 1254920"/>
              <a:gd name="connsiteY100" fmla="*/ 693350 h 1502259"/>
              <a:gd name="connsiteX101" fmla="*/ 1235870 w 1254920"/>
              <a:gd name="connsiteY101" fmla="*/ 702875 h 1502259"/>
              <a:gd name="connsiteX102" fmla="*/ 1212057 w 1254920"/>
              <a:gd name="connsiteY102" fmla="*/ 726687 h 1502259"/>
              <a:gd name="connsiteX103" fmla="*/ 1197770 w 1254920"/>
              <a:gd name="connsiteY103" fmla="*/ 755262 h 1502259"/>
              <a:gd name="connsiteX104" fmla="*/ 1183482 w 1254920"/>
              <a:gd name="connsiteY104" fmla="*/ 764787 h 1502259"/>
              <a:gd name="connsiteX105" fmla="*/ 1173957 w 1254920"/>
              <a:gd name="connsiteY105" fmla="*/ 779075 h 1502259"/>
              <a:gd name="connsiteX106" fmla="*/ 1159670 w 1254920"/>
              <a:gd name="connsiteY106" fmla="*/ 783837 h 1502259"/>
              <a:gd name="connsiteX107" fmla="*/ 1140620 w 1254920"/>
              <a:gd name="connsiteY107" fmla="*/ 812412 h 1502259"/>
              <a:gd name="connsiteX108" fmla="*/ 1131095 w 1254920"/>
              <a:gd name="connsiteY108" fmla="*/ 845750 h 1502259"/>
              <a:gd name="connsiteX109" fmla="*/ 1116807 w 1254920"/>
              <a:gd name="connsiteY109" fmla="*/ 874325 h 1502259"/>
              <a:gd name="connsiteX110" fmla="*/ 1107282 w 1254920"/>
              <a:gd name="connsiteY110" fmla="*/ 936237 h 1502259"/>
              <a:gd name="connsiteX111" fmla="*/ 1097757 w 1254920"/>
              <a:gd name="connsiteY111" fmla="*/ 950525 h 1502259"/>
              <a:gd name="connsiteX112" fmla="*/ 1097757 w 1254920"/>
              <a:gd name="connsiteY112" fmla="*/ 1050537 h 1502259"/>
              <a:gd name="connsiteX113" fmla="*/ 1112045 w 1254920"/>
              <a:gd name="connsiteY113" fmla="*/ 1088637 h 1502259"/>
              <a:gd name="connsiteX114" fmla="*/ 1112045 w 1254920"/>
              <a:gd name="connsiteY114" fmla="*/ 1155312 h 1502259"/>
              <a:gd name="connsiteX115" fmla="*/ 1088232 w 1254920"/>
              <a:gd name="connsiteY115" fmla="*/ 1331525 h 1502259"/>
              <a:gd name="connsiteX116" fmla="*/ 1045370 w 1254920"/>
              <a:gd name="connsiteY116" fmla="*/ 1350575 h 1502259"/>
              <a:gd name="connsiteX117" fmla="*/ 1031082 w 1254920"/>
              <a:gd name="connsiteY117" fmla="*/ 1355337 h 1502259"/>
              <a:gd name="connsiteX118" fmla="*/ 992982 w 1254920"/>
              <a:gd name="connsiteY118" fmla="*/ 1369625 h 1502259"/>
              <a:gd name="connsiteX119" fmla="*/ 978695 w 1254920"/>
              <a:gd name="connsiteY119" fmla="*/ 1374387 h 1502259"/>
              <a:gd name="connsiteX120" fmla="*/ 954882 w 1254920"/>
              <a:gd name="connsiteY120" fmla="*/ 1379150 h 1502259"/>
              <a:gd name="connsiteX121" fmla="*/ 940595 w 1254920"/>
              <a:gd name="connsiteY121" fmla="*/ 1383912 h 1502259"/>
              <a:gd name="connsiteX122" fmla="*/ 873920 w 1254920"/>
              <a:gd name="connsiteY122" fmla="*/ 1388675 h 1502259"/>
              <a:gd name="connsiteX123" fmla="*/ 859632 w 1254920"/>
              <a:gd name="connsiteY123" fmla="*/ 1393437 h 1502259"/>
              <a:gd name="connsiteX124" fmla="*/ 854870 w 1254920"/>
              <a:gd name="connsiteY124" fmla="*/ 1407725 h 1502259"/>
              <a:gd name="connsiteX125" fmla="*/ 845345 w 1254920"/>
              <a:gd name="connsiteY125" fmla="*/ 1422012 h 1502259"/>
              <a:gd name="connsiteX126" fmla="*/ 840582 w 1254920"/>
              <a:gd name="connsiteY126" fmla="*/ 1464875 h 1502259"/>
              <a:gd name="connsiteX127" fmla="*/ 826295 w 1254920"/>
              <a:gd name="connsiteY127" fmla="*/ 1469637 h 1502259"/>
              <a:gd name="connsiteX128" fmla="*/ 802482 w 1254920"/>
              <a:gd name="connsiteY128" fmla="*/ 1474400 h 1502259"/>
              <a:gd name="connsiteX129" fmla="*/ 735807 w 1254920"/>
              <a:gd name="connsiteY129" fmla="*/ 1488687 h 1502259"/>
              <a:gd name="connsiteX130" fmla="*/ 664370 w 1254920"/>
              <a:gd name="connsiteY130" fmla="*/ 1474400 h 1502259"/>
              <a:gd name="connsiteX131" fmla="*/ 650082 w 1254920"/>
              <a:gd name="connsiteY131" fmla="*/ 1469637 h 1502259"/>
              <a:gd name="connsiteX132" fmla="*/ 621507 w 1254920"/>
              <a:gd name="connsiteY132" fmla="*/ 1450587 h 1502259"/>
              <a:gd name="connsiteX133" fmla="*/ 535782 w 1254920"/>
              <a:gd name="connsiteY133" fmla="*/ 1455350 h 1502259"/>
              <a:gd name="connsiteX134" fmla="*/ 502445 w 1254920"/>
              <a:gd name="connsiteY134" fmla="*/ 1455350 h 1502259"/>
              <a:gd name="connsiteX135" fmla="*/ 497682 w 1254920"/>
              <a:gd name="connsiteY135" fmla="*/ 1436300 h 1502259"/>
              <a:gd name="connsiteX136" fmla="*/ 431007 w 1254920"/>
              <a:gd name="connsiteY136" fmla="*/ 1422012 h 1502259"/>
              <a:gd name="connsiteX137" fmla="*/ 383382 w 1254920"/>
              <a:gd name="connsiteY137" fmla="*/ 1417250 h 1502259"/>
              <a:gd name="connsiteX138" fmla="*/ 373857 w 1254920"/>
              <a:gd name="connsiteY138" fmla="*/ 1431537 h 1502259"/>
              <a:gd name="connsiteX139" fmla="*/ 369095 w 1254920"/>
              <a:gd name="connsiteY139" fmla="*/ 1445825 h 1502259"/>
              <a:gd name="connsiteX140" fmla="*/ 354807 w 1254920"/>
              <a:gd name="connsiteY140" fmla="*/ 1450587 h 1502259"/>
              <a:gd name="connsiteX141" fmla="*/ 345282 w 1254920"/>
              <a:gd name="connsiteY141" fmla="*/ 1464875 h 1502259"/>
              <a:gd name="connsiteX142" fmla="*/ 321470 w 1254920"/>
              <a:gd name="connsiteY142" fmla="*/ 1483925 h 1502259"/>
              <a:gd name="connsiteX143" fmla="*/ 273845 w 1254920"/>
              <a:gd name="connsiteY143" fmla="*/ 1479162 h 1502259"/>
              <a:gd name="connsiteX144" fmla="*/ 259557 w 1254920"/>
              <a:gd name="connsiteY144" fmla="*/ 1474400 h 1502259"/>
              <a:gd name="connsiteX145" fmla="*/ 211932 w 1254920"/>
              <a:gd name="connsiteY145" fmla="*/ 1488687 h 1502259"/>
              <a:gd name="connsiteX146" fmla="*/ 159545 w 1254920"/>
              <a:gd name="connsiteY146" fmla="*/ 1493450 h 1502259"/>
              <a:gd name="connsiteX147" fmla="*/ 11907 w 1254920"/>
              <a:gd name="connsiteY147" fmla="*/ 1488687 h 15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54920" h="1502259">
                <a:moveTo>
                  <a:pt x="11907" y="1488687"/>
                </a:moveTo>
                <a:cubicBezTo>
                  <a:pt x="-11906" y="1475987"/>
                  <a:pt x="5504" y="1438342"/>
                  <a:pt x="16670" y="1417250"/>
                </a:cubicBezTo>
                <a:cubicBezTo>
                  <a:pt x="22795" y="1405681"/>
                  <a:pt x="54770" y="1407725"/>
                  <a:pt x="54770" y="1407725"/>
                </a:cubicBezTo>
                <a:cubicBezTo>
                  <a:pt x="59532" y="1404550"/>
                  <a:pt x="63938" y="1400760"/>
                  <a:pt x="69057" y="1398200"/>
                </a:cubicBezTo>
                <a:cubicBezTo>
                  <a:pt x="73547" y="1395955"/>
                  <a:pt x="80209" y="1397357"/>
                  <a:pt x="83345" y="1393437"/>
                </a:cubicBezTo>
                <a:cubicBezTo>
                  <a:pt x="87434" y="1388326"/>
                  <a:pt x="86309" y="1380681"/>
                  <a:pt x="88107" y="1374387"/>
                </a:cubicBezTo>
                <a:cubicBezTo>
                  <a:pt x="89486" y="1369560"/>
                  <a:pt x="91282" y="1364862"/>
                  <a:pt x="92870" y="1360100"/>
                </a:cubicBezTo>
                <a:cubicBezTo>
                  <a:pt x="79194" y="1305400"/>
                  <a:pt x="98318" y="1372815"/>
                  <a:pt x="78582" y="1326762"/>
                </a:cubicBezTo>
                <a:cubicBezTo>
                  <a:pt x="76004" y="1320746"/>
                  <a:pt x="75407" y="1314062"/>
                  <a:pt x="73820" y="1307712"/>
                </a:cubicBezTo>
                <a:cubicBezTo>
                  <a:pt x="72232" y="1288662"/>
                  <a:pt x="72806" y="1269307"/>
                  <a:pt x="69057" y="1250562"/>
                </a:cubicBezTo>
                <a:cubicBezTo>
                  <a:pt x="67934" y="1244949"/>
                  <a:pt x="61342" y="1241705"/>
                  <a:pt x="59532" y="1236275"/>
                </a:cubicBezTo>
                <a:cubicBezTo>
                  <a:pt x="56478" y="1227114"/>
                  <a:pt x="58484" y="1216614"/>
                  <a:pt x="54770" y="1207700"/>
                </a:cubicBezTo>
                <a:cubicBezTo>
                  <a:pt x="50367" y="1197133"/>
                  <a:pt x="35720" y="1179125"/>
                  <a:pt x="35720" y="1179125"/>
                </a:cubicBezTo>
                <a:cubicBezTo>
                  <a:pt x="37307" y="1171187"/>
                  <a:pt x="37640" y="1162891"/>
                  <a:pt x="40482" y="1155312"/>
                </a:cubicBezTo>
                <a:cubicBezTo>
                  <a:pt x="42492" y="1149953"/>
                  <a:pt x="47447" y="1146144"/>
                  <a:pt x="50007" y="1141025"/>
                </a:cubicBezTo>
                <a:cubicBezTo>
                  <a:pt x="52252" y="1136535"/>
                  <a:pt x="53182" y="1131500"/>
                  <a:pt x="54770" y="1126737"/>
                </a:cubicBezTo>
                <a:cubicBezTo>
                  <a:pt x="56357" y="1117212"/>
                  <a:pt x="56478" y="1107323"/>
                  <a:pt x="59532" y="1098162"/>
                </a:cubicBezTo>
                <a:cubicBezTo>
                  <a:pt x="61342" y="1092732"/>
                  <a:pt x="66732" y="1089105"/>
                  <a:pt x="69057" y="1083875"/>
                </a:cubicBezTo>
                <a:cubicBezTo>
                  <a:pt x="73135" y="1074700"/>
                  <a:pt x="76147" y="1065040"/>
                  <a:pt x="78582" y="1055300"/>
                </a:cubicBezTo>
                <a:cubicBezTo>
                  <a:pt x="81244" y="1044652"/>
                  <a:pt x="88233" y="1014631"/>
                  <a:pt x="92870" y="1007675"/>
                </a:cubicBezTo>
                <a:lnTo>
                  <a:pt x="102395" y="993387"/>
                </a:lnTo>
                <a:cubicBezTo>
                  <a:pt x="113730" y="959382"/>
                  <a:pt x="106351" y="973166"/>
                  <a:pt x="121445" y="950525"/>
                </a:cubicBezTo>
                <a:cubicBezTo>
                  <a:pt x="122022" y="947063"/>
                  <a:pt x="125758" y="915480"/>
                  <a:pt x="130970" y="907662"/>
                </a:cubicBezTo>
                <a:cubicBezTo>
                  <a:pt x="134706" y="902058"/>
                  <a:pt x="140495" y="898137"/>
                  <a:pt x="145257" y="893375"/>
                </a:cubicBezTo>
                <a:cubicBezTo>
                  <a:pt x="146845" y="875912"/>
                  <a:pt x="148184" y="858425"/>
                  <a:pt x="150020" y="840987"/>
                </a:cubicBezTo>
                <a:cubicBezTo>
                  <a:pt x="155932" y="784818"/>
                  <a:pt x="150527" y="820162"/>
                  <a:pt x="159545" y="788600"/>
                </a:cubicBezTo>
                <a:cubicBezTo>
                  <a:pt x="161343" y="782306"/>
                  <a:pt x="161380" y="775404"/>
                  <a:pt x="164307" y="769550"/>
                </a:cubicBezTo>
                <a:cubicBezTo>
                  <a:pt x="169426" y="759311"/>
                  <a:pt x="177007" y="750500"/>
                  <a:pt x="183357" y="740975"/>
                </a:cubicBezTo>
                <a:cubicBezTo>
                  <a:pt x="195667" y="722510"/>
                  <a:pt x="187451" y="728497"/>
                  <a:pt x="207170" y="721925"/>
                </a:cubicBezTo>
                <a:cubicBezTo>
                  <a:pt x="211932" y="718750"/>
                  <a:pt x="218424" y="717254"/>
                  <a:pt x="221457" y="712400"/>
                </a:cubicBezTo>
                <a:cubicBezTo>
                  <a:pt x="226778" y="703886"/>
                  <a:pt x="230982" y="683825"/>
                  <a:pt x="230982" y="683825"/>
                </a:cubicBezTo>
                <a:cubicBezTo>
                  <a:pt x="220665" y="652869"/>
                  <a:pt x="235744" y="685410"/>
                  <a:pt x="197645" y="660012"/>
                </a:cubicBezTo>
                <a:cubicBezTo>
                  <a:pt x="192882" y="656837"/>
                  <a:pt x="188477" y="653047"/>
                  <a:pt x="183357" y="650487"/>
                </a:cubicBezTo>
                <a:cubicBezTo>
                  <a:pt x="175749" y="646683"/>
                  <a:pt x="157135" y="642995"/>
                  <a:pt x="150020" y="640962"/>
                </a:cubicBezTo>
                <a:cubicBezTo>
                  <a:pt x="116776" y="631464"/>
                  <a:pt x="159275" y="639564"/>
                  <a:pt x="102395" y="631437"/>
                </a:cubicBezTo>
                <a:cubicBezTo>
                  <a:pt x="92870" y="628262"/>
                  <a:pt x="76995" y="631437"/>
                  <a:pt x="73820" y="621912"/>
                </a:cubicBezTo>
                <a:cubicBezTo>
                  <a:pt x="62485" y="587907"/>
                  <a:pt x="72649" y="598906"/>
                  <a:pt x="50007" y="583812"/>
                </a:cubicBezTo>
                <a:cubicBezTo>
                  <a:pt x="22710" y="542869"/>
                  <a:pt x="55437" y="594672"/>
                  <a:pt x="35720" y="555237"/>
                </a:cubicBezTo>
                <a:cubicBezTo>
                  <a:pt x="33160" y="550118"/>
                  <a:pt x="28520" y="546180"/>
                  <a:pt x="26195" y="540950"/>
                </a:cubicBezTo>
                <a:cubicBezTo>
                  <a:pt x="22117" y="531775"/>
                  <a:pt x="16670" y="512375"/>
                  <a:pt x="16670" y="512375"/>
                </a:cubicBezTo>
                <a:cubicBezTo>
                  <a:pt x="18257" y="472687"/>
                  <a:pt x="2601" y="428284"/>
                  <a:pt x="21432" y="393312"/>
                </a:cubicBezTo>
                <a:cubicBezTo>
                  <a:pt x="31245" y="375087"/>
                  <a:pt x="63328" y="393818"/>
                  <a:pt x="83345" y="388550"/>
                </a:cubicBezTo>
                <a:cubicBezTo>
                  <a:pt x="94416" y="385637"/>
                  <a:pt x="101060" y="373120"/>
                  <a:pt x="111920" y="369500"/>
                </a:cubicBezTo>
                <a:lnTo>
                  <a:pt x="140495" y="359975"/>
                </a:lnTo>
                <a:cubicBezTo>
                  <a:pt x="145257" y="358387"/>
                  <a:pt x="149830" y="356037"/>
                  <a:pt x="154782" y="355212"/>
                </a:cubicBezTo>
                <a:lnTo>
                  <a:pt x="183357" y="350450"/>
                </a:lnTo>
                <a:cubicBezTo>
                  <a:pt x="221460" y="337748"/>
                  <a:pt x="177006" y="356801"/>
                  <a:pt x="202407" y="331400"/>
                </a:cubicBezTo>
                <a:cubicBezTo>
                  <a:pt x="205957" y="327850"/>
                  <a:pt x="212205" y="328882"/>
                  <a:pt x="216695" y="326637"/>
                </a:cubicBezTo>
                <a:cubicBezTo>
                  <a:pt x="249395" y="310286"/>
                  <a:pt x="208854" y="321537"/>
                  <a:pt x="254795" y="312350"/>
                </a:cubicBezTo>
                <a:cubicBezTo>
                  <a:pt x="259557" y="307587"/>
                  <a:pt x="264770" y="303236"/>
                  <a:pt x="269082" y="298062"/>
                </a:cubicBezTo>
                <a:cubicBezTo>
                  <a:pt x="272746" y="293665"/>
                  <a:pt x="274138" y="287351"/>
                  <a:pt x="278607" y="283775"/>
                </a:cubicBezTo>
                <a:cubicBezTo>
                  <a:pt x="282527" y="280639"/>
                  <a:pt x="288405" y="281257"/>
                  <a:pt x="292895" y="279012"/>
                </a:cubicBezTo>
                <a:cubicBezTo>
                  <a:pt x="327547" y="261685"/>
                  <a:pt x="279893" y="273385"/>
                  <a:pt x="340520" y="264725"/>
                </a:cubicBezTo>
                <a:cubicBezTo>
                  <a:pt x="350045" y="258375"/>
                  <a:pt x="358235" y="249295"/>
                  <a:pt x="369095" y="245675"/>
                </a:cubicBezTo>
                <a:lnTo>
                  <a:pt x="397670" y="236150"/>
                </a:lnTo>
                <a:cubicBezTo>
                  <a:pt x="402432" y="234562"/>
                  <a:pt x="407780" y="234172"/>
                  <a:pt x="411957" y="231387"/>
                </a:cubicBezTo>
                <a:lnTo>
                  <a:pt x="426245" y="221862"/>
                </a:lnTo>
                <a:cubicBezTo>
                  <a:pt x="441340" y="199221"/>
                  <a:pt x="430340" y="209386"/>
                  <a:pt x="464345" y="198050"/>
                </a:cubicBezTo>
                <a:lnTo>
                  <a:pt x="478632" y="193287"/>
                </a:lnTo>
                <a:lnTo>
                  <a:pt x="492920" y="188525"/>
                </a:lnTo>
                <a:cubicBezTo>
                  <a:pt x="499270" y="179000"/>
                  <a:pt x="502445" y="166300"/>
                  <a:pt x="511970" y="159950"/>
                </a:cubicBezTo>
                <a:cubicBezTo>
                  <a:pt x="516732" y="156775"/>
                  <a:pt x="521027" y="152750"/>
                  <a:pt x="526257" y="150425"/>
                </a:cubicBezTo>
                <a:cubicBezTo>
                  <a:pt x="552811" y="138623"/>
                  <a:pt x="562924" y="139888"/>
                  <a:pt x="592932" y="136137"/>
                </a:cubicBezTo>
                <a:cubicBezTo>
                  <a:pt x="602457" y="132962"/>
                  <a:pt x="618332" y="136137"/>
                  <a:pt x="621507" y="126612"/>
                </a:cubicBezTo>
                <a:cubicBezTo>
                  <a:pt x="623095" y="121850"/>
                  <a:pt x="622720" y="115875"/>
                  <a:pt x="626270" y="112325"/>
                </a:cubicBezTo>
                <a:cubicBezTo>
                  <a:pt x="629820" y="108775"/>
                  <a:pt x="636169" y="110000"/>
                  <a:pt x="640557" y="107562"/>
                </a:cubicBezTo>
                <a:cubicBezTo>
                  <a:pt x="650564" y="102002"/>
                  <a:pt x="658272" y="92132"/>
                  <a:pt x="669132" y="88512"/>
                </a:cubicBezTo>
                <a:lnTo>
                  <a:pt x="711995" y="74225"/>
                </a:lnTo>
                <a:lnTo>
                  <a:pt x="726282" y="69462"/>
                </a:lnTo>
                <a:cubicBezTo>
                  <a:pt x="729457" y="64700"/>
                  <a:pt x="731045" y="58350"/>
                  <a:pt x="735807" y="55175"/>
                </a:cubicBezTo>
                <a:cubicBezTo>
                  <a:pt x="741253" y="51544"/>
                  <a:pt x="748344" y="51063"/>
                  <a:pt x="754857" y="50412"/>
                </a:cubicBezTo>
                <a:cubicBezTo>
                  <a:pt x="780180" y="47880"/>
                  <a:pt x="805657" y="47237"/>
                  <a:pt x="831057" y="45650"/>
                </a:cubicBezTo>
                <a:lnTo>
                  <a:pt x="859632" y="36125"/>
                </a:lnTo>
                <a:cubicBezTo>
                  <a:pt x="864395" y="34537"/>
                  <a:pt x="868968" y="32187"/>
                  <a:pt x="873920" y="31362"/>
                </a:cubicBezTo>
                <a:lnTo>
                  <a:pt x="902495" y="26600"/>
                </a:lnTo>
                <a:cubicBezTo>
                  <a:pt x="913169" y="23042"/>
                  <a:pt x="924719" y="18785"/>
                  <a:pt x="935832" y="17075"/>
                </a:cubicBezTo>
                <a:cubicBezTo>
                  <a:pt x="950040" y="14889"/>
                  <a:pt x="964407" y="13900"/>
                  <a:pt x="978695" y="12312"/>
                </a:cubicBezTo>
                <a:cubicBezTo>
                  <a:pt x="983457" y="9137"/>
                  <a:pt x="987266" y="3088"/>
                  <a:pt x="992982" y="2787"/>
                </a:cubicBezTo>
                <a:cubicBezTo>
                  <a:pt x="1061783" y="-834"/>
                  <a:pt x="1050955" y="-4601"/>
                  <a:pt x="1083470" y="17075"/>
                </a:cubicBezTo>
                <a:cubicBezTo>
                  <a:pt x="1103727" y="47459"/>
                  <a:pt x="1078555" y="16999"/>
                  <a:pt x="1116807" y="36125"/>
                </a:cubicBezTo>
                <a:cubicBezTo>
                  <a:pt x="1122831" y="39137"/>
                  <a:pt x="1126332" y="45650"/>
                  <a:pt x="1131095" y="50412"/>
                </a:cubicBezTo>
                <a:cubicBezTo>
                  <a:pt x="1129454" y="63538"/>
                  <a:pt x="1128910" y="88120"/>
                  <a:pt x="1121570" y="102800"/>
                </a:cubicBezTo>
                <a:cubicBezTo>
                  <a:pt x="1119010" y="107919"/>
                  <a:pt x="1114370" y="111857"/>
                  <a:pt x="1112045" y="117087"/>
                </a:cubicBezTo>
                <a:cubicBezTo>
                  <a:pt x="1107967" y="126262"/>
                  <a:pt x="1105695" y="136137"/>
                  <a:pt x="1102520" y="145662"/>
                </a:cubicBezTo>
                <a:lnTo>
                  <a:pt x="1097757" y="159950"/>
                </a:lnTo>
                <a:cubicBezTo>
                  <a:pt x="1099345" y="169475"/>
                  <a:pt x="1098202" y="179888"/>
                  <a:pt x="1102520" y="188525"/>
                </a:cubicBezTo>
                <a:cubicBezTo>
                  <a:pt x="1105080" y="193644"/>
                  <a:pt x="1112760" y="194003"/>
                  <a:pt x="1116807" y="198050"/>
                </a:cubicBezTo>
                <a:cubicBezTo>
                  <a:pt x="1120854" y="202097"/>
                  <a:pt x="1124007" y="207107"/>
                  <a:pt x="1126332" y="212337"/>
                </a:cubicBezTo>
                <a:cubicBezTo>
                  <a:pt x="1130410" y="221512"/>
                  <a:pt x="1134206" y="231008"/>
                  <a:pt x="1135857" y="240912"/>
                </a:cubicBezTo>
                <a:cubicBezTo>
                  <a:pt x="1137148" y="248659"/>
                  <a:pt x="1139801" y="273728"/>
                  <a:pt x="1145382" y="283775"/>
                </a:cubicBezTo>
                <a:cubicBezTo>
                  <a:pt x="1161723" y="313190"/>
                  <a:pt x="1157849" y="307961"/>
                  <a:pt x="1178720" y="321875"/>
                </a:cubicBezTo>
                <a:cubicBezTo>
                  <a:pt x="1181895" y="331400"/>
                  <a:pt x="1185810" y="340709"/>
                  <a:pt x="1188245" y="350450"/>
                </a:cubicBezTo>
                <a:cubicBezTo>
                  <a:pt x="1189772" y="356560"/>
                  <a:pt x="1194351" y="376950"/>
                  <a:pt x="1197770" y="383787"/>
                </a:cubicBezTo>
                <a:cubicBezTo>
                  <a:pt x="1200330" y="388907"/>
                  <a:pt x="1204120" y="393312"/>
                  <a:pt x="1207295" y="398075"/>
                </a:cubicBezTo>
                <a:lnTo>
                  <a:pt x="1216820" y="426650"/>
                </a:lnTo>
                <a:lnTo>
                  <a:pt x="1221582" y="440937"/>
                </a:lnTo>
                <a:cubicBezTo>
                  <a:pt x="1224503" y="475987"/>
                  <a:pt x="1223661" y="492117"/>
                  <a:pt x="1231107" y="521900"/>
                </a:cubicBezTo>
                <a:cubicBezTo>
                  <a:pt x="1232325" y="526770"/>
                  <a:pt x="1234282" y="531425"/>
                  <a:pt x="1235870" y="536187"/>
                </a:cubicBezTo>
                <a:cubicBezTo>
                  <a:pt x="1242282" y="574664"/>
                  <a:pt x="1237579" y="555603"/>
                  <a:pt x="1250157" y="593337"/>
                </a:cubicBezTo>
                <a:lnTo>
                  <a:pt x="1254920" y="607625"/>
                </a:lnTo>
                <a:cubicBezTo>
                  <a:pt x="1253332" y="636200"/>
                  <a:pt x="1255770" y="665287"/>
                  <a:pt x="1250157" y="693350"/>
                </a:cubicBezTo>
                <a:cubicBezTo>
                  <a:pt x="1249034" y="698963"/>
                  <a:pt x="1239917" y="698828"/>
                  <a:pt x="1235870" y="702875"/>
                </a:cubicBezTo>
                <a:cubicBezTo>
                  <a:pt x="1204123" y="734622"/>
                  <a:pt x="1250155" y="701289"/>
                  <a:pt x="1212057" y="726687"/>
                </a:cubicBezTo>
                <a:cubicBezTo>
                  <a:pt x="1208184" y="738308"/>
                  <a:pt x="1207003" y="746029"/>
                  <a:pt x="1197770" y="755262"/>
                </a:cubicBezTo>
                <a:cubicBezTo>
                  <a:pt x="1193722" y="759309"/>
                  <a:pt x="1188245" y="761612"/>
                  <a:pt x="1183482" y="764787"/>
                </a:cubicBezTo>
                <a:cubicBezTo>
                  <a:pt x="1180307" y="769550"/>
                  <a:pt x="1178427" y="775499"/>
                  <a:pt x="1173957" y="779075"/>
                </a:cubicBezTo>
                <a:cubicBezTo>
                  <a:pt x="1170037" y="782211"/>
                  <a:pt x="1163220" y="780287"/>
                  <a:pt x="1159670" y="783837"/>
                </a:cubicBezTo>
                <a:cubicBezTo>
                  <a:pt x="1151575" y="791932"/>
                  <a:pt x="1140620" y="812412"/>
                  <a:pt x="1140620" y="812412"/>
                </a:cubicBezTo>
                <a:cubicBezTo>
                  <a:pt x="1139096" y="818509"/>
                  <a:pt x="1134509" y="838922"/>
                  <a:pt x="1131095" y="845750"/>
                </a:cubicBezTo>
                <a:cubicBezTo>
                  <a:pt x="1112627" y="882687"/>
                  <a:pt x="1128782" y="838404"/>
                  <a:pt x="1116807" y="874325"/>
                </a:cubicBezTo>
                <a:cubicBezTo>
                  <a:pt x="1115440" y="887993"/>
                  <a:pt x="1115865" y="919071"/>
                  <a:pt x="1107282" y="936237"/>
                </a:cubicBezTo>
                <a:cubicBezTo>
                  <a:pt x="1104722" y="941357"/>
                  <a:pt x="1100932" y="945762"/>
                  <a:pt x="1097757" y="950525"/>
                </a:cubicBezTo>
                <a:cubicBezTo>
                  <a:pt x="1084342" y="990773"/>
                  <a:pt x="1090456" y="966581"/>
                  <a:pt x="1097757" y="1050537"/>
                </a:cubicBezTo>
                <a:cubicBezTo>
                  <a:pt x="1099817" y="1074224"/>
                  <a:pt x="1100735" y="1071672"/>
                  <a:pt x="1112045" y="1088637"/>
                </a:cubicBezTo>
                <a:cubicBezTo>
                  <a:pt x="1123056" y="1121673"/>
                  <a:pt x="1114801" y="1090543"/>
                  <a:pt x="1112045" y="1155312"/>
                </a:cubicBezTo>
                <a:cubicBezTo>
                  <a:pt x="1104443" y="1333969"/>
                  <a:pt x="1163051" y="1312818"/>
                  <a:pt x="1088232" y="1331525"/>
                </a:cubicBezTo>
                <a:cubicBezTo>
                  <a:pt x="1065592" y="1346619"/>
                  <a:pt x="1079373" y="1339241"/>
                  <a:pt x="1045370" y="1350575"/>
                </a:cubicBezTo>
                <a:lnTo>
                  <a:pt x="1031082" y="1355337"/>
                </a:lnTo>
                <a:cubicBezTo>
                  <a:pt x="1007564" y="1371016"/>
                  <a:pt x="1025937" y="1361386"/>
                  <a:pt x="992982" y="1369625"/>
                </a:cubicBezTo>
                <a:cubicBezTo>
                  <a:pt x="988112" y="1370843"/>
                  <a:pt x="983565" y="1373169"/>
                  <a:pt x="978695" y="1374387"/>
                </a:cubicBezTo>
                <a:cubicBezTo>
                  <a:pt x="970842" y="1376350"/>
                  <a:pt x="962735" y="1377187"/>
                  <a:pt x="954882" y="1379150"/>
                </a:cubicBezTo>
                <a:cubicBezTo>
                  <a:pt x="950012" y="1380368"/>
                  <a:pt x="945581" y="1383325"/>
                  <a:pt x="940595" y="1383912"/>
                </a:cubicBezTo>
                <a:cubicBezTo>
                  <a:pt x="918466" y="1386515"/>
                  <a:pt x="896145" y="1387087"/>
                  <a:pt x="873920" y="1388675"/>
                </a:cubicBezTo>
                <a:cubicBezTo>
                  <a:pt x="869157" y="1390262"/>
                  <a:pt x="863182" y="1389887"/>
                  <a:pt x="859632" y="1393437"/>
                </a:cubicBezTo>
                <a:cubicBezTo>
                  <a:pt x="856082" y="1396987"/>
                  <a:pt x="857115" y="1403235"/>
                  <a:pt x="854870" y="1407725"/>
                </a:cubicBezTo>
                <a:cubicBezTo>
                  <a:pt x="852310" y="1412844"/>
                  <a:pt x="848520" y="1417250"/>
                  <a:pt x="845345" y="1422012"/>
                </a:cubicBezTo>
                <a:cubicBezTo>
                  <a:pt x="843757" y="1436300"/>
                  <a:pt x="845921" y="1451528"/>
                  <a:pt x="840582" y="1464875"/>
                </a:cubicBezTo>
                <a:cubicBezTo>
                  <a:pt x="838718" y="1469536"/>
                  <a:pt x="831165" y="1468419"/>
                  <a:pt x="826295" y="1469637"/>
                </a:cubicBezTo>
                <a:cubicBezTo>
                  <a:pt x="818442" y="1471600"/>
                  <a:pt x="810292" y="1472270"/>
                  <a:pt x="802482" y="1474400"/>
                </a:cubicBezTo>
                <a:cubicBezTo>
                  <a:pt x="745065" y="1490060"/>
                  <a:pt x="805158" y="1480019"/>
                  <a:pt x="735807" y="1488687"/>
                </a:cubicBezTo>
                <a:cubicBezTo>
                  <a:pt x="632620" y="1480089"/>
                  <a:pt x="706639" y="1495535"/>
                  <a:pt x="664370" y="1474400"/>
                </a:cubicBezTo>
                <a:cubicBezTo>
                  <a:pt x="659880" y="1472155"/>
                  <a:pt x="654471" y="1472075"/>
                  <a:pt x="650082" y="1469637"/>
                </a:cubicBezTo>
                <a:cubicBezTo>
                  <a:pt x="640075" y="1464078"/>
                  <a:pt x="621507" y="1450587"/>
                  <a:pt x="621507" y="1450587"/>
                </a:cubicBezTo>
                <a:cubicBezTo>
                  <a:pt x="592932" y="1452175"/>
                  <a:pt x="564272" y="1452637"/>
                  <a:pt x="535782" y="1455350"/>
                </a:cubicBezTo>
                <a:cubicBezTo>
                  <a:pt x="501150" y="1458648"/>
                  <a:pt x="544796" y="1465937"/>
                  <a:pt x="502445" y="1455350"/>
                </a:cubicBezTo>
                <a:cubicBezTo>
                  <a:pt x="500857" y="1449000"/>
                  <a:pt x="501313" y="1441746"/>
                  <a:pt x="497682" y="1436300"/>
                </a:cubicBezTo>
                <a:cubicBezTo>
                  <a:pt x="485883" y="1418601"/>
                  <a:pt x="436779" y="1422537"/>
                  <a:pt x="431007" y="1422012"/>
                </a:cubicBezTo>
                <a:cubicBezTo>
                  <a:pt x="396222" y="1410417"/>
                  <a:pt x="412172" y="1410052"/>
                  <a:pt x="383382" y="1417250"/>
                </a:cubicBezTo>
                <a:cubicBezTo>
                  <a:pt x="380207" y="1422012"/>
                  <a:pt x="376417" y="1426418"/>
                  <a:pt x="373857" y="1431537"/>
                </a:cubicBezTo>
                <a:cubicBezTo>
                  <a:pt x="371612" y="1436027"/>
                  <a:pt x="372645" y="1442275"/>
                  <a:pt x="369095" y="1445825"/>
                </a:cubicBezTo>
                <a:cubicBezTo>
                  <a:pt x="365545" y="1449375"/>
                  <a:pt x="359570" y="1449000"/>
                  <a:pt x="354807" y="1450587"/>
                </a:cubicBezTo>
                <a:cubicBezTo>
                  <a:pt x="351632" y="1455350"/>
                  <a:pt x="349752" y="1461299"/>
                  <a:pt x="345282" y="1464875"/>
                </a:cubicBezTo>
                <a:cubicBezTo>
                  <a:pt x="312419" y="1491166"/>
                  <a:pt x="348768" y="1442976"/>
                  <a:pt x="321470" y="1483925"/>
                </a:cubicBezTo>
                <a:cubicBezTo>
                  <a:pt x="305595" y="1482337"/>
                  <a:pt x="289614" y="1481588"/>
                  <a:pt x="273845" y="1479162"/>
                </a:cubicBezTo>
                <a:cubicBezTo>
                  <a:pt x="268883" y="1478399"/>
                  <a:pt x="264577" y="1474400"/>
                  <a:pt x="259557" y="1474400"/>
                </a:cubicBezTo>
                <a:cubicBezTo>
                  <a:pt x="249462" y="1474400"/>
                  <a:pt x="218039" y="1488132"/>
                  <a:pt x="211932" y="1488687"/>
                </a:cubicBezTo>
                <a:lnTo>
                  <a:pt x="159545" y="1493450"/>
                </a:lnTo>
                <a:cubicBezTo>
                  <a:pt x="112124" y="1509255"/>
                  <a:pt x="35720" y="1501387"/>
                  <a:pt x="11907" y="14886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 14"/>
          <p:cNvSpPr/>
          <p:nvPr/>
        </p:nvSpPr>
        <p:spPr>
          <a:xfrm>
            <a:off x="5011766" y="1836685"/>
            <a:ext cx="3007058" cy="1827788"/>
          </a:xfrm>
          <a:custGeom>
            <a:avLst/>
            <a:gdLst>
              <a:gd name="connsiteX0" fmla="*/ 15879 w 2464424"/>
              <a:gd name="connsiteY0" fmla="*/ 1409700 h 1839372"/>
              <a:gd name="connsiteX1" fmla="*/ 44454 w 2464424"/>
              <a:gd name="connsiteY1" fmla="*/ 1414463 h 1839372"/>
              <a:gd name="connsiteX2" fmla="*/ 58741 w 2464424"/>
              <a:gd name="connsiteY2" fmla="*/ 1423988 h 1839372"/>
              <a:gd name="connsiteX3" fmla="*/ 77791 w 2464424"/>
              <a:gd name="connsiteY3" fmla="*/ 1428750 h 1839372"/>
              <a:gd name="connsiteX4" fmla="*/ 92079 w 2464424"/>
              <a:gd name="connsiteY4" fmla="*/ 1433513 h 1839372"/>
              <a:gd name="connsiteX5" fmla="*/ 182566 w 2464424"/>
              <a:gd name="connsiteY5" fmla="*/ 1443038 h 1839372"/>
              <a:gd name="connsiteX6" fmla="*/ 230191 w 2464424"/>
              <a:gd name="connsiteY6" fmla="*/ 1438275 h 1839372"/>
              <a:gd name="connsiteX7" fmla="*/ 244479 w 2464424"/>
              <a:gd name="connsiteY7" fmla="*/ 1428750 h 1839372"/>
              <a:gd name="connsiteX8" fmla="*/ 334966 w 2464424"/>
              <a:gd name="connsiteY8" fmla="*/ 1433513 h 1839372"/>
              <a:gd name="connsiteX9" fmla="*/ 349254 w 2464424"/>
              <a:gd name="connsiteY9" fmla="*/ 1438275 h 1839372"/>
              <a:gd name="connsiteX10" fmla="*/ 382591 w 2464424"/>
              <a:gd name="connsiteY10" fmla="*/ 1428750 h 1839372"/>
              <a:gd name="connsiteX11" fmla="*/ 392116 w 2464424"/>
              <a:gd name="connsiteY11" fmla="*/ 1414463 h 1839372"/>
              <a:gd name="connsiteX12" fmla="*/ 420691 w 2464424"/>
              <a:gd name="connsiteY12" fmla="*/ 1404938 h 1839372"/>
              <a:gd name="connsiteX13" fmla="*/ 430216 w 2464424"/>
              <a:gd name="connsiteY13" fmla="*/ 1390650 h 1839372"/>
              <a:gd name="connsiteX14" fmla="*/ 458791 w 2464424"/>
              <a:gd name="connsiteY14" fmla="*/ 1381125 h 1839372"/>
              <a:gd name="connsiteX15" fmla="*/ 473079 w 2464424"/>
              <a:gd name="connsiteY15" fmla="*/ 1376363 h 1839372"/>
              <a:gd name="connsiteX16" fmla="*/ 563566 w 2464424"/>
              <a:gd name="connsiteY16" fmla="*/ 1366838 h 1839372"/>
              <a:gd name="connsiteX17" fmla="*/ 573091 w 2464424"/>
              <a:gd name="connsiteY17" fmla="*/ 1352550 h 1839372"/>
              <a:gd name="connsiteX18" fmla="*/ 587379 w 2464424"/>
              <a:gd name="connsiteY18" fmla="*/ 1343025 h 1839372"/>
              <a:gd name="connsiteX19" fmla="*/ 606429 w 2464424"/>
              <a:gd name="connsiteY19" fmla="*/ 1319213 h 1839372"/>
              <a:gd name="connsiteX20" fmla="*/ 611191 w 2464424"/>
              <a:gd name="connsiteY20" fmla="*/ 1119188 h 1839372"/>
              <a:gd name="connsiteX21" fmla="*/ 620716 w 2464424"/>
              <a:gd name="connsiteY21" fmla="*/ 1090613 h 1839372"/>
              <a:gd name="connsiteX22" fmla="*/ 635004 w 2464424"/>
              <a:gd name="connsiteY22" fmla="*/ 1028700 h 1839372"/>
              <a:gd name="connsiteX23" fmla="*/ 644529 w 2464424"/>
              <a:gd name="connsiteY23" fmla="*/ 1014413 h 1839372"/>
              <a:gd name="connsiteX24" fmla="*/ 658816 w 2464424"/>
              <a:gd name="connsiteY24" fmla="*/ 985838 h 1839372"/>
              <a:gd name="connsiteX25" fmla="*/ 673104 w 2464424"/>
              <a:gd name="connsiteY25" fmla="*/ 981075 h 1839372"/>
              <a:gd name="connsiteX26" fmla="*/ 692154 w 2464424"/>
              <a:gd name="connsiteY26" fmla="*/ 952500 h 1839372"/>
              <a:gd name="connsiteX27" fmla="*/ 696916 w 2464424"/>
              <a:gd name="connsiteY27" fmla="*/ 938213 h 1839372"/>
              <a:gd name="connsiteX28" fmla="*/ 706441 w 2464424"/>
              <a:gd name="connsiteY28" fmla="*/ 923925 h 1839372"/>
              <a:gd name="connsiteX29" fmla="*/ 711204 w 2464424"/>
              <a:gd name="connsiteY29" fmla="*/ 909638 h 1839372"/>
              <a:gd name="connsiteX30" fmla="*/ 725491 w 2464424"/>
              <a:gd name="connsiteY30" fmla="*/ 904875 h 1839372"/>
              <a:gd name="connsiteX31" fmla="*/ 739779 w 2464424"/>
              <a:gd name="connsiteY31" fmla="*/ 895350 h 1839372"/>
              <a:gd name="connsiteX32" fmla="*/ 749304 w 2464424"/>
              <a:gd name="connsiteY32" fmla="*/ 881063 h 1839372"/>
              <a:gd name="connsiteX33" fmla="*/ 777879 w 2464424"/>
              <a:gd name="connsiteY33" fmla="*/ 862013 h 1839372"/>
              <a:gd name="connsiteX34" fmla="*/ 801691 w 2464424"/>
              <a:gd name="connsiteY34" fmla="*/ 819150 h 1839372"/>
              <a:gd name="connsiteX35" fmla="*/ 806454 w 2464424"/>
              <a:gd name="connsiteY35" fmla="*/ 776288 h 1839372"/>
              <a:gd name="connsiteX36" fmla="*/ 815979 w 2464424"/>
              <a:gd name="connsiteY36" fmla="*/ 738188 h 1839372"/>
              <a:gd name="connsiteX37" fmla="*/ 820741 w 2464424"/>
              <a:gd name="connsiteY37" fmla="*/ 642938 h 1839372"/>
              <a:gd name="connsiteX38" fmla="*/ 815979 w 2464424"/>
              <a:gd name="connsiteY38" fmla="*/ 609600 h 1839372"/>
              <a:gd name="connsiteX39" fmla="*/ 811216 w 2464424"/>
              <a:gd name="connsiteY39" fmla="*/ 595313 h 1839372"/>
              <a:gd name="connsiteX40" fmla="*/ 796929 w 2464424"/>
              <a:gd name="connsiteY40" fmla="*/ 590550 h 1839372"/>
              <a:gd name="connsiteX41" fmla="*/ 792166 w 2464424"/>
              <a:gd name="connsiteY41" fmla="*/ 576263 h 1839372"/>
              <a:gd name="connsiteX42" fmla="*/ 801691 w 2464424"/>
              <a:gd name="connsiteY42" fmla="*/ 519113 h 1839372"/>
              <a:gd name="connsiteX43" fmla="*/ 811216 w 2464424"/>
              <a:gd name="connsiteY43" fmla="*/ 476250 h 1839372"/>
              <a:gd name="connsiteX44" fmla="*/ 825504 w 2464424"/>
              <a:gd name="connsiteY44" fmla="*/ 466725 h 1839372"/>
              <a:gd name="connsiteX45" fmla="*/ 835029 w 2464424"/>
              <a:gd name="connsiteY45" fmla="*/ 452438 h 1839372"/>
              <a:gd name="connsiteX46" fmla="*/ 839791 w 2464424"/>
              <a:gd name="connsiteY46" fmla="*/ 438150 h 1839372"/>
              <a:gd name="connsiteX47" fmla="*/ 854079 w 2464424"/>
              <a:gd name="connsiteY47" fmla="*/ 428625 h 1839372"/>
              <a:gd name="connsiteX48" fmla="*/ 868366 w 2464424"/>
              <a:gd name="connsiteY48" fmla="*/ 395288 h 1839372"/>
              <a:gd name="connsiteX49" fmla="*/ 877891 w 2464424"/>
              <a:gd name="connsiteY49" fmla="*/ 366713 h 1839372"/>
              <a:gd name="connsiteX50" fmla="*/ 882654 w 2464424"/>
              <a:gd name="connsiteY50" fmla="*/ 352425 h 1839372"/>
              <a:gd name="connsiteX51" fmla="*/ 892179 w 2464424"/>
              <a:gd name="connsiteY51" fmla="*/ 338138 h 1839372"/>
              <a:gd name="connsiteX52" fmla="*/ 896941 w 2464424"/>
              <a:gd name="connsiteY52" fmla="*/ 271463 h 1839372"/>
              <a:gd name="connsiteX53" fmla="*/ 882654 w 2464424"/>
              <a:gd name="connsiteY53" fmla="*/ 261938 h 1839372"/>
              <a:gd name="connsiteX54" fmla="*/ 877891 w 2464424"/>
              <a:gd name="connsiteY54" fmla="*/ 242888 h 1839372"/>
              <a:gd name="connsiteX55" fmla="*/ 873129 w 2464424"/>
              <a:gd name="connsiteY55" fmla="*/ 228600 h 1839372"/>
              <a:gd name="connsiteX56" fmla="*/ 892179 w 2464424"/>
              <a:gd name="connsiteY56" fmla="*/ 209550 h 1839372"/>
              <a:gd name="connsiteX57" fmla="*/ 920754 w 2464424"/>
              <a:gd name="connsiteY57" fmla="*/ 195263 h 1839372"/>
              <a:gd name="connsiteX58" fmla="*/ 935041 w 2464424"/>
              <a:gd name="connsiteY58" fmla="*/ 166688 h 1839372"/>
              <a:gd name="connsiteX59" fmla="*/ 939804 w 2464424"/>
              <a:gd name="connsiteY59" fmla="*/ 147638 h 1839372"/>
              <a:gd name="connsiteX60" fmla="*/ 1001716 w 2464424"/>
              <a:gd name="connsiteY60" fmla="*/ 133350 h 1839372"/>
              <a:gd name="connsiteX61" fmla="*/ 1096966 w 2464424"/>
              <a:gd name="connsiteY61" fmla="*/ 138113 h 1839372"/>
              <a:gd name="connsiteX62" fmla="*/ 1116016 w 2464424"/>
              <a:gd name="connsiteY62" fmla="*/ 142875 h 1839372"/>
              <a:gd name="connsiteX63" fmla="*/ 1177929 w 2464424"/>
              <a:gd name="connsiteY63" fmla="*/ 147638 h 1839372"/>
              <a:gd name="connsiteX64" fmla="*/ 1444629 w 2464424"/>
              <a:gd name="connsiteY64" fmla="*/ 147638 h 1839372"/>
              <a:gd name="connsiteX65" fmla="*/ 1458916 w 2464424"/>
              <a:gd name="connsiteY65" fmla="*/ 142875 h 1839372"/>
              <a:gd name="connsiteX66" fmla="*/ 1516066 w 2464424"/>
              <a:gd name="connsiteY66" fmla="*/ 138113 h 1839372"/>
              <a:gd name="connsiteX67" fmla="*/ 1544641 w 2464424"/>
              <a:gd name="connsiteY67" fmla="*/ 128588 h 1839372"/>
              <a:gd name="connsiteX68" fmla="*/ 1558929 w 2464424"/>
              <a:gd name="connsiteY68" fmla="*/ 123825 h 1839372"/>
              <a:gd name="connsiteX69" fmla="*/ 1563691 w 2464424"/>
              <a:gd name="connsiteY69" fmla="*/ 109538 h 1839372"/>
              <a:gd name="connsiteX70" fmla="*/ 1592266 w 2464424"/>
              <a:gd name="connsiteY70" fmla="*/ 90488 h 1839372"/>
              <a:gd name="connsiteX71" fmla="*/ 1601791 w 2464424"/>
              <a:gd name="connsiteY71" fmla="*/ 76200 h 1839372"/>
              <a:gd name="connsiteX72" fmla="*/ 1630366 w 2464424"/>
              <a:gd name="connsiteY72" fmla="*/ 57150 h 1839372"/>
              <a:gd name="connsiteX73" fmla="*/ 1663704 w 2464424"/>
              <a:gd name="connsiteY73" fmla="*/ 61913 h 1839372"/>
              <a:gd name="connsiteX74" fmla="*/ 1692279 w 2464424"/>
              <a:gd name="connsiteY74" fmla="*/ 76200 h 1839372"/>
              <a:gd name="connsiteX75" fmla="*/ 1725616 w 2464424"/>
              <a:gd name="connsiteY75" fmla="*/ 80963 h 1839372"/>
              <a:gd name="connsiteX76" fmla="*/ 1730379 w 2464424"/>
              <a:gd name="connsiteY76" fmla="*/ 95250 h 1839372"/>
              <a:gd name="connsiteX77" fmla="*/ 1758954 w 2464424"/>
              <a:gd name="connsiteY77" fmla="*/ 109538 h 1839372"/>
              <a:gd name="connsiteX78" fmla="*/ 1835154 w 2464424"/>
              <a:gd name="connsiteY78" fmla="*/ 104775 h 1839372"/>
              <a:gd name="connsiteX79" fmla="*/ 1849441 w 2464424"/>
              <a:gd name="connsiteY79" fmla="*/ 100013 h 1839372"/>
              <a:gd name="connsiteX80" fmla="*/ 1868491 w 2464424"/>
              <a:gd name="connsiteY80" fmla="*/ 104775 h 1839372"/>
              <a:gd name="connsiteX81" fmla="*/ 1897066 w 2464424"/>
              <a:gd name="connsiteY81" fmla="*/ 119063 h 1839372"/>
              <a:gd name="connsiteX82" fmla="*/ 1901829 w 2464424"/>
              <a:gd name="connsiteY82" fmla="*/ 133350 h 1839372"/>
              <a:gd name="connsiteX83" fmla="*/ 1916116 w 2464424"/>
              <a:gd name="connsiteY83" fmla="*/ 138113 h 1839372"/>
              <a:gd name="connsiteX84" fmla="*/ 2006604 w 2464424"/>
              <a:gd name="connsiteY84" fmla="*/ 142875 h 1839372"/>
              <a:gd name="connsiteX85" fmla="*/ 2044704 w 2464424"/>
              <a:gd name="connsiteY85" fmla="*/ 138113 h 1839372"/>
              <a:gd name="connsiteX86" fmla="*/ 2058991 w 2464424"/>
              <a:gd name="connsiteY86" fmla="*/ 133350 h 1839372"/>
              <a:gd name="connsiteX87" fmla="*/ 2068516 w 2464424"/>
              <a:gd name="connsiteY87" fmla="*/ 104775 h 1839372"/>
              <a:gd name="connsiteX88" fmla="*/ 2073279 w 2464424"/>
              <a:gd name="connsiteY88" fmla="*/ 90488 h 1839372"/>
              <a:gd name="connsiteX89" fmla="*/ 2078041 w 2464424"/>
              <a:gd name="connsiteY89" fmla="*/ 76200 h 1839372"/>
              <a:gd name="connsiteX90" fmla="*/ 2092329 w 2464424"/>
              <a:gd name="connsiteY90" fmla="*/ 71438 h 1839372"/>
              <a:gd name="connsiteX91" fmla="*/ 2230441 w 2464424"/>
              <a:gd name="connsiteY91" fmla="*/ 38100 h 1839372"/>
              <a:gd name="connsiteX92" fmla="*/ 2244729 w 2464424"/>
              <a:gd name="connsiteY92" fmla="*/ 28575 h 1839372"/>
              <a:gd name="connsiteX93" fmla="*/ 2273304 w 2464424"/>
              <a:gd name="connsiteY93" fmla="*/ 19050 h 1839372"/>
              <a:gd name="connsiteX94" fmla="*/ 2301879 w 2464424"/>
              <a:gd name="connsiteY94" fmla="*/ 0 h 1839372"/>
              <a:gd name="connsiteX95" fmla="*/ 2354266 w 2464424"/>
              <a:gd name="connsiteY95" fmla="*/ 42863 h 1839372"/>
              <a:gd name="connsiteX96" fmla="*/ 2359029 w 2464424"/>
              <a:gd name="connsiteY96" fmla="*/ 57150 h 1839372"/>
              <a:gd name="connsiteX97" fmla="*/ 2363791 w 2464424"/>
              <a:gd name="connsiteY97" fmla="*/ 95250 h 1839372"/>
              <a:gd name="connsiteX98" fmla="*/ 2368554 w 2464424"/>
              <a:gd name="connsiteY98" fmla="*/ 109538 h 1839372"/>
              <a:gd name="connsiteX99" fmla="*/ 2373316 w 2464424"/>
              <a:gd name="connsiteY99" fmla="*/ 166688 h 1839372"/>
              <a:gd name="connsiteX100" fmla="*/ 2382841 w 2464424"/>
              <a:gd name="connsiteY100" fmla="*/ 228600 h 1839372"/>
              <a:gd name="connsiteX101" fmla="*/ 2397129 w 2464424"/>
              <a:gd name="connsiteY101" fmla="*/ 304800 h 1839372"/>
              <a:gd name="connsiteX102" fmla="*/ 2411416 w 2464424"/>
              <a:gd name="connsiteY102" fmla="*/ 314325 h 1839372"/>
              <a:gd name="connsiteX103" fmla="*/ 2378079 w 2464424"/>
              <a:gd name="connsiteY103" fmla="*/ 361950 h 1839372"/>
              <a:gd name="connsiteX104" fmla="*/ 2363791 w 2464424"/>
              <a:gd name="connsiteY104" fmla="*/ 357188 h 1839372"/>
              <a:gd name="connsiteX105" fmla="*/ 2349504 w 2464424"/>
              <a:gd name="connsiteY105" fmla="*/ 366713 h 1839372"/>
              <a:gd name="connsiteX106" fmla="*/ 2292354 w 2464424"/>
              <a:gd name="connsiteY106" fmla="*/ 376238 h 1839372"/>
              <a:gd name="connsiteX107" fmla="*/ 2287591 w 2464424"/>
              <a:gd name="connsiteY107" fmla="*/ 390525 h 1839372"/>
              <a:gd name="connsiteX108" fmla="*/ 2282829 w 2464424"/>
              <a:gd name="connsiteY108" fmla="*/ 442913 h 1839372"/>
              <a:gd name="connsiteX109" fmla="*/ 2254254 w 2464424"/>
              <a:gd name="connsiteY109" fmla="*/ 452438 h 1839372"/>
              <a:gd name="connsiteX110" fmla="*/ 2239966 w 2464424"/>
              <a:gd name="connsiteY110" fmla="*/ 461963 h 1839372"/>
              <a:gd name="connsiteX111" fmla="*/ 2244729 w 2464424"/>
              <a:gd name="connsiteY111" fmla="*/ 538163 h 1839372"/>
              <a:gd name="connsiteX112" fmla="*/ 2254254 w 2464424"/>
              <a:gd name="connsiteY112" fmla="*/ 552450 h 1839372"/>
              <a:gd name="connsiteX113" fmla="*/ 2259016 w 2464424"/>
              <a:gd name="connsiteY113" fmla="*/ 595313 h 1839372"/>
              <a:gd name="connsiteX114" fmla="*/ 2268541 w 2464424"/>
              <a:gd name="connsiteY114" fmla="*/ 609600 h 1839372"/>
              <a:gd name="connsiteX115" fmla="*/ 2282829 w 2464424"/>
              <a:gd name="connsiteY115" fmla="*/ 638175 h 1839372"/>
              <a:gd name="connsiteX116" fmla="*/ 2282829 w 2464424"/>
              <a:gd name="connsiteY116" fmla="*/ 695325 h 1839372"/>
              <a:gd name="connsiteX117" fmla="*/ 2273304 w 2464424"/>
              <a:gd name="connsiteY117" fmla="*/ 709613 h 1839372"/>
              <a:gd name="connsiteX118" fmla="*/ 2278066 w 2464424"/>
              <a:gd name="connsiteY118" fmla="*/ 790575 h 1839372"/>
              <a:gd name="connsiteX119" fmla="*/ 2287591 w 2464424"/>
              <a:gd name="connsiteY119" fmla="*/ 819150 h 1839372"/>
              <a:gd name="connsiteX120" fmla="*/ 2292354 w 2464424"/>
              <a:gd name="connsiteY120" fmla="*/ 833438 h 1839372"/>
              <a:gd name="connsiteX121" fmla="*/ 2287591 w 2464424"/>
              <a:gd name="connsiteY121" fmla="*/ 933450 h 1839372"/>
              <a:gd name="connsiteX122" fmla="*/ 2273304 w 2464424"/>
              <a:gd name="connsiteY122" fmla="*/ 942975 h 1839372"/>
              <a:gd name="connsiteX123" fmla="*/ 2144716 w 2464424"/>
              <a:gd name="connsiteY123" fmla="*/ 947738 h 1839372"/>
              <a:gd name="connsiteX124" fmla="*/ 2149479 w 2464424"/>
              <a:gd name="connsiteY124" fmla="*/ 1004888 h 1839372"/>
              <a:gd name="connsiteX125" fmla="*/ 2163766 w 2464424"/>
              <a:gd name="connsiteY125" fmla="*/ 1014413 h 1839372"/>
              <a:gd name="connsiteX126" fmla="*/ 2192341 w 2464424"/>
              <a:gd name="connsiteY126" fmla="*/ 1023938 h 1839372"/>
              <a:gd name="connsiteX127" fmla="*/ 2220916 w 2464424"/>
              <a:gd name="connsiteY127" fmla="*/ 1042988 h 1839372"/>
              <a:gd name="connsiteX128" fmla="*/ 2216154 w 2464424"/>
              <a:gd name="connsiteY128" fmla="*/ 1081088 h 1839372"/>
              <a:gd name="connsiteX129" fmla="*/ 2220916 w 2464424"/>
              <a:gd name="connsiteY129" fmla="*/ 1123950 h 1839372"/>
              <a:gd name="connsiteX130" fmla="*/ 2259016 w 2464424"/>
              <a:gd name="connsiteY130" fmla="*/ 1128713 h 1839372"/>
              <a:gd name="connsiteX131" fmla="*/ 2273304 w 2464424"/>
              <a:gd name="connsiteY131" fmla="*/ 1133475 h 1839372"/>
              <a:gd name="connsiteX132" fmla="*/ 2287591 w 2464424"/>
              <a:gd name="connsiteY132" fmla="*/ 1143000 h 1839372"/>
              <a:gd name="connsiteX133" fmla="*/ 2292354 w 2464424"/>
              <a:gd name="connsiteY133" fmla="*/ 1157288 h 1839372"/>
              <a:gd name="connsiteX134" fmla="*/ 2301879 w 2464424"/>
              <a:gd name="connsiteY134" fmla="*/ 1200150 h 1839372"/>
              <a:gd name="connsiteX135" fmla="*/ 2306641 w 2464424"/>
              <a:gd name="connsiteY135" fmla="*/ 1214438 h 1839372"/>
              <a:gd name="connsiteX136" fmla="*/ 2320929 w 2464424"/>
              <a:gd name="connsiteY136" fmla="*/ 1223963 h 1839372"/>
              <a:gd name="connsiteX137" fmla="*/ 2335216 w 2464424"/>
              <a:gd name="connsiteY137" fmla="*/ 1266825 h 1839372"/>
              <a:gd name="connsiteX138" fmla="*/ 2339979 w 2464424"/>
              <a:gd name="connsiteY138" fmla="*/ 1281113 h 1839372"/>
              <a:gd name="connsiteX139" fmla="*/ 2368554 w 2464424"/>
              <a:gd name="connsiteY139" fmla="*/ 1295400 h 1839372"/>
              <a:gd name="connsiteX140" fmla="*/ 2397129 w 2464424"/>
              <a:gd name="connsiteY140" fmla="*/ 1314450 h 1839372"/>
              <a:gd name="connsiteX141" fmla="*/ 2425704 w 2464424"/>
              <a:gd name="connsiteY141" fmla="*/ 1323975 h 1839372"/>
              <a:gd name="connsiteX142" fmla="*/ 2439991 w 2464424"/>
              <a:gd name="connsiteY142" fmla="*/ 1352550 h 1839372"/>
              <a:gd name="connsiteX143" fmla="*/ 2444754 w 2464424"/>
              <a:gd name="connsiteY143" fmla="*/ 1376363 h 1839372"/>
              <a:gd name="connsiteX144" fmla="*/ 2459041 w 2464424"/>
              <a:gd name="connsiteY144" fmla="*/ 1381125 h 1839372"/>
              <a:gd name="connsiteX145" fmla="*/ 2459041 w 2464424"/>
              <a:gd name="connsiteY145" fmla="*/ 1428750 h 1839372"/>
              <a:gd name="connsiteX146" fmla="*/ 2454279 w 2464424"/>
              <a:gd name="connsiteY146" fmla="*/ 1447800 h 1839372"/>
              <a:gd name="connsiteX147" fmla="*/ 2439991 w 2464424"/>
              <a:gd name="connsiteY147" fmla="*/ 1457325 h 1839372"/>
              <a:gd name="connsiteX148" fmla="*/ 2420941 w 2464424"/>
              <a:gd name="connsiteY148" fmla="*/ 1500188 h 1839372"/>
              <a:gd name="connsiteX149" fmla="*/ 2411416 w 2464424"/>
              <a:gd name="connsiteY149" fmla="*/ 1528763 h 1839372"/>
              <a:gd name="connsiteX150" fmla="*/ 2368554 w 2464424"/>
              <a:gd name="connsiteY150" fmla="*/ 1552575 h 1839372"/>
              <a:gd name="connsiteX151" fmla="*/ 2344741 w 2464424"/>
              <a:gd name="connsiteY151" fmla="*/ 1557338 h 1839372"/>
              <a:gd name="connsiteX152" fmla="*/ 2330454 w 2464424"/>
              <a:gd name="connsiteY152" fmla="*/ 1571625 h 1839372"/>
              <a:gd name="connsiteX153" fmla="*/ 2325691 w 2464424"/>
              <a:gd name="connsiteY153" fmla="*/ 1619250 h 1839372"/>
              <a:gd name="connsiteX154" fmla="*/ 2297116 w 2464424"/>
              <a:gd name="connsiteY154" fmla="*/ 1624013 h 1839372"/>
              <a:gd name="connsiteX155" fmla="*/ 2254254 w 2464424"/>
              <a:gd name="connsiteY155" fmla="*/ 1643063 h 1839372"/>
              <a:gd name="connsiteX156" fmla="*/ 2244729 w 2464424"/>
              <a:gd name="connsiteY156" fmla="*/ 1671638 h 1839372"/>
              <a:gd name="connsiteX157" fmla="*/ 2239966 w 2464424"/>
              <a:gd name="connsiteY157" fmla="*/ 1685925 h 1839372"/>
              <a:gd name="connsiteX158" fmla="*/ 2235204 w 2464424"/>
              <a:gd name="connsiteY158" fmla="*/ 1724025 h 1839372"/>
              <a:gd name="connsiteX159" fmla="*/ 2225679 w 2464424"/>
              <a:gd name="connsiteY159" fmla="*/ 1752600 h 1839372"/>
              <a:gd name="connsiteX160" fmla="*/ 2220916 w 2464424"/>
              <a:gd name="connsiteY160" fmla="*/ 1785938 h 1839372"/>
              <a:gd name="connsiteX161" fmla="*/ 2216154 w 2464424"/>
              <a:gd name="connsiteY161" fmla="*/ 1800225 h 1839372"/>
              <a:gd name="connsiteX162" fmla="*/ 2201866 w 2464424"/>
              <a:gd name="connsiteY162" fmla="*/ 1804988 h 1839372"/>
              <a:gd name="connsiteX163" fmla="*/ 2197104 w 2464424"/>
              <a:gd name="connsiteY163" fmla="*/ 1819275 h 1839372"/>
              <a:gd name="connsiteX164" fmla="*/ 2192341 w 2464424"/>
              <a:gd name="connsiteY164" fmla="*/ 1838325 h 1839372"/>
              <a:gd name="connsiteX165" fmla="*/ 2168529 w 2464424"/>
              <a:gd name="connsiteY165" fmla="*/ 1833563 h 1839372"/>
              <a:gd name="connsiteX166" fmla="*/ 2163766 w 2464424"/>
              <a:gd name="connsiteY166" fmla="*/ 1819275 h 1839372"/>
              <a:gd name="connsiteX167" fmla="*/ 2120904 w 2464424"/>
              <a:gd name="connsiteY167" fmla="*/ 1804988 h 1839372"/>
              <a:gd name="connsiteX168" fmla="*/ 2106616 w 2464424"/>
              <a:gd name="connsiteY168" fmla="*/ 1795463 h 1839372"/>
              <a:gd name="connsiteX169" fmla="*/ 2049466 w 2464424"/>
              <a:gd name="connsiteY169" fmla="*/ 1785938 h 1839372"/>
              <a:gd name="connsiteX170" fmla="*/ 2035179 w 2464424"/>
              <a:gd name="connsiteY170" fmla="*/ 1776413 h 1839372"/>
              <a:gd name="connsiteX171" fmla="*/ 1925641 w 2464424"/>
              <a:gd name="connsiteY171" fmla="*/ 1766888 h 1839372"/>
              <a:gd name="connsiteX172" fmla="*/ 1911354 w 2464424"/>
              <a:gd name="connsiteY172" fmla="*/ 1757363 h 1839372"/>
              <a:gd name="connsiteX173" fmla="*/ 1901829 w 2464424"/>
              <a:gd name="connsiteY173" fmla="*/ 1728788 h 1839372"/>
              <a:gd name="connsiteX174" fmla="*/ 1873254 w 2464424"/>
              <a:gd name="connsiteY174" fmla="*/ 1719263 h 1839372"/>
              <a:gd name="connsiteX175" fmla="*/ 1863729 w 2464424"/>
              <a:gd name="connsiteY175" fmla="*/ 1704975 h 1839372"/>
              <a:gd name="connsiteX176" fmla="*/ 1858966 w 2464424"/>
              <a:gd name="connsiteY176" fmla="*/ 1690688 h 1839372"/>
              <a:gd name="connsiteX177" fmla="*/ 1830391 w 2464424"/>
              <a:gd name="connsiteY177" fmla="*/ 1676400 h 1839372"/>
              <a:gd name="connsiteX178" fmla="*/ 1825629 w 2464424"/>
              <a:gd name="connsiteY178" fmla="*/ 1585913 h 1839372"/>
              <a:gd name="connsiteX179" fmla="*/ 1820866 w 2464424"/>
              <a:gd name="connsiteY179" fmla="*/ 1562100 h 1839372"/>
              <a:gd name="connsiteX180" fmla="*/ 1811341 w 2464424"/>
              <a:gd name="connsiteY180" fmla="*/ 1547813 h 1839372"/>
              <a:gd name="connsiteX181" fmla="*/ 1806579 w 2464424"/>
              <a:gd name="connsiteY181" fmla="*/ 1524000 h 1839372"/>
              <a:gd name="connsiteX182" fmla="*/ 1801816 w 2464424"/>
              <a:gd name="connsiteY182" fmla="*/ 1509713 h 1839372"/>
              <a:gd name="connsiteX183" fmla="*/ 1773241 w 2464424"/>
              <a:gd name="connsiteY183" fmla="*/ 1490663 h 1839372"/>
              <a:gd name="connsiteX184" fmla="*/ 1744666 w 2464424"/>
              <a:gd name="connsiteY184" fmla="*/ 1476375 h 1839372"/>
              <a:gd name="connsiteX185" fmla="*/ 1735141 w 2464424"/>
              <a:gd name="connsiteY185" fmla="*/ 1428750 h 1839372"/>
              <a:gd name="connsiteX186" fmla="*/ 1730379 w 2464424"/>
              <a:gd name="connsiteY186" fmla="*/ 1404938 h 1839372"/>
              <a:gd name="connsiteX187" fmla="*/ 1720854 w 2464424"/>
              <a:gd name="connsiteY187" fmla="*/ 1390650 h 1839372"/>
              <a:gd name="connsiteX188" fmla="*/ 1716091 w 2464424"/>
              <a:gd name="connsiteY188" fmla="*/ 1376363 h 1839372"/>
              <a:gd name="connsiteX189" fmla="*/ 1687516 w 2464424"/>
              <a:gd name="connsiteY189" fmla="*/ 1357313 h 1839372"/>
              <a:gd name="connsiteX190" fmla="*/ 1663704 w 2464424"/>
              <a:gd name="connsiteY190" fmla="*/ 1314450 h 1839372"/>
              <a:gd name="connsiteX191" fmla="*/ 1635129 w 2464424"/>
              <a:gd name="connsiteY191" fmla="*/ 1304925 h 1839372"/>
              <a:gd name="connsiteX192" fmla="*/ 1606554 w 2464424"/>
              <a:gd name="connsiteY192" fmla="*/ 1290638 h 1839372"/>
              <a:gd name="connsiteX193" fmla="*/ 1592266 w 2464424"/>
              <a:gd name="connsiteY193" fmla="*/ 1281113 h 1839372"/>
              <a:gd name="connsiteX194" fmla="*/ 1473204 w 2464424"/>
              <a:gd name="connsiteY194" fmla="*/ 1262063 h 1839372"/>
              <a:gd name="connsiteX195" fmla="*/ 1454154 w 2464424"/>
              <a:gd name="connsiteY195" fmla="*/ 1219200 h 1839372"/>
              <a:gd name="connsiteX196" fmla="*/ 1425579 w 2464424"/>
              <a:gd name="connsiteY196" fmla="*/ 1223963 h 1839372"/>
              <a:gd name="connsiteX197" fmla="*/ 1406529 w 2464424"/>
              <a:gd name="connsiteY197" fmla="*/ 1252538 h 1839372"/>
              <a:gd name="connsiteX198" fmla="*/ 1377954 w 2464424"/>
              <a:gd name="connsiteY198" fmla="*/ 1262063 h 1839372"/>
              <a:gd name="connsiteX199" fmla="*/ 1349379 w 2464424"/>
              <a:gd name="connsiteY199" fmla="*/ 1281113 h 1839372"/>
              <a:gd name="connsiteX200" fmla="*/ 1306516 w 2464424"/>
              <a:gd name="connsiteY200" fmla="*/ 1300163 h 1839372"/>
              <a:gd name="connsiteX201" fmla="*/ 1254129 w 2464424"/>
              <a:gd name="connsiteY201" fmla="*/ 1295400 h 1839372"/>
              <a:gd name="connsiteX202" fmla="*/ 1225554 w 2464424"/>
              <a:gd name="connsiteY202" fmla="*/ 1285875 h 1839372"/>
              <a:gd name="connsiteX203" fmla="*/ 1116016 w 2464424"/>
              <a:gd name="connsiteY203" fmla="*/ 1276350 h 1839372"/>
              <a:gd name="connsiteX204" fmla="*/ 1025529 w 2464424"/>
              <a:gd name="connsiteY204" fmla="*/ 1290638 h 1839372"/>
              <a:gd name="connsiteX205" fmla="*/ 1020766 w 2464424"/>
              <a:gd name="connsiteY205" fmla="*/ 1304925 h 1839372"/>
              <a:gd name="connsiteX206" fmla="*/ 1006479 w 2464424"/>
              <a:gd name="connsiteY206" fmla="*/ 1314450 h 1839372"/>
              <a:gd name="connsiteX207" fmla="*/ 977904 w 2464424"/>
              <a:gd name="connsiteY207" fmla="*/ 1323975 h 1839372"/>
              <a:gd name="connsiteX208" fmla="*/ 963616 w 2464424"/>
              <a:gd name="connsiteY208" fmla="*/ 1352550 h 1839372"/>
              <a:gd name="connsiteX209" fmla="*/ 949329 w 2464424"/>
              <a:gd name="connsiteY209" fmla="*/ 1357313 h 1839372"/>
              <a:gd name="connsiteX210" fmla="*/ 935041 w 2464424"/>
              <a:gd name="connsiteY210" fmla="*/ 1371600 h 1839372"/>
              <a:gd name="connsiteX211" fmla="*/ 906466 w 2464424"/>
              <a:gd name="connsiteY211" fmla="*/ 1390650 h 1839372"/>
              <a:gd name="connsiteX212" fmla="*/ 892179 w 2464424"/>
              <a:gd name="connsiteY212" fmla="*/ 1400175 h 1839372"/>
              <a:gd name="connsiteX213" fmla="*/ 877891 w 2464424"/>
              <a:gd name="connsiteY213" fmla="*/ 1409700 h 1839372"/>
              <a:gd name="connsiteX214" fmla="*/ 863604 w 2464424"/>
              <a:gd name="connsiteY214" fmla="*/ 1419225 h 1839372"/>
              <a:gd name="connsiteX215" fmla="*/ 854079 w 2464424"/>
              <a:gd name="connsiteY215" fmla="*/ 1433513 h 1839372"/>
              <a:gd name="connsiteX216" fmla="*/ 811216 w 2464424"/>
              <a:gd name="connsiteY216" fmla="*/ 1447800 h 1839372"/>
              <a:gd name="connsiteX217" fmla="*/ 768354 w 2464424"/>
              <a:gd name="connsiteY217" fmla="*/ 1462088 h 1839372"/>
              <a:gd name="connsiteX218" fmla="*/ 754066 w 2464424"/>
              <a:gd name="connsiteY218" fmla="*/ 1466850 h 1839372"/>
              <a:gd name="connsiteX219" fmla="*/ 739779 w 2464424"/>
              <a:gd name="connsiteY219" fmla="*/ 1471613 h 1839372"/>
              <a:gd name="connsiteX220" fmla="*/ 663579 w 2464424"/>
              <a:gd name="connsiteY220" fmla="*/ 1481138 h 1839372"/>
              <a:gd name="connsiteX221" fmla="*/ 649291 w 2464424"/>
              <a:gd name="connsiteY221" fmla="*/ 1485900 h 1839372"/>
              <a:gd name="connsiteX222" fmla="*/ 635004 w 2464424"/>
              <a:gd name="connsiteY222" fmla="*/ 1495425 h 1839372"/>
              <a:gd name="connsiteX223" fmla="*/ 606429 w 2464424"/>
              <a:gd name="connsiteY223" fmla="*/ 1519238 h 1839372"/>
              <a:gd name="connsiteX224" fmla="*/ 582616 w 2464424"/>
              <a:gd name="connsiteY224" fmla="*/ 1547813 h 1839372"/>
              <a:gd name="connsiteX225" fmla="*/ 568329 w 2464424"/>
              <a:gd name="connsiteY225" fmla="*/ 1552575 h 1839372"/>
              <a:gd name="connsiteX226" fmla="*/ 554041 w 2464424"/>
              <a:gd name="connsiteY226" fmla="*/ 1566863 h 1839372"/>
              <a:gd name="connsiteX227" fmla="*/ 506416 w 2464424"/>
              <a:gd name="connsiteY227" fmla="*/ 1571625 h 1839372"/>
              <a:gd name="connsiteX228" fmla="*/ 434979 w 2464424"/>
              <a:gd name="connsiteY228" fmla="*/ 1576388 h 1839372"/>
              <a:gd name="connsiteX229" fmla="*/ 282579 w 2464424"/>
              <a:gd name="connsiteY229" fmla="*/ 1585913 h 1839372"/>
              <a:gd name="connsiteX230" fmla="*/ 177804 w 2464424"/>
              <a:gd name="connsiteY230" fmla="*/ 1590675 h 1839372"/>
              <a:gd name="connsiteX231" fmla="*/ 149229 w 2464424"/>
              <a:gd name="connsiteY231" fmla="*/ 1600200 h 1839372"/>
              <a:gd name="connsiteX232" fmla="*/ 134941 w 2464424"/>
              <a:gd name="connsiteY232" fmla="*/ 1609725 h 1839372"/>
              <a:gd name="connsiteX233" fmla="*/ 106366 w 2464424"/>
              <a:gd name="connsiteY233" fmla="*/ 1619250 h 1839372"/>
              <a:gd name="connsiteX234" fmla="*/ 92079 w 2464424"/>
              <a:gd name="connsiteY234" fmla="*/ 1624013 h 1839372"/>
              <a:gd name="connsiteX235" fmla="*/ 77791 w 2464424"/>
              <a:gd name="connsiteY235" fmla="*/ 1628775 h 1839372"/>
              <a:gd name="connsiteX236" fmla="*/ 25404 w 2464424"/>
              <a:gd name="connsiteY236" fmla="*/ 1643063 h 1839372"/>
              <a:gd name="connsiteX237" fmla="*/ 11116 w 2464424"/>
              <a:gd name="connsiteY237" fmla="*/ 1633538 h 1839372"/>
              <a:gd name="connsiteX238" fmla="*/ 1591 w 2464424"/>
              <a:gd name="connsiteY238" fmla="*/ 1604963 h 1839372"/>
              <a:gd name="connsiteX239" fmla="*/ 15879 w 2464424"/>
              <a:gd name="connsiteY239" fmla="*/ 1409700 h 1839372"/>
              <a:gd name="connsiteX0" fmla="*/ 260076 w 2708621"/>
              <a:gd name="connsiteY0" fmla="*/ 1409700 h 1839372"/>
              <a:gd name="connsiteX1" fmla="*/ 288651 w 2708621"/>
              <a:gd name="connsiteY1" fmla="*/ 1414463 h 1839372"/>
              <a:gd name="connsiteX2" fmla="*/ 302938 w 2708621"/>
              <a:gd name="connsiteY2" fmla="*/ 1423988 h 1839372"/>
              <a:gd name="connsiteX3" fmla="*/ 321988 w 2708621"/>
              <a:gd name="connsiteY3" fmla="*/ 1428750 h 1839372"/>
              <a:gd name="connsiteX4" fmla="*/ 336276 w 2708621"/>
              <a:gd name="connsiteY4" fmla="*/ 1433513 h 1839372"/>
              <a:gd name="connsiteX5" fmla="*/ 426763 w 2708621"/>
              <a:gd name="connsiteY5" fmla="*/ 1443038 h 1839372"/>
              <a:gd name="connsiteX6" fmla="*/ 474388 w 2708621"/>
              <a:gd name="connsiteY6" fmla="*/ 1438275 h 1839372"/>
              <a:gd name="connsiteX7" fmla="*/ 488676 w 2708621"/>
              <a:gd name="connsiteY7" fmla="*/ 1428750 h 1839372"/>
              <a:gd name="connsiteX8" fmla="*/ 579163 w 2708621"/>
              <a:gd name="connsiteY8" fmla="*/ 1433513 h 1839372"/>
              <a:gd name="connsiteX9" fmla="*/ 593451 w 2708621"/>
              <a:gd name="connsiteY9" fmla="*/ 1438275 h 1839372"/>
              <a:gd name="connsiteX10" fmla="*/ 626788 w 2708621"/>
              <a:gd name="connsiteY10" fmla="*/ 1428750 h 1839372"/>
              <a:gd name="connsiteX11" fmla="*/ 636313 w 2708621"/>
              <a:gd name="connsiteY11" fmla="*/ 1414463 h 1839372"/>
              <a:gd name="connsiteX12" fmla="*/ 664888 w 2708621"/>
              <a:gd name="connsiteY12" fmla="*/ 1404938 h 1839372"/>
              <a:gd name="connsiteX13" fmla="*/ 674413 w 2708621"/>
              <a:gd name="connsiteY13" fmla="*/ 1390650 h 1839372"/>
              <a:gd name="connsiteX14" fmla="*/ 702988 w 2708621"/>
              <a:gd name="connsiteY14" fmla="*/ 1381125 h 1839372"/>
              <a:gd name="connsiteX15" fmla="*/ 717276 w 2708621"/>
              <a:gd name="connsiteY15" fmla="*/ 1376363 h 1839372"/>
              <a:gd name="connsiteX16" fmla="*/ 807763 w 2708621"/>
              <a:gd name="connsiteY16" fmla="*/ 1366838 h 1839372"/>
              <a:gd name="connsiteX17" fmla="*/ 817288 w 2708621"/>
              <a:gd name="connsiteY17" fmla="*/ 1352550 h 1839372"/>
              <a:gd name="connsiteX18" fmla="*/ 831576 w 2708621"/>
              <a:gd name="connsiteY18" fmla="*/ 1343025 h 1839372"/>
              <a:gd name="connsiteX19" fmla="*/ 850626 w 2708621"/>
              <a:gd name="connsiteY19" fmla="*/ 1319213 h 1839372"/>
              <a:gd name="connsiteX20" fmla="*/ 855388 w 2708621"/>
              <a:gd name="connsiteY20" fmla="*/ 1119188 h 1839372"/>
              <a:gd name="connsiteX21" fmla="*/ 864913 w 2708621"/>
              <a:gd name="connsiteY21" fmla="*/ 1090613 h 1839372"/>
              <a:gd name="connsiteX22" fmla="*/ 879201 w 2708621"/>
              <a:gd name="connsiteY22" fmla="*/ 1028700 h 1839372"/>
              <a:gd name="connsiteX23" fmla="*/ 888726 w 2708621"/>
              <a:gd name="connsiteY23" fmla="*/ 1014413 h 1839372"/>
              <a:gd name="connsiteX24" fmla="*/ 903013 w 2708621"/>
              <a:gd name="connsiteY24" fmla="*/ 985838 h 1839372"/>
              <a:gd name="connsiteX25" fmla="*/ 917301 w 2708621"/>
              <a:gd name="connsiteY25" fmla="*/ 981075 h 1839372"/>
              <a:gd name="connsiteX26" fmla="*/ 936351 w 2708621"/>
              <a:gd name="connsiteY26" fmla="*/ 952500 h 1839372"/>
              <a:gd name="connsiteX27" fmla="*/ 941113 w 2708621"/>
              <a:gd name="connsiteY27" fmla="*/ 938213 h 1839372"/>
              <a:gd name="connsiteX28" fmla="*/ 950638 w 2708621"/>
              <a:gd name="connsiteY28" fmla="*/ 923925 h 1839372"/>
              <a:gd name="connsiteX29" fmla="*/ 955401 w 2708621"/>
              <a:gd name="connsiteY29" fmla="*/ 909638 h 1839372"/>
              <a:gd name="connsiteX30" fmla="*/ 969688 w 2708621"/>
              <a:gd name="connsiteY30" fmla="*/ 904875 h 1839372"/>
              <a:gd name="connsiteX31" fmla="*/ 983976 w 2708621"/>
              <a:gd name="connsiteY31" fmla="*/ 895350 h 1839372"/>
              <a:gd name="connsiteX32" fmla="*/ 993501 w 2708621"/>
              <a:gd name="connsiteY32" fmla="*/ 881063 h 1839372"/>
              <a:gd name="connsiteX33" fmla="*/ 1022076 w 2708621"/>
              <a:gd name="connsiteY33" fmla="*/ 862013 h 1839372"/>
              <a:gd name="connsiteX34" fmla="*/ 1045888 w 2708621"/>
              <a:gd name="connsiteY34" fmla="*/ 819150 h 1839372"/>
              <a:gd name="connsiteX35" fmla="*/ 1050651 w 2708621"/>
              <a:gd name="connsiteY35" fmla="*/ 776288 h 1839372"/>
              <a:gd name="connsiteX36" fmla="*/ 1060176 w 2708621"/>
              <a:gd name="connsiteY36" fmla="*/ 738188 h 1839372"/>
              <a:gd name="connsiteX37" fmla="*/ 1064938 w 2708621"/>
              <a:gd name="connsiteY37" fmla="*/ 642938 h 1839372"/>
              <a:gd name="connsiteX38" fmla="*/ 1060176 w 2708621"/>
              <a:gd name="connsiteY38" fmla="*/ 609600 h 1839372"/>
              <a:gd name="connsiteX39" fmla="*/ 1055413 w 2708621"/>
              <a:gd name="connsiteY39" fmla="*/ 595313 h 1839372"/>
              <a:gd name="connsiteX40" fmla="*/ 1041126 w 2708621"/>
              <a:gd name="connsiteY40" fmla="*/ 590550 h 1839372"/>
              <a:gd name="connsiteX41" fmla="*/ 1036363 w 2708621"/>
              <a:gd name="connsiteY41" fmla="*/ 576263 h 1839372"/>
              <a:gd name="connsiteX42" fmla="*/ 1045888 w 2708621"/>
              <a:gd name="connsiteY42" fmla="*/ 519113 h 1839372"/>
              <a:gd name="connsiteX43" fmla="*/ 1055413 w 2708621"/>
              <a:gd name="connsiteY43" fmla="*/ 476250 h 1839372"/>
              <a:gd name="connsiteX44" fmla="*/ 1069701 w 2708621"/>
              <a:gd name="connsiteY44" fmla="*/ 466725 h 1839372"/>
              <a:gd name="connsiteX45" fmla="*/ 1079226 w 2708621"/>
              <a:gd name="connsiteY45" fmla="*/ 452438 h 1839372"/>
              <a:gd name="connsiteX46" fmla="*/ 1083988 w 2708621"/>
              <a:gd name="connsiteY46" fmla="*/ 438150 h 1839372"/>
              <a:gd name="connsiteX47" fmla="*/ 1098276 w 2708621"/>
              <a:gd name="connsiteY47" fmla="*/ 428625 h 1839372"/>
              <a:gd name="connsiteX48" fmla="*/ 1112563 w 2708621"/>
              <a:gd name="connsiteY48" fmla="*/ 395288 h 1839372"/>
              <a:gd name="connsiteX49" fmla="*/ 1122088 w 2708621"/>
              <a:gd name="connsiteY49" fmla="*/ 366713 h 1839372"/>
              <a:gd name="connsiteX50" fmla="*/ 1126851 w 2708621"/>
              <a:gd name="connsiteY50" fmla="*/ 352425 h 1839372"/>
              <a:gd name="connsiteX51" fmla="*/ 1136376 w 2708621"/>
              <a:gd name="connsiteY51" fmla="*/ 338138 h 1839372"/>
              <a:gd name="connsiteX52" fmla="*/ 1141138 w 2708621"/>
              <a:gd name="connsiteY52" fmla="*/ 271463 h 1839372"/>
              <a:gd name="connsiteX53" fmla="*/ 1126851 w 2708621"/>
              <a:gd name="connsiteY53" fmla="*/ 261938 h 1839372"/>
              <a:gd name="connsiteX54" fmla="*/ 1122088 w 2708621"/>
              <a:gd name="connsiteY54" fmla="*/ 242888 h 1839372"/>
              <a:gd name="connsiteX55" fmla="*/ 1117326 w 2708621"/>
              <a:gd name="connsiteY55" fmla="*/ 228600 h 1839372"/>
              <a:gd name="connsiteX56" fmla="*/ 1136376 w 2708621"/>
              <a:gd name="connsiteY56" fmla="*/ 209550 h 1839372"/>
              <a:gd name="connsiteX57" fmla="*/ 1164951 w 2708621"/>
              <a:gd name="connsiteY57" fmla="*/ 195263 h 1839372"/>
              <a:gd name="connsiteX58" fmla="*/ 1179238 w 2708621"/>
              <a:gd name="connsiteY58" fmla="*/ 166688 h 1839372"/>
              <a:gd name="connsiteX59" fmla="*/ 1184001 w 2708621"/>
              <a:gd name="connsiteY59" fmla="*/ 147638 h 1839372"/>
              <a:gd name="connsiteX60" fmla="*/ 1245913 w 2708621"/>
              <a:gd name="connsiteY60" fmla="*/ 133350 h 1839372"/>
              <a:gd name="connsiteX61" fmla="*/ 1341163 w 2708621"/>
              <a:gd name="connsiteY61" fmla="*/ 138113 h 1839372"/>
              <a:gd name="connsiteX62" fmla="*/ 1360213 w 2708621"/>
              <a:gd name="connsiteY62" fmla="*/ 142875 h 1839372"/>
              <a:gd name="connsiteX63" fmla="*/ 1422126 w 2708621"/>
              <a:gd name="connsiteY63" fmla="*/ 147638 h 1839372"/>
              <a:gd name="connsiteX64" fmla="*/ 1688826 w 2708621"/>
              <a:gd name="connsiteY64" fmla="*/ 147638 h 1839372"/>
              <a:gd name="connsiteX65" fmla="*/ 1703113 w 2708621"/>
              <a:gd name="connsiteY65" fmla="*/ 142875 h 1839372"/>
              <a:gd name="connsiteX66" fmla="*/ 1760263 w 2708621"/>
              <a:gd name="connsiteY66" fmla="*/ 138113 h 1839372"/>
              <a:gd name="connsiteX67" fmla="*/ 1788838 w 2708621"/>
              <a:gd name="connsiteY67" fmla="*/ 128588 h 1839372"/>
              <a:gd name="connsiteX68" fmla="*/ 1803126 w 2708621"/>
              <a:gd name="connsiteY68" fmla="*/ 123825 h 1839372"/>
              <a:gd name="connsiteX69" fmla="*/ 1807888 w 2708621"/>
              <a:gd name="connsiteY69" fmla="*/ 109538 h 1839372"/>
              <a:gd name="connsiteX70" fmla="*/ 1836463 w 2708621"/>
              <a:gd name="connsiteY70" fmla="*/ 90488 h 1839372"/>
              <a:gd name="connsiteX71" fmla="*/ 1845988 w 2708621"/>
              <a:gd name="connsiteY71" fmla="*/ 76200 h 1839372"/>
              <a:gd name="connsiteX72" fmla="*/ 1874563 w 2708621"/>
              <a:gd name="connsiteY72" fmla="*/ 57150 h 1839372"/>
              <a:gd name="connsiteX73" fmla="*/ 1907901 w 2708621"/>
              <a:gd name="connsiteY73" fmla="*/ 61913 h 1839372"/>
              <a:gd name="connsiteX74" fmla="*/ 1936476 w 2708621"/>
              <a:gd name="connsiteY74" fmla="*/ 76200 h 1839372"/>
              <a:gd name="connsiteX75" fmla="*/ 1969813 w 2708621"/>
              <a:gd name="connsiteY75" fmla="*/ 80963 h 1839372"/>
              <a:gd name="connsiteX76" fmla="*/ 1974576 w 2708621"/>
              <a:gd name="connsiteY76" fmla="*/ 95250 h 1839372"/>
              <a:gd name="connsiteX77" fmla="*/ 2003151 w 2708621"/>
              <a:gd name="connsiteY77" fmla="*/ 109538 h 1839372"/>
              <a:gd name="connsiteX78" fmla="*/ 2079351 w 2708621"/>
              <a:gd name="connsiteY78" fmla="*/ 104775 h 1839372"/>
              <a:gd name="connsiteX79" fmla="*/ 2093638 w 2708621"/>
              <a:gd name="connsiteY79" fmla="*/ 100013 h 1839372"/>
              <a:gd name="connsiteX80" fmla="*/ 2112688 w 2708621"/>
              <a:gd name="connsiteY80" fmla="*/ 104775 h 1839372"/>
              <a:gd name="connsiteX81" fmla="*/ 2141263 w 2708621"/>
              <a:gd name="connsiteY81" fmla="*/ 119063 h 1839372"/>
              <a:gd name="connsiteX82" fmla="*/ 2146026 w 2708621"/>
              <a:gd name="connsiteY82" fmla="*/ 133350 h 1839372"/>
              <a:gd name="connsiteX83" fmla="*/ 2160313 w 2708621"/>
              <a:gd name="connsiteY83" fmla="*/ 138113 h 1839372"/>
              <a:gd name="connsiteX84" fmla="*/ 2250801 w 2708621"/>
              <a:gd name="connsiteY84" fmla="*/ 142875 h 1839372"/>
              <a:gd name="connsiteX85" fmla="*/ 2288901 w 2708621"/>
              <a:gd name="connsiteY85" fmla="*/ 138113 h 1839372"/>
              <a:gd name="connsiteX86" fmla="*/ 2303188 w 2708621"/>
              <a:gd name="connsiteY86" fmla="*/ 133350 h 1839372"/>
              <a:gd name="connsiteX87" fmla="*/ 2312713 w 2708621"/>
              <a:gd name="connsiteY87" fmla="*/ 104775 h 1839372"/>
              <a:gd name="connsiteX88" fmla="*/ 2317476 w 2708621"/>
              <a:gd name="connsiteY88" fmla="*/ 90488 h 1839372"/>
              <a:gd name="connsiteX89" fmla="*/ 2322238 w 2708621"/>
              <a:gd name="connsiteY89" fmla="*/ 76200 h 1839372"/>
              <a:gd name="connsiteX90" fmla="*/ 2336526 w 2708621"/>
              <a:gd name="connsiteY90" fmla="*/ 71438 h 1839372"/>
              <a:gd name="connsiteX91" fmla="*/ 2474638 w 2708621"/>
              <a:gd name="connsiteY91" fmla="*/ 38100 h 1839372"/>
              <a:gd name="connsiteX92" fmla="*/ 2488926 w 2708621"/>
              <a:gd name="connsiteY92" fmla="*/ 28575 h 1839372"/>
              <a:gd name="connsiteX93" fmla="*/ 2517501 w 2708621"/>
              <a:gd name="connsiteY93" fmla="*/ 19050 h 1839372"/>
              <a:gd name="connsiteX94" fmla="*/ 2546076 w 2708621"/>
              <a:gd name="connsiteY94" fmla="*/ 0 h 1839372"/>
              <a:gd name="connsiteX95" fmla="*/ 2598463 w 2708621"/>
              <a:gd name="connsiteY95" fmla="*/ 42863 h 1839372"/>
              <a:gd name="connsiteX96" fmla="*/ 2603226 w 2708621"/>
              <a:gd name="connsiteY96" fmla="*/ 57150 h 1839372"/>
              <a:gd name="connsiteX97" fmla="*/ 2607988 w 2708621"/>
              <a:gd name="connsiteY97" fmla="*/ 95250 h 1839372"/>
              <a:gd name="connsiteX98" fmla="*/ 2612751 w 2708621"/>
              <a:gd name="connsiteY98" fmla="*/ 109538 h 1839372"/>
              <a:gd name="connsiteX99" fmla="*/ 2617513 w 2708621"/>
              <a:gd name="connsiteY99" fmla="*/ 166688 h 1839372"/>
              <a:gd name="connsiteX100" fmla="*/ 2627038 w 2708621"/>
              <a:gd name="connsiteY100" fmla="*/ 228600 h 1839372"/>
              <a:gd name="connsiteX101" fmla="*/ 2641326 w 2708621"/>
              <a:gd name="connsiteY101" fmla="*/ 304800 h 1839372"/>
              <a:gd name="connsiteX102" fmla="*/ 2655613 w 2708621"/>
              <a:gd name="connsiteY102" fmla="*/ 314325 h 1839372"/>
              <a:gd name="connsiteX103" fmla="*/ 2622276 w 2708621"/>
              <a:gd name="connsiteY103" fmla="*/ 361950 h 1839372"/>
              <a:gd name="connsiteX104" fmla="*/ 2607988 w 2708621"/>
              <a:gd name="connsiteY104" fmla="*/ 357188 h 1839372"/>
              <a:gd name="connsiteX105" fmla="*/ 2593701 w 2708621"/>
              <a:gd name="connsiteY105" fmla="*/ 366713 h 1839372"/>
              <a:gd name="connsiteX106" fmla="*/ 2536551 w 2708621"/>
              <a:gd name="connsiteY106" fmla="*/ 376238 h 1839372"/>
              <a:gd name="connsiteX107" fmla="*/ 2531788 w 2708621"/>
              <a:gd name="connsiteY107" fmla="*/ 390525 h 1839372"/>
              <a:gd name="connsiteX108" fmla="*/ 2527026 w 2708621"/>
              <a:gd name="connsiteY108" fmla="*/ 442913 h 1839372"/>
              <a:gd name="connsiteX109" fmla="*/ 2498451 w 2708621"/>
              <a:gd name="connsiteY109" fmla="*/ 452438 h 1839372"/>
              <a:gd name="connsiteX110" fmla="*/ 2484163 w 2708621"/>
              <a:gd name="connsiteY110" fmla="*/ 461963 h 1839372"/>
              <a:gd name="connsiteX111" fmla="*/ 2488926 w 2708621"/>
              <a:gd name="connsiteY111" fmla="*/ 538163 h 1839372"/>
              <a:gd name="connsiteX112" fmla="*/ 2498451 w 2708621"/>
              <a:gd name="connsiteY112" fmla="*/ 552450 h 1839372"/>
              <a:gd name="connsiteX113" fmla="*/ 2503213 w 2708621"/>
              <a:gd name="connsiteY113" fmla="*/ 595313 h 1839372"/>
              <a:gd name="connsiteX114" fmla="*/ 2512738 w 2708621"/>
              <a:gd name="connsiteY114" fmla="*/ 609600 h 1839372"/>
              <a:gd name="connsiteX115" fmla="*/ 2527026 w 2708621"/>
              <a:gd name="connsiteY115" fmla="*/ 638175 h 1839372"/>
              <a:gd name="connsiteX116" fmla="*/ 2527026 w 2708621"/>
              <a:gd name="connsiteY116" fmla="*/ 695325 h 1839372"/>
              <a:gd name="connsiteX117" fmla="*/ 2517501 w 2708621"/>
              <a:gd name="connsiteY117" fmla="*/ 709613 h 1839372"/>
              <a:gd name="connsiteX118" fmla="*/ 2522263 w 2708621"/>
              <a:gd name="connsiteY118" fmla="*/ 790575 h 1839372"/>
              <a:gd name="connsiteX119" fmla="*/ 2531788 w 2708621"/>
              <a:gd name="connsiteY119" fmla="*/ 819150 h 1839372"/>
              <a:gd name="connsiteX120" fmla="*/ 2536551 w 2708621"/>
              <a:gd name="connsiteY120" fmla="*/ 833438 h 1839372"/>
              <a:gd name="connsiteX121" fmla="*/ 2531788 w 2708621"/>
              <a:gd name="connsiteY121" fmla="*/ 933450 h 1839372"/>
              <a:gd name="connsiteX122" fmla="*/ 2517501 w 2708621"/>
              <a:gd name="connsiteY122" fmla="*/ 942975 h 1839372"/>
              <a:gd name="connsiteX123" fmla="*/ 2388913 w 2708621"/>
              <a:gd name="connsiteY123" fmla="*/ 947738 h 1839372"/>
              <a:gd name="connsiteX124" fmla="*/ 2393676 w 2708621"/>
              <a:gd name="connsiteY124" fmla="*/ 1004888 h 1839372"/>
              <a:gd name="connsiteX125" fmla="*/ 2407963 w 2708621"/>
              <a:gd name="connsiteY125" fmla="*/ 1014413 h 1839372"/>
              <a:gd name="connsiteX126" fmla="*/ 2436538 w 2708621"/>
              <a:gd name="connsiteY126" fmla="*/ 1023938 h 1839372"/>
              <a:gd name="connsiteX127" fmla="*/ 2465113 w 2708621"/>
              <a:gd name="connsiteY127" fmla="*/ 1042988 h 1839372"/>
              <a:gd name="connsiteX128" fmla="*/ 2460351 w 2708621"/>
              <a:gd name="connsiteY128" fmla="*/ 1081088 h 1839372"/>
              <a:gd name="connsiteX129" fmla="*/ 2465113 w 2708621"/>
              <a:gd name="connsiteY129" fmla="*/ 1123950 h 1839372"/>
              <a:gd name="connsiteX130" fmla="*/ 2503213 w 2708621"/>
              <a:gd name="connsiteY130" fmla="*/ 1128713 h 1839372"/>
              <a:gd name="connsiteX131" fmla="*/ 2517501 w 2708621"/>
              <a:gd name="connsiteY131" fmla="*/ 1133475 h 1839372"/>
              <a:gd name="connsiteX132" fmla="*/ 2531788 w 2708621"/>
              <a:gd name="connsiteY132" fmla="*/ 1143000 h 1839372"/>
              <a:gd name="connsiteX133" fmla="*/ 2536551 w 2708621"/>
              <a:gd name="connsiteY133" fmla="*/ 1157288 h 1839372"/>
              <a:gd name="connsiteX134" fmla="*/ 2546076 w 2708621"/>
              <a:gd name="connsiteY134" fmla="*/ 1200150 h 1839372"/>
              <a:gd name="connsiteX135" fmla="*/ 2550838 w 2708621"/>
              <a:gd name="connsiteY135" fmla="*/ 1214438 h 1839372"/>
              <a:gd name="connsiteX136" fmla="*/ 2565126 w 2708621"/>
              <a:gd name="connsiteY136" fmla="*/ 1223963 h 1839372"/>
              <a:gd name="connsiteX137" fmla="*/ 2579413 w 2708621"/>
              <a:gd name="connsiteY137" fmla="*/ 1266825 h 1839372"/>
              <a:gd name="connsiteX138" fmla="*/ 2584176 w 2708621"/>
              <a:gd name="connsiteY138" fmla="*/ 1281113 h 1839372"/>
              <a:gd name="connsiteX139" fmla="*/ 2612751 w 2708621"/>
              <a:gd name="connsiteY139" fmla="*/ 1295400 h 1839372"/>
              <a:gd name="connsiteX140" fmla="*/ 2641326 w 2708621"/>
              <a:gd name="connsiteY140" fmla="*/ 1314450 h 1839372"/>
              <a:gd name="connsiteX141" fmla="*/ 2669901 w 2708621"/>
              <a:gd name="connsiteY141" fmla="*/ 1323975 h 1839372"/>
              <a:gd name="connsiteX142" fmla="*/ 2684188 w 2708621"/>
              <a:gd name="connsiteY142" fmla="*/ 1352550 h 1839372"/>
              <a:gd name="connsiteX143" fmla="*/ 2688951 w 2708621"/>
              <a:gd name="connsiteY143" fmla="*/ 1376363 h 1839372"/>
              <a:gd name="connsiteX144" fmla="*/ 2703238 w 2708621"/>
              <a:gd name="connsiteY144" fmla="*/ 1381125 h 1839372"/>
              <a:gd name="connsiteX145" fmla="*/ 2703238 w 2708621"/>
              <a:gd name="connsiteY145" fmla="*/ 1428750 h 1839372"/>
              <a:gd name="connsiteX146" fmla="*/ 2698476 w 2708621"/>
              <a:gd name="connsiteY146" fmla="*/ 1447800 h 1839372"/>
              <a:gd name="connsiteX147" fmla="*/ 2684188 w 2708621"/>
              <a:gd name="connsiteY147" fmla="*/ 1457325 h 1839372"/>
              <a:gd name="connsiteX148" fmla="*/ 2665138 w 2708621"/>
              <a:gd name="connsiteY148" fmla="*/ 1500188 h 1839372"/>
              <a:gd name="connsiteX149" fmla="*/ 2655613 w 2708621"/>
              <a:gd name="connsiteY149" fmla="*/ 1528763 h 1839372"/>
              <a:gd name="connsiteX150" fmla="*/ 2612751 w 2708621"/>
              <a:gd name="connsiteY150" fmla="*/ 1552575 h 1839372"/>
              <a:gd name="connsiteX151" fmla="*/ 2588938 w 2708621"/>
              <a:gd name="connsiteY151" fmla="*/ 1557338 h 1839372"/>
              <a:gd name="connsiteX152" fmla="*/ 2574651 w 2708621"/>
              <a:gd name="connsiteY152" fmla="*/ 1571625 h 1839372"/>
              <a:gd name="connsiteX153" fmla="*/ 2569888 w 2708621"/>
              <a:gd name="connsiteY153" fmla="*/ 1619250 h 1839372"/>
              <a:gd name="connsiteX154" fmla="*/ 2541313 w 2708621"/>
              <a:gd name="connsiteY154" fmla="*/ 1624013 h 1839372"/>
              <a:gd name="connsiteX155" fmla="*/ 2498451 w 2708621"/>
              <a:gd name="connsiteY155" fmla="*/ 1643063 h 1839372"/>
              <a:gd name="connsiteX156" fmla="*/ 2488926 w 2708621"/>
              <a:gd name="connsiteY156" fmla="*/ 1671638 h 1839372"/>
              <a:gd name="connsiteX157" fmla="*/ 2484163 w 2708621"/>
              <a:gd name="connsiteY157" fmla="*/ 1685925 h 1839372"/>
              <a:gd name="connsiteX158" fmla="*/ 2479401 w 2708621"/>
              <a:gd name="connsiteY158" fmla="*/ 1724025 h 1839372"/>
              <a:gd name="connsiteX159" fmla="*/ 2469876 w 2708621"/>
              <a:gd name="connsiteY159" fmla="*/ 1752600 h 1839372"/>
              <a:gd name="connsiteX160" fmla="*/ 2465113 w 2708621"/>
              <a:gd name="connsiteY160" fmla="*/ 1785938 h 1839372"/>
              <a:gd name="connsiteX161" fmla="*/ 2460351 w 2708621"/>
              <a:gd name="connsiteY161" fmla="*/ 1800225 h 1839372"/>
              <a:gd name="connsiteX162" fmla="*/ 2446063 w 2708621"/>
              <a:gd name="connsiteY162" fmla="*/ 1804988 h 1839372"/>
              <a:gd name="connsiteX163" fmla="*/ 2441301 w 2708621"/>
              <a:gd name="connsiteY163" fmla="*/ 1819275 h 1839372"/>
              <a:gd name="connsiteX164" fmla="*/ 2436538 w 2708621"/>
              <a:gd name="connsiteY164" fmla="*/ 1838325 h 1839372"/>
              <a:gd name="connsiteX165" fmla="*/ 2412726 w 2708621"/>
              <a:gd name="connsiteY165" fmla="*/ 1833563 h 1839372"/>
              <a:gd name="connsiteX166" fmla="*/ 2407963 w 2708621"/>
              <a:gd name="connsiteY166" fmla="*/ 1819275 h 1839372"/>
              <a:gd name="connsiteX167" fmla="*/ 2365101 w 2708621"/>
              <a:gd name="connsiteY167" fmla="*/ 1804988 h 1839372"/>
              <a:gd name="connsiteX168" fmla="*/ 2350813 w 2708621"/>
              <a:gd name="connsiteY168" fmla="*/ 1795463 h 1839372"/>
              <a:gd name="connsiteX169" fmla="*/ 2293663 w 2708621"/>
              <a:gd name="connsiteY169" fmla="*/ 1785938 h 1839372"/>
              <a:gd name="connsiteX170" fmla="*/ 2279376 w 2708621"/>
              <a:gd name="connsiteY170" fmla="*/ 1776413 h 1839372"/>
              <a:gd name="connsiteX171" fmla="*/ 2169838 w 2708621"/>
              <a:gd name="connsiteY171" fmla="*/ 1766888 h 1839372"/>
              <a:gd name="connsiteX172" fmla="*/ 2155551 w 2708621"/>
              <a:gd name="connsiteY172" fmla="*/ 1757363 h 1839372"/>
              <a:gd name="connsiteX173" fmla="*/ 2146026 w 2708621"/>
              <a:gd name="connsiteY173" fmla="*/ 1728788 h 1839372"/>
              <a:gd name="connsiteX174" fmla="*/ 2117451 w 2708621"/>
              <a:gd name="connsiteY174" fmla="*/ 1719263 h 1839372"/>
              <a:gd name="connsiteX175" fmla="*/ 2107926 w 2708621"/>
              <a:gd name="connsiteY175" fmla="*/ 1704975 h 1839372"/>
              <a:gd name="connsiteX176" fmla="*/ 2103163 w 2708621"/>
              <a:gd name="connsiteY176" fmla="*/ 1690688 h 1839372"/>
              <a:gd name="connsiteX177" fmla="*/ 2074588 w 2708621"/>
              <a:gd name="connsiteY177" fmla="*/ 1676400 h 1839372"/>
              <a:gd name="connsiteX178" fmla="*/ 2069826 w 2708621"/>
              <a:gd name="connsiteY178" fmla="*/ 1585913 h 1839372"/>
              <a:gd name="connsiteX179" fmla="*/ 2065063 w 2708621"/>
              <a:gd name="connsiteY179" fmla="*/ 1562100 h 1839372"/>
              <a:gd name="connsiteX180" fmla="*/ 2055538 w 2708621"/>
              <a:gd name="connsiteY180" fmla="*/ 1547813 h 1839372"/>
              <a:gd name="connsiteX181" fmla="*/ 2050776 w 2708621"/>
              <a:gd name="connsiteY181" fmla="*/ 1524000 h 1839372"/>
              <a:gd name="connsiteX182" fmla="*/ 2046013 w 2708621"/>
              <a:gd name="connsiteY182" fmla="*/ 1509713 h 1839372"/>
              <a:gd name="connsiteX183" fmla="*/ 2017438 w 2708621"/>
              <a:gd name="connsiteY183" fmla="*/ 1490663 h 1839372"/>
              <a:gd name="connsiteX184" fmla="*/ 1988863 w 2708621"/>
              <a:gd name="connsiteY184" fmla="*/ 1476375 h 1839372"/>
              <a:gd name="connsiteX185" fmla="*/ 1979338 w 2708621"/>
              <a:gd name="connsiteY185" fmla="*/ 1428750 h 1839372"/>
              <a:gd name="connsiteX186" fmla="*/ 1974576 w 2708621"/>
              <a:gd name="connsiteY186" fmla="*/ 1404938 h 1839372"/>
              <a:gd name="connsiteX187" fmla="*/ 1965051 w 2708621"/>
              <a:gd name="connsiteY187" fmla="*/ 1390650 h 1839372"/>
              <a:gd name="connsiteX188" fmla="*/ 1960288 w 2708621"/>
              <a:gd name="connsiteY188" fmla="*/ 1376363 h 1839372"/>
              <a:gd name="connsiteX189" fmla="*/ 1931713 w 2708621"/>
              <a:gd name="connsiteY189" fmla="*/ 1357313 h 1839372"/>
              <a:gd name="connsiteX190" fmla="*/ 1907901 w 2708621"/>
              <a:gd name="connsiteY190" fmla="*/ 1314450 h 1839372"/>
              <a:gd name="connsiteX191" fmla="*/ 1879326 w 2708621"/>
              <a:gd name="connsiteY191" fmla="*/ 1304925 h 1839372"/>
              <a:gd name="connsiteX192" fmla="*/ 1850751 w 2708621"/>
              <a:gd name="connsiteY192" fmla="*/ 1290638 h 1839372"/>
              <a:gd name="connsiteX193" fmla="*/ 1836463 w 2708621"/>
              <a:gd name="connsiteY193" fmla="*/ 1281113 h 1839372"/>
              <a:gd name="connsiteX194" fmla="*/ 1717401 w 2708621"/>
              <a:gd name="connsiteY194" fmla="*/ 1262063 h 1839372"/>
              <a:gd name="connsiteX195" fmla="*/ 1698351 w 2708621"/>
              <a:gd name="connsiteY195" fmla="*/ 1219200 h 1839372"/>
              <a:gd name="connsiteX196" fmla="*/ 1669776 w 2708621"/>
              <a:gd name="connsiteY196" fmla="*/ 1223963 h 1839372"/>
              <a:gd name="connsiteX197" fmla="*/ 1650726 w 2708621"/>
              <a:gd name="connsiteY197" fmla="*/ 1252538 h 1839372"/>
              <a:gd name="connsiteX198" fmla="*/ 1622151 w 2708621"/>
              <a:gd name="connsiteY198" fmla="*/ 1262063 h 1839372"/>
              <a:gd name="connsiteX199" fmla="*/ 1593576 w 2708621"/>
              <a:gd name="connsiteY199" fmla="*/ 1281113 h 1839372"/>
              <a:gd name="connsiteX200" fmla="*/ 1550713 w 2708621"/>
              <a:gd name="connsiteY200" fmla="*/ 1300163 h 1839372"/>
              <a:gd name="connsiteX201" fmla="*/ 1498326 w 2708621"/>
              <a:gd name="connsiteY201" fmla="*/ 1295400 h 1839372"/>
              <a:gd name="connsiteX202" fmla="*/ 1469751 w 2708621"/>
              <a:gd name="connsiteY202" fmla="*/ 1285875 h 1839372"/>
              <a:gd name="connsiteX203" fmla="*/ 1360213 w 2708621"/>
              <a:gd name="connsiteY203" fmla="*/ 1276350 h 1839372"/>
              <a:gd name="connsiteX204" fmla="*/ 1269726 w 2708621"/>
              <a:gd name="connsiteY204" fmla="*/ 1290638 h 1839372"/>
              <a:gd name="connsiteX205" fmla="*/ 1264963 w 2708621"/>
              <a:gd name="connsiteY205" fmla="*/ 1304925 h 1839372"/>
              <a:gd name="connsiteX206" fmla="*/ 1250676 w 2708621"/>
              <a:gd name="connsiteY206" fmla="*/ 1314450 h 1839372"/>
              <a:gd name="connsiteX207" fmla="*/ 1222101 w 2708621"/>
              <a:gd name="connsiteY207" fmla="*/ 1323975 h 1839372"/>
              <a:gd name="connsiteX208" fmla="*/ 1207813 w 2708621"/>
              <a:gd name="connsiteY208" fmla="*/ 1352550 h 1839372"/>
              <a:gd name="connsiteX209" fmla="*/ 1193526 w 2708621"/>
              <a:gd name="connsiteY209" fmla="*/ 1357313 h 1839372"/>
              <a:gd name="connsiteX210" fmla="*/ 1179238 w 2708621"/>
              <a:gd name="connsiteY210" fmla="*/ 1371600 h 1839372"/>
              <a:gd name="connsiteX211" fmla="*/ 1150663 w 2708621"/>
              <a:gd name="connsiteY211" fmla="*/ 1390650 h 1839372"/>
              <a:gd name="connsiteX212" fmla="*/ 1136376 w 2708621"/>
              <a:gd name="connsiteY212" fmla="*/ 1400175 h 1839372"/>
              <a:gd name="connsiteX213" fmla="*/ 1122088 w 2708621"/>
              <a:gd name="connsiteY213" fmla="*/ 1409700 h 1839372"/>
              <a:gd name="connsiteX214" fmla="*/ 1107801 w 2708621"/>
              <a:gd name="connsiteY214" fmla="*/ 1419225 h 1839372"/>
              <a:gd name="connsiteX215" fmla="*/ 1098276 w 2708621"/>
              <a:gd name="connsiteY215" fmla="*/ 1433513 h 1839372"/>
              <a:gd name="connsiteX216" fmla="*/ 1055413 w 2708621"/>
              <a:gd name="connsiteY216" fmla="*/ 1447800 h 1839372"/>
              <a:gd name="connsiteX217" fmla="*/ 1012551 w 2708621"/>
              <a:gd name="connsiteY217" fmla="*/ 1462088 h 1839372"/>
              <a:gd name="connsiteX218" fmla="*/ 998263 w 2708621"/>
              <a:gd name="connsiteY218" fmla="*/ 1466850 h 1839372"/>
              <a:gd name="connsiteX219" fmla="*/ 983976 w 2708621"/>
              <a:gd name="connsiteY219" fmla="*/ 1471613 h 1839372"/>
              <a:gd name="connsiteX220" fmla="*/ 907776 w 2708621"/>
              <a:gd name="connsiteY220" fmla="*/ 1481138 h 1839372"/>
              <a:gd name="connsiteX221" fmla="*/ 893488 w 2708621"/>
              <a:gd name="connsiteY221" fmla="*/ 1485900 h 1839372"/>
              <a:gd name="connsiteX222" fmla="*/ 879201 w 2708621"/>
              <a:gd name="connsiteY222" fmla="*/ 1495425 h 1839372"/>
              <a:gd name="connsiteX223" fmla="*/ 850626 w 2708621"/>
              <a:gd name="connsiteY223" fmla="*/ 1519238 h 1839372"/>
              <a:gd name="connsiteX224" fmla="*/ 826813 w 2708621"/>
              <a:gd name="connsiteY224" fmla="*/ 1547813 h 1839372"/>
              <a:gd name="connsiteX225" fmla="*/ 812526 w 2708621"/>
              <a:gd name="connsiteY225" fmla="*/ 1552575 h 1839372"/>
              <a:gd name="connsiteX226" fmla="*/ 798238 w 2708621"/>
              <a:gd name="connsiteY226" fmla="*/ 1566863 h 1839372"/>
              <a:gd name="connsiteX227" fmla="*/ 750613 w 2708621"/>
              <a:gd name="connsiteY227" fmla="*/ 1571625 h 1839372"/>
              <a:gd name="connsiteX228" fmla="*/ 679176 w 2708621"/>
              <a:gd name="connsiteY228" fmla="*/ 1576388 h 1839372"/>
              <a:gd name="connsiteX229" fmla="*/ 526776 w 2708621"/>
              <a:gd name="connsiteY229" fmla="*/ 1585913 h 1839372"/>
              <a:gd name="connsiteX230" fmla="*/ 422001 w 2708621"/>
              <a:gd name="connsiteY230" fmla="*/ 1590675 h 1839372"/>
              <a:gd name="connsiteX231" fmla="*/ 393426 w 2708621"/>
              <a:gd name="connsiteY231" fmla="*/ 1600200 h 1839372"/>
              <a:gd name="connsiteX232" fmla="*/ 379138 w 2708621"/>
              <a:gd name="connsiteY232" fmla="*/ 1609725 h 1839372"/>
              <a:gd name="connsiteX233" fmla="*/ 350563 w 2708621"/>
              <a:gd name="connsiteY233" fmla="*/ 1619250 h 1839372"/>
              <a:gd name="connsiteX234" fmla="*/ 336276 w 2708621"/>
              <a:gd name="connsiteY234" fmla="*/ 1624013 h 1839372"/>
              <a:gd name="connsiteX235" fmla="*/ 321988 w 2708621"/>
              <a:gd name="connsiteY235" fmla="*/ 1628775 h 1839372"/>
              <a:gd name="connsiteX236" fmla="*/ 269601 w 2708621"/>
              <a:gd name="connsiteY236" fmla="*/ 1643063 h 1839372"/>
              <a:gd name="connsiteX237" fmla="*/ 255313 w 2708621"/>
              <a:gd name="connsiteY237" fmla="*/ 1633538 h 1839372"/>
              <a:gd name="connsiteX238" fmla="*/ 128 w 2708621"/>
              <a:gd name="connsiteY238" fmla="*/ 1686849 h 1839372"/>
              <a:gd name="connsiteX239" fmla="*/ 260076 w 2708621"/>
              <a:gd name="connsiteY239" fmla="*/ 1409700 h 1839372"/>
              <a:gd name="connsiteX0" fmla="*/ 444269 w 2892814"/>
              <a:gd name="connsiteY0" fmla="*/ 1409700 h 1839372"/>
              <a:gd name="connsiteX1" fmla="*/ 472844 w 2892814"/>
              <a:gd name="connsiteY1" fmla="*/ 1414463 h 1839372"/>
              <a:gd name="connsiteX2" fmla="*/ 487131 w 2892814"/>
              <a:gd name="connsiteY2" fmla="*/ 1423988 h 1839372"/>
              <a:gd name="connsiteX3" fmla="*/ 506181 w 2892814"/>
              <a:gd name="connsiteY3" fmla="*/ 1428750 h 1839372"/>
              <a:gd name="connsiteX4" fmla="*/ 520469 w 2892814"/>
              <a:gd name="connsiteY4" fmla="*/ 1433513 h 1839372"/>
              <a:gd name="connsiteX5" fmla="*/ 610956 w 2892814"/>
              <a:gd name="connsiteY5" fmla="*/ 1443038 h 1839372"/>
              <a:gd name="connsiteX6" fmla="*/ 658581 w 2892814"/>
              <a:gd name="connsiteY6" fmla="*/ 1438275 h 1839372"/>
              <a:gd name="connsiteX7" fmla="*/ 672869 w 2892814"/>
              <a:gd name="connsiteY7" fmla="*/ 1428750 h 1839372"/>
              <a:gd name="connsiteX8" fmla="*/ 763356 w 2892814"/>
              <a:gd name="connsiteY8" fmla="*/ 1433513 h 1839372"/>
              <a:gd name="connsiteX9" fmla="*/ 777644 w 2892814"/>
              <a:gd name="connsiteY9" fmla="*/ 1438275 h 1839372"/>
              <a:gd name="connsiteX10" fmla="*/ 810981 w 2892814"/>
              <a:gd name="connsiteY10" fmla="*/ 1428750 h 1839372"/>
              <a:gd name="connsiteX11" fmla="*/ 820506 w 2892814"/>
              <a:gd name="connsiteY11" fmla="*/ 1414463 h 1839372"/>
              <a:gd name="connsiteX12" fmla="*/ 849081 w 2892814"/>
              <a:gd name="connsiteY12" fmla="*/ 1404938 h 1839372"/>
              <a:gd name="connsiteX13" fmla="*/ 858606 w 2892814"/>
              <a:gd name="connsiteY13" fmla="*/ 1390650 h 1839372"/>
              <a:gd name="connsiteX14" fmla="*/ 887181 w 2892814"/>
              <a:gd name="connsiteY14" fmla="*/ 1381125 h 1839372"/>
              <a:gd name="connsiteX15" fmla="*/ 901469 w 2892814"/>
              <a:gd name="connsiteY15" fmla="*/ 1376363 h 1839372"/>
              <a:gd name="connsiteX16" fmla="*/ 991956 w 2892814"/>
              <a:gd name="connsiteY16" fmla="*/ 1366838 h 1839372"/>
              <a:gd name="connsiteX17" fmla="*/ 1001481 w 2892814"/>
              <a:gd name="connsiteY17" fmla="*/ 1352550 h 1839372"/>
              <a:gd name="connsiteX18" fmla="*/ 1015769 w 2892814"/>
              <a:gd name="connsiteY18" fmla="*/ 1343025 h 1839372"/>
              <a:gd name="connsiteX19" fmla="*/ 1034819 w 2892814"/>
              <a:gd name="connsiteY19" fmla="*/ 1319213 h 1839372"/>
              <a:gd name="connsiteX20" fmla="*/ 1039581 w 2892814"/>
              <a:gd name="connsiteY20" fmla="*/ 1119188 h 1839372"/>
              <a:gd name="connsiteX21" fmla="*/ 1049106 w 2892814"/>
              <a:gd name="connsiteY21" fmla="*/ 1090613 h 1839372"/>
              <a:gd name="connsiteX22" fmla="*/ 1063394 w 2892814"/>
              <a:gd name="connsiteY22" fmla="*/ 1028700 h 1839372"/>
              <a:gd name="connsiteX23" fmla="*/ 1072919 w 2892814"/>
              <a:gd name="connsiteY23" fmla="*/ 1014413 h 1839372"/>
              <a:gd name="connsiteX24" fmla="*/ 1087206 w 2892814"/>
              <a:gd name="connsiteY24" fmla="*/ 985838 h 1839372"/>
              <a:gd name="connsiteX25" fmla="*/ 1101494 w 2892814"/>
              <a:gd name="connsiteY25" fmla="*/ 981075 h 1839372"/>
              <a:gd name="connsiteX26" fmla="*/ 1120544 w 2892814"/>
              <a:gd name="connsiteY26" fmla="*/ 952500 h 1839372"/>
              <a:gd name="connsiteX27" fmla="*/ 1125306 w 2892814"/>
              <a:gd name="connsiteY27" fmla="*/ 938213 h 1839372"/>
              <a:gd name="connsiteX28" fmla="*/ 1134831 w 2892814"/>
              <a:gd name="connsiteY28" fmla="*/ 923925 h 1839372"/>
              <a:gd name="connsiteX29" fmla="*/ 1139594 w 2892814"/>
              <a:gd name="connsiteY29" fmla="*/ 909638 h 1839372"/>
              <a:gd name="connsiteX30" fmla="*/ 1153881 w 2892814"/>
              <a:gd name="connsiteY30" fmla="*/ 904875 h 1839372"/>
              <a:gd name="connsiteX31" fmla="*/ 1168169 w 2892814"/>
              <a:gd name="connsiteY31" fmla="*/ 895350 h 1839372"/>
              <a:gd name="connsiteX32" fmla="*/ 1177694 w 2892814"/>
              <a:gd name="connsiteY32" fmla="*/ 881063 h 1839372"/>
              <a:gd name="connsiteX33" fmla="*/ 1206269 w 2892814"/>
              <a:gd name="connsiteY33" fmla="*/ 862013 h 1839372"/>
              <a:gd name="connsiteX34" fmla="*/ 1230081 w 2892814"/>
              <a:gd name="connsiteY34" fmla="*/ 819150 h 1839372"/>
              <a:gd name="connsiteX35" fmla="*/ 1234844 w 2892814"/>
              <a:gd name="connsiteY35" fmla="*/ 776288 h 1839372"/>
              <a:gd name="connsiteX36" fmla="*/ 1244369 w 2892814"/>
              <a:gd name="connsiteY36" fmla="*/ 738188 h 1839372"/>
              <a:gd name="connsiteX37" fmla="*/ 1249131 w 2892814"/>
              <a:gd name="connsiteY37" fmla="*/ 642938 h 1839372"/>
              <a:gd name="connsiteX38" fmla="*/ 1244369 w 2892814"/>
              <a:gd name="connsiteY38" fmla="*/ 609600 h 1839372"/>
              <a:gd name="connsiteX39" fmla="*/ 1239606 w 2892814"/>
              <a:gd name="connsiteY39" fmla="*/ 595313 h 1839372"/>
              <a:gd name="connsiteX40" fmla="*/ 1225319 w 2892814"/>
              <a:gd name="connsiteY40" fmla="*/ 590550 h 1839372"/>
              <a:gd name="connsiteX41" fmla="*/ 1220556 w 2892814"/>
              <a:gd name="connsiteY41" fmla="*/ 576263 h 1839372"/>
              <a:gd name="connsiteX42" fmla="*/ 1230081 w 2892814"/>
              <a:gd name="connsiteY42" fmla="*/ 519113 h 1839372"/>
              <a:gd name="connsiteX43" fmla="*/ 1239606 w 2892814"/>
              <a:gd name="connsiteY43" fmla="*/ 476250 h 1839372"/>
              <a:gd name="connsiteX44" fmla="*/ 1253894 w 2892814"/>
              <a:gd name="connsiteY44" fmla="*/ 466725 h 1839372"/>
              <a:gd name="connsiteX45" fmla="*/ 1263419 w 2892814"/>
              <a:gd name="connsiteY45" fmla="*/ 452438 h 1839372"/>
              <a:gd name="connsiteX46" fmla="*/ 1268181 w 2892814"/>
              <a:gd name="connsiteY46" fmla="*/ 438150 h 1839372"/>
              <a:gd name="connsiteX47" fmla="*/ 1282469 w 2892814"/>
              <a:gd name="connsiteY47" fmla="*/ 428625 h 1839372"/>
              <a:gd name="connsiteX48" fmla="*/ 1296756 w 2892814"/>
              <a:gd name="connsiteY48" fmla="*/ 395288 h 1839372"/>
              <a:gd name="connsiteX49" fmla="*/ 1306281 w 2892814"/>
              <a:gd name="connsiteY49" fmla="*/ 366713 h 1839372"/>
              <a:gd name="connsiteX50" fmla="*/ 1311044 w 2892814"/>
              <a:gd name="connsiteY50" fmla="*/ 352425 h 1839372"/>
              <a:gd name="connsiteX51" fmla="*/ 1320569 w 2892814"/>
              <a:gd name="connsiteY51" fmla="*/ 338138 h 1839372"/>
              <a:gd name="connsiteX52" fmla="*/ 1325331 w 2892814"/>
              <a:gd name="connsiteY52" fmla="*/ 271463 h 1839372"/>
              <a:gd name="connsiteX53" fmla="*/ 1311044 w 2892814"/>
              <a:gd name="connsiteY53" fmla="*/ 261938 h 1839372"/>
              <a:gd name="connsiteX54" fmla="*/ 1306281 w 2892814"/>
              <a:gd name="connsiteY54" fmla="*/ 242888 h 1839372"/>
              <a:gd name="connsiteX55" fmla="*/ 1301519 w 2892814"/>
              <a:gd name="connsiteY55" fmla="*/ 228600 h 1839372"/>
              <a:gd name="connsiteX56" fmla="*/ 1320569 w 2892814"/>
              <a:gd name="connsiteY56" fmla="*/ 209550 h 1839372"/>
              <a:gd name="connsiteX57" fmla="*/ 1349144 w 2892814"/>
              <a:gd name="connsiteY57" fmla="*/ 195263 h 1839372"/>
              <a:gd name="connsiteX58" fmla="*/ 1363431 w 2892814"/>
              <a:gd name="connsiteY58" fmla="*/ 166688 h 1839372"/>
              <a:gd name="connsiteX59" fmla="*/ 1368194 w 2892814"/>
              <a:gd name="connsiteY59" fmla="*/ 147638 h 1839372"/>
              <a:gd name="connsiteX60" fmla="*/ 1430106 w 2892814"/>
              <a:gd name="connsiteY60" fmla="*/ 133350 h 1839372"/>
              <a:gd name="connsiteX61" fmla="*/ 1525356 w 2892814"/>
              <a:gd name="connsiteY61" fmla="*/ 138113 h 1839372"/>
              <a:gd name="connsiteX62" fmla="*/ 1544406 w 2892814"/>
              <a:gd name="connsiteY62" fmla="*/ 142875 h 1839372"/>
              <a:gd name="connsiteX63" fmla="*/ 1606319 w 2892814"/>
              <a:gd name="connsiteY63" fmla="*/ 147638 h 1839372"/>
              <a:gd name="connsiteX64" fmla="*/ 1873019 w 2892814"/>
              <a:gd name="connsiteY64" fmla="*/ 147638 h 1839372"/>
              <a:gd name="connsiteX65" fmla="*/ 1887306 w 2892814"/>
              <a:gd name="connsiteY65" fmla="*/ 142875 h 1839372"/>
              <a:gd name="connsiteX66" fmla="*/ 1944456 w 2892814"/>
              <a:gd name="connsiteY66" fmla="*/ 138113 h 1839372"/>
              <a:gd name="connsiteX67" fmla="*/ 1973031 w 2892814"/>
              <a:gd name="connsiteY67" fmla="*/ 128588 h 1839372"/>
              <a:gd name="connsiteX68" fmla="*/ 1987319 w 2892814"/>
              <a:gd name="connsiteY68" fmla="*/ 123825 h 1839372"/>
              <a:gd name="connsiteX69" fmla="*/ 1992081 w 2892814"/>
              <a:gd name="connsiteY69" fmla="*/ 109538 h 1839372"/>
              <a:gd name="connsiteX70" fmla="*/ 2020656 w 2892814"/>
              <a:gd name="connsiteY70" fmla="*/ 90488 h 1839372"/>
              <a:gd name="connsiteX71" fmla="*/ 2030181 w 2892814"/>
              <a:gd name="connsiteY71" fmla="*/ 76200 h 1839372"/>
              <a:gd name="connsiteX72" fmla="*/ 2058756 w 2892814"/>
              <a:gd name="connsiteY72" fmla="*/ 57150 h 1839372"/>
              <a:gd name="connsiteX73" fmla="*/ 2092094 w 2892814"/>
              <a:gd name="connsiteY73" fmla="*/ 61913 h 1839372"/>
              <a:gd name="connsiteX74" fmla="*/ 2120669 w 2892814"/>
              <a:gd name="connsiteY74" fmla="*/ 76200 h 1839372"/>
              <a:gd name="connsiteX75" fmla="*/ 2154006 w 2892814"/>
              <a:gd name="connsiteY75" fmla="*/ 80963 h 1839372"/>
              <a:gd name="connsiteX76" fmla="*/ 2158769 w 2892814"/>
              <a:gd name="connsiteY76" fmla="*/ 95250 h 1839372"/>
              <a:gd name="connsiteX77" fmla="*/ 2187344 w 2892814"/>
              <a:gd name="connsiteY77" fmla="*/ 109538 h 1839372"/>
              <a:gd name="connsiteX78" fmla="*/ 2263544 w 2892814"/>
              <a:gd name="connsiteY78" fmla="*/ 104775 h 1839372"/>
              <a:gd name="connsiteX79" fmla="*/ 2277831 w 2892814"/>
              <a:gd name="connsiteY79" fmla="*/ 100013 h 1839372"/>
              <a:gd name="connsiteX80" fmla="*/ 2296881 w 2892814"/>
              <a:gd name="connsiteY80" fmla="*/ 104775 h 1839372"/>
              <a:gd name="connsiteX81" fmla="*/ 2325456 w 2892814"/>
              <a:gd name="connsiteY81" fmla="*/ 119063 h 1839372"/>
              <a:gd name="connsiteX82" fmla="*/ 2330219 w 2892814"/>
              <a:gd name="connsiteY82" fmla="*/ 133350 h 1839372"/>
              <a:gd name="connsiteX83" fmla="*/ 2344506 w 2892814"/>
              <a:gd name="connsiteY83" fmla="*/ 138113 h 1839372"/>
              <a:gd name="connsiteX84" fmla="*/ 2434994 w 2892814"/>
              <a:gd name="connsiteY84" fmla="*/ 142875 h 1839372"/>
              <a:gd name="connsiteX85" fmla="*/ 2473094 w 2892814"/>
              <a:gd name="connsiteY85" fmla="*/ 138113 h 1839372"/>
              <a:gd name="connsiteX86" fmla="*/ 2487381 w 2892814"/>
              <a:gd name="connsiteY86" fmla="*/ 133350 h 1839372"/>
              <a:gd name="connsiteX87" fmla="*/ 2496906 w 2892814"/>
              <a:gd name="connsiteY87" fmla="*/ 104775 h 1839372"/>
              <a:gd name="connsiteX88" fmla="*/ 2501669 w 2892814"/>
              <a:gd name="connsiteY88" fmla="*/ 90488 h 1839372"/>
              <a:gd name="connsiteX89" fmla="*/ 2506431 w 2892814"/>
              <a:gd name="connsiteY89" fmla="*/ 76200 h 1839372"/>
              <a:gd name="connsiteX90" fmla="*/ 2520719 w 2892814"/>
              <a:gd name="connsiteY90" fmla="*/ 71438 h 1839372"/>
              <a:gd name="connsiteX91" fmla="*/ 2658831 w 2892814"/>
              <a:gd name="connsiteY91" fmla="*/ 38100 h 1839372"/>
              <a:gd name="connsiteX92" fmla="*/ 2673119 w 2892814"/>
              <a:gd name="connsiteY92" fmla="*/ 28575 h 1839372"/>
              <a:gd name="connsiteX93" fmla="*/ 2701694 w 2892814"/>
              <a:gd name="connsiteY93" fmla="*/ 19050 h 1839372"/>
              <a:gd name="connsiteX94" fmla="*/ 2730269 w 2892814"/>
              <a:gd name="connsiteY94" fmla="*/ 0 h 1839372"/>
              <a:gd name="connsiteX95" fmla="*/ 2782656 w 2892814"/>
              <a:gd name="connsiteY95" fmla="*/ 42863 h 1839372"/>
              <a:gd name="connsiteX96" fmla="*/ 2787419 w 2892814"/>
              <a:gd name="connsiteY96" fmla="*/ 57150 h 1839372"/>
              <a:gd name="connsiteX97" fmla="*/ 2792181 w 2892814"/>
              <a:gd name="connsiteY97" fmla="*/ 95250 h 1839372"/>
              <a:gd name="connsiteX98" fmla="*/ 2796944 w 2892814"/>
              <a:gd name="connsiteY98" fmla="*/ 109538 h 1839372"/>
              <a:gd name="connsiteX99" fmla="*/ 2801706 w 2892814"/>
              <a:gd name="connsiteY99" fmla="*/ 166688 h 1839372"/>
              <a:gd name="connsiteX100" fmla="*/ 2811231 w 2892814"/>
              <a:gd name="connsiteY100" fmla="*/ 228600 h 1839372"/>
              <a:gd name="connsiteX101" fmla="*/ 2825519 w 2892814"/>
              <a:gd name="connsiteY101" fmla="*/ 304800 h 1839372"/>
              <a:gd name="connsiteX102" fmla="*/ 2839806 w 2892814"/>
              <a:gd name="connsiteY102" fmla="*/ 314325 h 1839372"/>
              <a:gd name="connsiteX103" fmla="*/ 2806469 w 2892814"/>
              <a:gd name="connsiteY103" fmla="*/ 361950 h 1839372"/>
              <a:gd name="connsiteX104" fmla="*/ 2792181 w 2892814"/>
              <a:gd name="connsiteY104" fmla="*/ 357188 h 1839372"/>
              <a:gd name="connsiteX105" fmla="*/ 2777894 w 2892814"/>
              <a:gd name="connsiteY105" fmla="*/ 366713 h 1839372"/>
              <a:gd name="connsiteX106" fmla="*/ 2720744 w 2892814"/>
              <a:gd name="connsiteY106" fmla="*/ 376238 h 1839372"/>
              <a:gd name="connsiteX107" fmla="*/ 2715981 w 2892814"/>
              <a:gd name="connsiteY107" fmla="*/ 390525 h 1839372"/>
              <a:gd name="connsiteX108" fmla="*/ 2711219 w 2892814"/>
              <a:gd name="connsiteY108" fmla="*/ 442913 h 1839372"/>
              <a:gd name="connsiteX109" fmla="*/ 2682644 w 2892814"/>
              <a:gd name="connsiteY109" fmla="*/ 452438 h 1839372"/>
              <a:gd name="connsiteX110" fmla="*/ 2668356 w 2892814"/>
              <a:gd name="connsiteY110" fmla="*/ 461963 h 1839372"/>
              <a:gd name="connsiteX111" fmla="*/ 2673119 w 2892814"/>
              <a:gd name="connsiteY111" fmla="*/ 538163 h 1839372"/>
              <a:gd name="connsiteX112" fmla="*/ 2682644 w 2892814"/>
              <a:gd name="connsiteY112" fmla="*/ 552450 h 1839372"/>
              <a:gd name="connsiteX113" fmla="*/ 2687406 w 2892814"/>
              <a:gd name="connsiteY113" fmla="*/ 595313 h 1839372"/>
              <a:gd name="connsiteX114" fmla="*/ 2696931 w 2892814"/>
              <a:gd name="connsiteY114" fmla="*/ 609600 h 1839372"/>
              <a:gd name="connsiteX115" fmla="*/ 2711219 w 2892814"/>
              <a:gd name="connsiteY115" fmla="*/ 638175 h 1839372"/>
              <a:gd name="connsiteX116" fmla="*/ 2711219 w 2892814"/>
              <a:gd name="connsiteY116" fmla="*/ 695325 h 1839372"/>
              <a:gd name="connsiteX117" fmla="*/ 2701694 w 2892814"/>
              <a:gd name="connsiteY117" fmla="*/ 709613 h 1839372"/>
              <a:gd name="connsiteX118" fmla="*/ 2706456 w 2892814"/>
              <a:gd name="connsiteY118" fmla="*/ 790575 h 1839372"/>
              <a:gd name="connsiteX119" fmla="*/ 2715981 w 2892814"/>
              <a:gd name="connsiteY119" fmla="*/ 819150 h 1839372"/>
              <a:gd name="connsiteX120" fmla="*/ 2720744 w 2892814"/>
              <a:gd name="connsiteY120" fmla="*/ 833438 h 1839372"/>
              <a:gd name="connsiteX121" fmla="*/ 2715981 w 2892814"/>
              <a:gd name="connsiteY121" fmla="*/ 933450 h 1839372"/>
              <a:gd name="connsiteX122" fmla="*/ 2701694 w 2892814"/>
              <a:gd name="connsiteY122" fmla="*/ 942975 h 1839372"/>
              <a:gd name="connsiteX123" fmla="*/ 2573106 w 2892814"/>
              <a:gd name="connsiteY123" fmla="*/ 947738 h 1839372"/>
              <a:gd name="connsiteX124" fmla="*/ 2577869 w 2892814"/>
              <a:gd name="connsiteY124" fmla="*/ 1004888 h 1839372"/>
              <a:gd name="connsiteX125" fmla="*/ 2592156 w 2892814"/>
              <a:gd name="connsiteY125" fmla="*/ 1014413 h 1839372"/>
              <a:gd name="connsiteX126" fmla="*/ 2620731 w 2892814"/>
              <a:gd name="connsiteY126" fmla="*/ 1023938 h 1839372"/>
              <a:gd name="connsiteX127" fmla="*/ 2649306 w 2892814"/>
              <a:gd name="connsiteY127" fmla="*/ 1042988 h 1839372"/>
              <a:gd name="connsiteX128" fmla="*/ 2644544 w 2892814"/>
              <a:gd name="connsiteY128" fmla="*/ 1081088 h 1839372"/>
              <a:gd name="connsiteX129" fmla="*/ 2649306 w 2892814"/>
              <a:gd name="connsiteY129" fmla="*/ 1123950 h 1839372"/>
              <a:gd name="connsiteX130" fmla="*/ 2687406 w 2892814"/>
              <a:gd name="connsiteY130" fmla="*/ 1128713 h 1839372"/>
              <a:gd name="connsiteX131" fmla="*/ 2701694 w 2892814"/>
              <a:gd name="connsiteY131" fmla="*/ 1133475 h 1839372"/>
              <a:gd name="connsiteX132" fmla="*/ 2715981 w 2892814"/>
              <a:gd name="connsiteY132" fmla="*/ 1143000 h 1839372"/>
              <a:gd name="connsiteX133" fmla="*/ 2720744 w 2892814"/>
              <a:gd name="connsiteY133" fmla="*/ 1157288 h 1839372"/>
              <a:gd name="connsiteX134" fmla="*/ 2730269 w 2892814"/>
              <a:gd name="connsiteY134" fmla="*/ 1200150 h 1839372"/>
              <a:gd name="connsiteX135" fmla="*/ 2735031 w 2892814"/>
              <a:gd name="connsiteY135" fmla="*/ 1214438 h 1839372"/>
              <a:gd name="connsiteX136" fmla="*/ 2749319 w 2892814"/>
              <a:gd name="connsiteY136" fmla="*/ 1223963 h 1839372"/>
              <a:gd name="connsiteX137" fmla="*/ 2763606 w 2892814"/>
              <a:gd name="connsiteY137" fmla="*/ 1266825 h 1839372"/>
              <a:gd name="connsiteX138" fmla="*/ 2768369 w 2892814"/>
              <a:gd name="connsiteY138" fmla="*/ 1281113 h 1839372"/>
              <a:gd name="connsiteX139" fmla="*/ 2796944 w 2892814"/>
              <a:gd name="connsiteY139" fmla="*/ 1295400 h 1839372"/>
              <a:gd name="connsiteX140" fmla="*/ 2825519 w 2892814"/>
              <a:gd name="connsiteY140" fmla="*/ 1314450 h 1839372"/>
              <a:gd name="connsiteX141" fmla="*/ 2854094 w 2892814"/>
              <a:gd name="connsiteY141" fmla="*/ 1323975 h 1839372"/>
              <a:gd name="connsiteX142" fmla="*/ 2868381 w 2892814"/>
              <a:gd name="connsiteY142" fmla="*/ 1352550 h 1839372"/>
              <a:gd name="connsiteX143" fmla="*/ 2873144 w 2892814"/>
              <a:gd name="connsiteY143" fmla="*/ 1376363 h 1839372"/>
              <a:gd name="connsiteX144" fmla="*/ 2887431 w 2892814"/>
              <a:gd name="connsiteY144" fmla="*/ 1381125 h 1839372"/>
              <a:gd name="connsiteX145" fmla="*/ 2887431 w 2892814"/>
              <a:gd name="connsiteY145" fmla="*/ 1428750 h 1839372"/>
              <a:gd name="connsiteX146" fmla="*/ 2882669 w 2892814"/>
              <a:gd name="connsiteY146" fmla="*/ 1447800 h 1839372"/>
              <a:gd name="connsiteX147" fmla="*/ 2868381 w 2892814"/>
              <a:gd name="connsiteY147" fmla="*/ 1457325 h 1839372"/>
              <a:gd name="connsiteX148" fmla="*/ 2849331 w 2892814"/>
              <a:gd name="connsiteY148" fmla="*/ 1500188 h 1839372"/>
              <a:gd name="connsiteX149" fmla="*/ 2839806 w 2892814"/>
              <a:gd name="connsiteY149" fmla="*/ 1528763 h 1839372"/>
              <a:gd name="connsiteX150" fmla="*/ 2796944 w 2892814"/>
              <a:gd name="connsiteY150" fmla="*/ 1552575 h 1839372"/>
              <a:gd name="connsiteX151" fmla="*/ 2773131 w 2892814"/>
              <a:gd name="connsiteY151" fmla="*/ 1557338 h 1839372"/>
              <a:gd name="connsiteX152" fmla="*/ 2758844 w 2892814"/>
              <a:gd name="connsiteY152" fmla="*/ 1571625 h 1839372"/>
              <a:gd name="connsiteX153" fmla="*/ 2754081 w 2892814"/>
              <a:gd name="connsiteY153" fmla="*/ 1619250 h 1839372"/>
              <a:gd name="connsiteX154" fmla="*/ 2725506 w 2892814"/>
              <a:gd name="connsiteY154" fmla="*/ 1624013 h 1839372"/>
              <a:gd name="connsiteX155" fmla="*/ 2682644 w 2892814"/>
              <a:gd name="connsiteY155" fmla="*/ 1643063 h 1839372"/>
              <a:gd name="connsiteX156" fmla="*/ 2673119 w 2892814"/>
              <a:gd name="connsiteY156" fmla="*/ 1671638 h 1839372"/>
              <a:gd name="connsiteX157" fmla="*/ 2668356 w 2892814"/>
              <a:gd name="connsiteY157" fmla="*/ 1685925 h 1839372"/>
              <a:gd name="connsiteX158" fmla="*/ 2663594 w 2892814"/>
              <a:gd name="connsiteY158" fmla="*/ 1724025 h 1839372"/>
              <a:gd name="connsiteX159" fmla="*/ 2654069 w 2892814"/>
              <a:gd name="connsiteY159" fmla="*/ 1752600 h 1839372"/>
              <a:gd name="connsiteX160" fmla="*/ 2649306 w 2892814"/>
              <a:gd name="connsiteY160" fmla="*/ 1785938 h 1839372"/>
              <a:gd name="connsiteX161" fmla="*/ 2644544 w 2892814"/>
              <a:gd name="connsiteY161" fmla="*/ 1800225 h 1839372"/>
              <a:gd name="connsiteX162" fmla="*/ 2630256 w 2892814"/>
              <a:gd name="connsiteY162" fmla="*/ 1804988 h 1839372"/>
              <a:gd name="connsiteX163" fmla="*/ 2625494 w 2892814"/>
              <a:gd name="connsiteY163" fmla="*/ 1819275 h 1839372"/>
              <a:gd name="connsiteX164" fmla="*/ 2620731 w 2892814"/>
              <a:gd name="connsiteY164" fmla="*/ 1838325 h 1839372"/>
              <a:gd name="connsiteX165" fmla="*/ 2596919 w 2892814"/>
              <a:gd name="connsiteY165" fmla="*/ 1833563 h 1839372"/>
              <a:gd name="connsiteX166" fmla="*/ 2592156 w 2892814"/>
              <a:gd name="connsiteY166" fmla="*/ 1819275 h 1839372"/>
              <a:gd name="connsiteX167" fmla="*/ 2549294 w 2892814"/>
              <a:gd name="connsiteY167" fmla="*/ 1804988 h 1839372"/>
              <a:gd name="connsiteX168" fmla="*/ 2535006 w 2892814"/>
              <a:gd name="connsiteY168" fmla="*/ 1795463 h 1839372"/>
              <a:gd name="connsiteX169" fmla="*/ 2477856 w 2892814"/>
              <a:gd name="connsiteY169" fmla="*/ 1785938 h 1839372"/>
              <a:gd name="connsiteX170" fmla="*/ 2463569 w 2892814"/>
              <a:gd name="connsiteY170" fmla="*/ 1776413 h 1839372"/>
              <a:gd name="connsiteX171" fmla="*/ 2354031 w 2892814"/>
              <a:gd name="connsiteY171" fmla="*/ 1766888 h 1839372"/>
              <a:gd name="connsiteX172" fmla="*/ 2339744 w 2892814"/>
              <a:gd name="connsiteY172" fmla="*/ 1757363 h 1839372"/>
              <a:gd name="connsiteX173" fmla="*/ 2330219 w 2892814"/>
              <a:gd name="connsiteY173" fmla="*/ 1728788 h 1839372"/>
              <a:gd name="connsiteX174" fmla="*/ 2301644 w 2892814"/>
              <a:gd name="connsiteY174" fmla="*/ 1719263 h 1839372"/>
              <a:gd name="connsiteX175" fmla="*/ 2292119 w 2892814"/>
              <a:gd name="connsiteY175" fmla="*/ 1704975 h 1839372"/>
              <a:gd name="connsiteX176" fmla="*/ 2287356 w 2892814"/>
              <a:gd name="connsiteY176" fmla="*/ 1690688 h 1839372"/>
              <a:gd name="connsiteX177" fmla="*/ 2258781 w 2892814"/>
              <a:gd name="connsiteY177" fmla="*/ 1676400 h 1839372"/>
              <a:gd name="connsiteX178" fmla="*/ 2254019 w 2892814"/>
              <a:gd name="connsiteY178" fmla="*/ 1585913 h 1839372"/>
              <a:gd name="connsiteX179" fmla="*/ 2249256 w 2892814"/>
              <a:gd name="connsiteY179" fmla="*/ 1562100 h 1839372"/>
              <a:gd name="connsiteX180" fmla="*/ 2239731 w 2892814"/>
              <a:gd name="connsiteY180" fmla="*/ 1547813 h 1839372"/>
              <a:gd name="connsiteX181" fmla="*/ 2234969 w 2892814"/>
              <a:gd name="connsiteY181" fmla="*/ 1524000 h 1839372"/>
              <a:gd name="connsiteX182" fmla="*/ 2230206 w 2892814"/>
              <a:gd name="connsiteY182" fmla="*/ 1509713 h 1839372"/>
              <a:gd name="connsiteX183" fmla="*/ 2201631 w 2892814"/>
              <a:gd name="connsiteY183" fmla="*/ 1490663 h 1839372"/>
              <a:gd name="connsiteX184" fmla="*/ 2173056 w 2892814"/>
              <a:gd name="connsiteY184" fmla="*/ 1476375 h 1839372"/>
              <a:gd name="connsiteX185" fmla="*/ 2163531 w 2892814"/>
              <a:gd name="connsiteY185" fmla="*/ 1428750 h 1839372"/>
              <a:gd name="connsiteX186" fmla="*/ 2158769 w 2892814"/>
              <a:gd name="connsiteY186" fmla="*/ 1404938 h 1839372"/>
              <a:gd name="connsiteX187" fmla="*/ 2149244 w 2892814"/>
              <a:gd name="connsiteY187" fmla="*/ 1390650 h 1839372"/>
              <a:gd name="connsiteX188" fmla="*/ 2144481 w 2892814"/>
              <a:gd name="connsiteY188" fmla="*/ 1376363 h 1839372"/>
              <a:gd name="connsiteX189" fmla="*/ 2115906 w 2892814"/>
              <a:gd name="connsiteY189" fmla="*/ 1357313 h 1839372"/>
              <a:gd name="connsiteX190" fmla="*/ 2092094 w 2892814"/>
              <a:gd name="connsiteY190" fmla="*/ 1314450 h 1839372"/>
              <a:gd name="connsiteX191" fmla="*/ 2063519 w 2892814"/>
              <a:gd name="connsiteY191" fmla="*/ 1304925 h 1839372"/>
              <a:gd name="connsiteX192" fmla="*/ 2034944 w 2892814"/>
              <a:gd name="connsiteY192" fmla="*/ 1290638 h 1839372"/>
              <a:gd name="connsiteX193" fmla="*/ 2020656 w 2892814"/>
              <a:gd name="connsiteY193" fmla="*/ 1281113 h 1839372"/>
              <a:gd name="connsiteX194" fmla="*/ 1901594 w 2892814"/>
              <a:gd name="connsiteY194" fmla="*/ 1262063 h 1839372"/>
              <a:gd name="connsiteX195" fmla="*/ 1882544 w 2892814"/>
              <a:gd name="connsiteY195" fmla="*/ 1219200 h 1839372"/>
              <a:gd name="connsiteX196" fmla="*/ 1853969 w 2892814"/>
              <a:gd name="connsiteY196" fmla="*/ 1223963 h 1839372"/>
              <a:gd name="connsiteX197" fmla="*/ 1834919 w 2892814"/>
              <a:gd name="connsiteY197" fmla="*/ 1252538 h 1839372"/>
              <a:gd name="connsiteX198" fmla="*/ 1806344 w 2892814"/>
              <a:gd name="connsiteY198" fmla="*/ 1262063 h 1839372"/>
              <a:gd name="connsiteX199" fmla="*/ 1777769 w 2892814"/>
              <a:gd name="connsiteY199" fmla="*/ 1281113 h 1839372"/>
              <a:gd name="connsiteX200" fmla="*/ 1734906 w 2892814"/>
              <a:gd name="connsiteY200" fmla="*/ 1300163 h 1839372"/>
              <a:gd name="connsiteX201" fmla="*/ 1682519 w 2892814"/>
              <a:gd name="connsiteY201" fmla="*/ 1295400 h 1839372"/>
              <a:gd name="connsiteX202" fmla="*/ 1653944 w 2892814"/>
              <a:gd name="connsiteY202" fmla="*/ 1285875 h 1839372"/>
              <a:gd name="connsiteX203" fmla="*/ 1544406 w 2892814"/>
              <a:gd name="connsiteY203" fmla="*/ 1276350 h 1839372"/>
              <a:gd name="connsiteX204" fmla="*/ 1453919 w 2892814"/>
              <a:gd name="connsiteY204" fmla="*/ 1290638 h 1839372"/>
              <a:gd name="connsiteX205" fmla="*/ 1449156 w 2892814"/>
              <a:gd name="connsiteY205" fmla="*/ 1304925 h 1839372"/>
              <a:gd name="connsiteX206" fmla="*/ 1434869 w 2892814"/>
              <a:gd name="connsiteY206" fmla="*/ 1314450 h 1839372"/>
              <a:gd name="connsiteX207" fmla="*/ 1406294 w 2892814"/>
              <a:gd name="connsiteY207" fmla="*/ 1323975 h 1839372"/>
              <a:gd name="connsiteX208" fmla="*/ 1392006 w 2892814"/>
              <a:gd name="connsiteY208" fmla="*/ 1352550 h 1839372"/>
              <a:gd name="connsiteX209" fmla="*/ 1377719 w 2892814"/>
              <a:gd name="connsiteY209" fmla="*/ 1357313 h 1839372"/>
              <a:gd name="connsiteX210" fmla="*/ 1363431 w 2892814"/>
              <a:gd name="connsiteY210" fmla="*/ 1371600 h 1839372"/>
              <a:gd name="connsiteX211" fmla="*/ 1334856 w 2892814"/>
              <a:gd name="connsiteY211" fmla="*/ 1390650 h 1839372"/>
              <a:gd name="connsiteX212" fmla="*/ 1320569 w 2892814"/>
              <a:gd name="connsiteY212" fmla="*/ 1400175 h 1839372"/>
              <a:gd name="connsiteX213" fmla="*/ 1306281 w 2892814"/>
              <a:gd name="connsiteY213" fmla="*/ 1409700 h 1839372"/>
              <a:gd name="connsiteX214" fmla="*/ 1291994 w 2892814"/>
              <a:gd name="connsiteY214" fmla="*/ 1419225 h 1839372"/>
              <a:gd name="connsiteX215" fmla="*/ 1282469 w 2892814"/>
              <a:gd name="connsiteY215" fmla="*/ 1433513 h 1839372"/>
              <a:gd name="connsiteX216" fmla="*/ 1239606 w 2892814"/>
              <a:gd name="connsiteY216" fmla="*/ 1447800 h 1839372"/>
              <a:gd name="connsiteX217" fmla="*/ 1196744 w 2892814"/>
              <a:gd name="connsiteY217" fmla="*/ 1462088 h 1839372"/>
              <a:gd name="connsiteX218" fmla="*/ 1182456 w 2892814"/>
              <a:gd name="connsiteY218" fmla="*/ 1466850 h 1839372"/>
              <a:gd name="connsiteX219" fmla="*/ 1168169 w 2892814"/>
              <a:gd name="connsiteY219" fmla="*/ 1471613 h 1839372"/>
              <a:gd name="connsiteX220" fmla="*/ 1091969 w 2892814"/>
              <a:gd name="connsiteY220" fmla="*/ 1481138 h 1839372"/>
              <a:gd name="connsiteX221" fmla="*/ 1077681 w 2892814"/>
              <a:gd name="connsiteY221" fmla="*/ 1485900 h 1839372"/>
              <a:gd name="connsiteX222" fmla="*/ 1063394 w 2892814"/>
              <a:gd name="connsiteY222" fmla="*/ 1495425 h 1839372"/>
              <a:gd name="connsiteX223" fmla="*/ 1034819 w 2892814"/>
              <a:gd name="connsiteY223" fmla="*/ 1519238 h 1839372"/>
              <a:gd name="connsiteX224" fmla="*/ 1011006 w 2892814"/>
              <a:gd name="connsiteY224" fmla="*/ 1547813 h 1839372"/>
              <a:gd name="connsiteX225" fmla="*/ 996719 w 2892814"/>
              <a:gd name="connsiteY225" fmla="*/ 1552575 h 1839372"/>
              <a:gd name="connsiteX226" fmla="*/ 982431 w 2892814"/>
              <a:gd name="connsiteY226" fmla="*/ 1566863 h 1839372"/>
              <a:gd name="connsiteX227" fmla="*/ 934806 w 2892814"/>
              <a:gd name="connsiteY227" fmla="*/ 1571625 h 1839372"/>
              <a:gd name="connsiteX228" fmla="*/ 863369 w 2892814"/>
              <a:gd name="connsiteY228" fmla="*/ 1576388 h 1839372"/>
              <a:gd name="connsiteX229" fmla="*/ 710969 w 2892814"/>
              <a:gd name="connsiteY229" fmla="*/ 1585913 h 1839372"/>
              <a:gd name="connsiteX230" fmla="*/ 606194 w 2892814"/>
              <a:gd name="connsiteY230" fmla="*/ 1590675 h 1839372"/>
              <a:gd name="connsiteX231" fmla="*/ 577619 w 2892814"/>
              <a:gd name="connsiteY231" fmla="*/ 1600200 h 1839372"/>
              <a:gd name="connsiteX232" fmla="*/ 563331 w 2892814"/>
              <a:gd name="connsiteY232" fmla="*/ 1609725 h 1839372"/>
              <a:gd name="connsiteX233" fmla="*/ 534756 w 2892814"/>
              <a:gd name="connsiteY233" fmla="*/ 1619250 h 1839372"/>
              <a:gd name="connsiteX234" fmla="*/ 520469 w 2892814"/>
              <a:gd name="connsiteY234" fmla="*/ 1624013 h 1839372"/>
              <a:gd name="connsiteX235" fmla="*/ 506181 w 2892814"/>
              <a:gd name="connsiteY235" fmla="*/ 1628775 h 1839372"/>
              <a:gd name="connsiteX236" fmla="*/ 453794 w 2892814"/>
              <a:gd name="connsiteY236" fmla="*/ 1643063 h 1839372"/>
              <a:gd name="connsiteX237" fmla="*/ 439506 w 2892814"/>
              <a:gd name="connsiteY237" fmla="*/ 1633538 h 1839372"/>
              <a:gd name="connsiteX238" fmla="*/ 76 w 2892814"/>
              <a:gd name="connsiteY238" fmla="*/ 1632258 h 1839372"/>
              <a:gd name="connsiteX239" fmla="*/ 444269 w 2892814"/>
              <a:gd name="connsiteY239" fmla="*/ 1409700 h 1839372"/>
              <a:gd name="connsiteX0" fmla="*/ 449877 w 2898422"/>
              <a:gd name="connsiteY0" fmla="*/ 1409700 h 1839372"/>
              <a:gd name="connsiteX1" fmla="*/ 478452 w 2898422"/>
              <a:gd name="connsiteY1" fmla="*/ 1414463 h 1839372"/>
              <a:gd name="connsiteX2" fmla="*/ 492739 w 2898422"/>
              <a:gd name="connsiteY2" fmla="*/ 1423988 h 1839372"/>
              <a:gd name="connsiteX3" fmla="*/ 511789 w 2898422"/>
              <a:gd name="connsiteY3" fmla="*/ 1428750 h 1839372"/>
              <a:gd name="connsiteX4" fmla="*/ 526077 w 2898422"/>
              <a:gd name="connsiteY4" fmla="*/ 1433513 h 1839372"/>
              <a:gd name="connsiteX5" fmla="*/ 616564 w 2898422"/>
              <a:gd name="connsiteY5" fmla="*/ 1443038 h 1839372"/>
              <a:gd name="connsiteX6" fmla="*/ 664189 w 2898422"/>
              <a:gd name="connsiteY6" fmla="*/ 1438275 h 1839372"/>
              <a:gd name="connsiteX7" fmla="*/ 678477 w 2898422"/>
              <a:gd name="connsiteY7" fmla="*/ 1428750 h 1839372"/>
              <a:gd name="connsiteX8" fmla="*/ 768964 w 2898422"/>
              <a:gd name="connsiteY8" fmla="*/ 1433513 h 1839372"/>
              <a:gd name="connsiteX9" fmla="*/ 783252 w 2898422"/>
              <a:gd name="connsiteY9" fmla="*/ 1438275 h 1839372"/>
              <a:gd name="connsiteX10" fmla="*/ 816589 w 2898422"/>
              <a:gd name="connsiteY10" fmla="*/ 1428750 h 1839372"/>
              <a:gd name="connsiteX11" fmla="*/ 826114 w 2898422"/>
              <a:gd name="connsiteY11" fmla="*/ 1414463 h 1839372"/>
              <a:gd name="connsiteX12" fmla="*/ 854689 w 2898422"/>
              <a:gd name="connsiteY12" fmla="*/ 1404938 h 1839372"/>
              <a:gd name="connsiteX13" fmla="*/ 864214 w 2898422"/>
              <a:gd name="connsiteY13" fmla="*/ 1390650 h 1839372"/>
              <a:gd name="connsiteX14" fmla="*/ 892789 w 2898422"/>
              <a:gd name="connsiteY14" fmla="*/ 1381125 h 1839372"/>
              <a:gd name="connsiteX15" fmla="*/ 907077 w 2898422"/>
              <a:gd name="connsiteY15" fmla="*/ 1376363 h 1839372"/>
              <a:gd name="connsiteX16" fmla="*/ 997564 w 2898422"/>
              <a:gd name="connsiteY16" fmla="*/ 1366838 h 1839372"/>
              <a:gd name="connsiteX17" fmla="*/ 1007089 w 2898422"/>
              <a:gd name="connsiteY17" fmla="*/ 1352550 h 1839372"/>
              <a:gd name="connsiteX18" fmla="*/ 1021377 w 2898422"/>
              <a:gd name="connsiteY18" fmla="*/ 1343025 h 1839372"/>
              <a:gd name="connsiteX19" fmla="*/ 1040427 w 2898422"/>
              <a:gd name="connsiteY19" fmla="*/ 1319213 h 1839372"/>
              <a:gd name="connsiteX20" fmla="*/ 1045189 w 2898422"/>
              <a:gd name="connsiteY20" fmla="*/ 1119188 h 1839372"/>
              <a:gd name="connsiteX21" fmla="*/ 1054714 w 2898422"/>
              <a:gd name="connsiteY21" fmla="*/ 1090613 h 1839372"/>
              <a:gd name="connsiteX22" fmla="*/ 1069002 w 2898422"/>
              <a:gd name="connsiteY22" fmla="*/ 1028700 h 1839372"/>
              <a:gd name="connsiteX23" fmla="*/ 1078527 w 2898422"/>
              <a:gd name="connsiteY23" fmla="*/ 1014413 h 1839372"/>
              <a:gd name="connsiteX24" fmla="*/ 1092814 w 2898422"/>
              <a:gd name="connsiteY24" fmla="*/ 985838 h 1839372"/>
              <a:gd name="connsiteX25" fmla="*/ 1107102 w 2898422"/>
              <a:gd name="connsiteY25" fmla="*/ 981075 h 1839372"/>
              <a:gd name="connsiteX26" fmla="*/ 1126152 w 2898422"/>
              <a:gd name="connsiteY26" fmla="*/ 952500 h 1839372"/>
              <a:gd name="connsiteX27" fmla="*/ 1130914 w 2898422"/>
              <a:gd name="connsiteY27" fmla="*/ 938213 h 1839372"/>
              <a:gd name="connsiteX28" fmla="*/ 1140439 w 2898422"/>
              <a:gd name="connsiteY28" fmla="*/ 923925 h 1839372"/>
              <a:gd name="connsiteX29" fmla="*/ 1145202 w 2898422"/>
              <a:gd name="connsiteY29" fmla="*/ 909638 h 1839372"/>
              <a:gd name="connsiteX30" fmla="*/ 1159489 w 2898422"/>
              <a:gd name="connsiteY30" fmla="*/ 904875 h 1839372"/>
              <a:gd name="connsiteX31" fmla="*/ 1173777 w 2898422"/>
              <a:gd name="connsiteY31" fmla="*/ 895350 h 1839372"/>
              <a:gd name="connsiteX32" fmla="*/ 1183302 w 2898422"/>
              <a:gd name="connsiteY32" fmla="*/ 881063 h 1839372"/>
              <a:gd name="connsiteX33" fmla="*/ 1211877 w 2898422"/>
              <a:gd name="connsiteY33" fmla="*/ 862013 h 1839372"/>
              <a:gd name="connsiteX34" fmla="*/ 1235689 w 2898422"/>
              <a:gd name="connsiteY34" fmla="*/ 819150 h 1839372"/>
              <a:gd name="connsiteX35" fmla="*/ 1240452 w 2898422"/>
              <a:gd name="connsiteY35" fmla="*/ 776288 h 1839372"/>
              <a:gd name="connsiteX36" fmla="*/ 1249977 w 2898422"/>
              <a:gd name="connsiteY36" fmla="*/ 738188 h 1839372"/>
              <a:gd name="connsiteX37" fmla="*/ 1254739 w 2898422"/>
              <a:gd name="connsiteY37" fmla="*/ 642938 h 1839372"/>
              <a:gd name="connsiteX38" fmla="*/ 1249977 w 2898422"/>
              <a:gd name="connsiteY38" fmla="*/ 609600 h 1839372"/>
              <a:gd name="connsiteX39" fmla="*/ 1245214 w 2898422"/>
              <a:gd name="connsiteY39" fmla="*/ 595313 h 1839372"/>
              <a:gd name="connsiteX40" fmla="*/ 1230927 w 2898422"/>
              <a:gd name="connsiteY40" fmla="*/ 590550 h 1839372"/>
              <a:gd name="connsiteX41" fmla="*/ 1226164 w 2898422"/>
              <a:gd name="connsiteY41" fmla="*/ 576263 h 1839372"/>
              <a:gd name="connsiteX42" fmla="*/ 1235689 w 2898422"/>
              <a:gd name="connsiteY42" fmla="*/ 519113 h 1839372"/>
              <a:gd name="connsiteX43" fmla="*/ 1245214 w 2898422"/>
              <a:gd name="connsiteY43" fmla="*/ 476250 h 1839372"/>
              <a:gd name="connsiteX44" fmla="*/ 1259502 w 2898422"/>
              <a:gd name="connsiteY44" fmla="*/ 466725 h 1839372"/>
              <a:gd name="connsiteX45" fmla="*/ 1269027 w 2898422"/>
              <a:gd name="connsiteY45" fmla="*/ 452438 h 1839372"/>
              <a:gd name="connsiteX46" fmla="*/ 1273789 w 2898422"/>
              <a:gd name="connsiteY46" fmla="*/ 438150 h 1839372"/>
              <a:gd name="connsiteX47" fmla="*/ 1288077 w 2898422"/>
              <a:gd name="connsiteY47" fmla="*/ 428625 h 1839372"/>
              <a:gd name="connsiteX48" fmla="*/ 1302364 w 2898422"/>
              <a:gd name="connsiteY48" fmla="*/ 395288 h 1839372"/>
              <a:gd name="connsiteX49" fmla="*/ 1311889 w 2898422"/>
              <a:gd name="connsiteY49" fmla="*/ 366713 h 1839372"/>
              <a:gd name="connsiteX50" fmla="*/ 1316652 w 2898422"/>
              <a:gd name="connsiteY50" fmla="*/ 352425 h 1839372"/>
              <a:gd name="connsiteX51" fmla="*/ 1326177 w 2898422"/>
              <a:gd name="connsiteY51" fmla="*/ 338138 h 1839372"/>
              <a:gd name="connsiteX52" fmla="*/ 1330939 w 2898422"/>
              <a:gd name="connsiteY52" fmla="*/ 271463 h 1839372"/>
              <a:gd name="connsiteX53" fmla="*/ 1316652 w 2898422"/>
              <a:gd name="connsiteY53" fmla="*/ 261938 h 1839372"/>
              <a:gd name="connsiteX54" fmla="*/ 1311889 w 2898422"/>
              <a:gd name="connsiteY54" fmla="*/ 242888 h 1839372"/>
              <a:gd name="connsiteX55" fmla="*/ 1307127 w 2898422"/>
              <a:gd name="connsiteY55" fmla="*/ 228600 h 1839372"/>
              <a:gd name="connsiteX56" fmla="*/ 1326177 w 2898422"/>
              <a:gd name="connsiteY56" fmla="*/ 209550 h 1839372"/>
              <a:gd name="connsiteX57" fmla="*/ 1354752 w 2898422"/>
              <a:gd name="connsiteY57" fmla="*/ 195263 h 1839372"/>
              <a:gd name="connsiteX58" fmla="*/ 1369039 w 2898422"/>
              <a:gd name="connsiteY58" fmla="*/ 166688 h 1839372"/>
              <a:gd name="connsiteX59" fmla="*/ 1373802 w 2898422"/>
              <a:gd name="connsiteY59" fmla="*/ 147638 h 1839372"/>
              <a:gd name="connsiteX60" fmla="*/ 1435714 w 2898422"/>
              <a:gd name="connsiteY60" fmla="*/ 133350 h 1839372"/>
              <a:gd name="connsiteX61" fmla="*/ 1530964 w 2898422"/>
              <a:gd name="connsiteY61" fmla="*/ 138113 h 1839372"/>
              <a:gd name="connsiteX62" fmla="*/ 1550014 w 2898422"/>
              <a:gd name="connsiteY62" fmla="*/ 142875 h 1839372"/>
              <a:gd name="connsiteX63" fmla="*/ 1611927 w 2898422"/>
              <a:gd name="connsiteY63" fmla="*/ 147638 h 1839372"/>
              <a:gd name="connsiteX64" fmla="*/ 1878627 w 2898422"/>
              <a:gd name="connsiteY64" fmla="*/ 147638 h 1839372"/>
              <a:gd name="connsiteX65" fmla="*/ 1892914 w 2898422"/>
              <a:gd name="connsiteY65" fmla="*/ 142875 h 1839372"/>
              <a:gd name="connsiteX66" fmla="*/ 1950064 w 2898422"/>
              <a:gd name="connsiteY66" fmla="*/ 138113 h 1839372"/>
              <a:gd name="connsiteX67" fmla="*/ 1978639 w 2898422"/>
              <a:gd name="connsiteY67" fmla="*/ 128588 h 1839372"/>
              <a:gd name="connsiteX68" fmla="*/ 1992927 w 2898422"/>
              <a:gd name="connsiteY68" fmla="*/ 123825 h 1839372"/>
              <a:gd name="connsiteX69" fmla="*/ 1997689 w 2898422"/>
              <a:gd name="connsiteY69" fmla="*/ 109538 h 1839372"/>
              <a:gd name="connsiteX70" fmla="*/ 2026264 w 2898422"/>
              <a:gd name="connsiteY70" fmla="*/ 90488 h 1839372"/>
              <a:gd name="connsiteX71" fmla="*/ 2035789 w 2898422"/>
              <a:gd name="connsiteY71" fmla="*/ 76200 h 1839372"/>
              <a:gd name="connsiteX72" fmla="*/ 2064364 w 2898422"/>
              <a:gd name="connsiteY72" fmla="*/ 57150 h 1839372"/>
              <a:gd name="connsiteX73" fmla="*/ 2097702 w 2898422"/>
              <a:gd name="connsiteY73" fmla="*/ 61913 h 1839372"/>
              <a:gd name="connsiteX74" fmla="*/ 2126277 w 2898422"/>
              <a:gd name="connsiteY74" fmla="*/ 76200 h 1839372"/>
              <a:gd name="connsiteX75" fmla="*/ 2159614 w 2898422"/>
              <a:gd name="connsiteY75" fmla="*/ 80963 h 1839372"/>
              <a:gd name="connsiteX76" fmla="*/ 2164377 w 2898422"/>
              <a:gd name="connsiteY76" fmla="*/ 95250 h 1839372"/>
              <a:gd name="connsiteX77" fmla="*/ 2192952 w 2898422"/>
              <a:gd name="connsiteY77" fmla="*/ 109538 h 1839372"/>
              <a:gd name="connsiteX78" fmla="*/ 2269152 w 2898422"/>
              <a:gd name="connsiteY78" fmla="*/ 104775 h 1839372"/>
              <a:gd name="connsiteX79" fmla="*/ 2283439 w 2898422"/>
              <a:gd name="connsiteY79" fmla="*/ 100013 h 1839372"/>
              <a:gd name="connsiteX80" fmla="*/ 2302489 w 2898422"/>
              <a:gd name="connsiteY80" fmla="*/ 104775 h 1839372"/>
              <a:gd name="connsiteX81" fmla="*/ 2331064 w 2898422"/>
              <a:gd name="connsiteY81" fmla="*/ 119063 h 1839372"/>
              <a:gd name="connsiteX82" fmla="*/ 2335827 w 2898422"/>
              <a:gd name="connsiteY82" fmla="*/ 133350 h 1839372"/>
              <a:gd name="connsiteX83" fmla="*/ 2350114 w 2898422"/>
              <a:gd name="connsiteY83" fmla="*/ 138113 h 1839372"/>
              <a:gd name="connsiteX84" fmla="*/ 2440602 w 2898422"/>
              <a:gd name="connsiteY84" fmla="*/ 142875 h 1839372"/>
              <a:gd name="connsiteX85" fmla="*/ 2478702 w 2898422"/>
              <a:gd name="connsiteY85" fmla="*/ 138113 h 1839372"/>
              <a:gd name="connsiteX86" fmla="*/ 2492989 w 2898422"/>
              <a:gd name="connsiteY86" fmla="*/ 133350 h 1839372"/>
              <a:gd name="connsiteX87" fmla="*/ 2502514 w 2898422"/>
              <a:gd name="connsiteY87" fmla="*/ 104775 h 1839372"/>
              <a:gd name="connsiteX88" fmla="*/ 2507277 w 2898422"/>
              <a:gd name="connsiteY88" fmla="*/ 90488 h 1839372"/>
              <a:gd name="connsiteX89" fmla="*/ 2512039 w 2898422"/>
              <a:gd name="connsiteY89" fmla="*/ 76200 h 1839372"/>
              <a:gd name="connsiteX90" fmla="*/ 2526327 w 2898422"/>
              <a:gd name="connsiteY90" fmla="*/ 71438 h 1839372"/>
              <a:gd name="connsiteX91" fmla="*/ 2664439 w 2898422"/>
              <a:gd name="connsiteY91" fmla="*/ 38100 h 1839372"/>
              <a:gd name="connsiteX92" fmla="*/ 2678727 w 2898422"/>
              <a:gd name="connsiteY92" fmla="*/ 28575 h 1839372"/>
              <a:gd name="connsiteX93" fmla="*/ 2707302 w 2898422"/>
              <a:gd name="connsiteY93" fmla="*/ 19050 h 1839372"/>
              <a:gd name="connsiteX94" fmla="*/ 2735877 w 2898422"/>
              <a:gd name="connsiteY94" fmla="*/ 0 h 1839372"/>
              <a:gd name="connsiteX95" fmla="*/ 2788264 w 2898422"/>
              <a:gd name="connsiteY95" fmla="*/ 42863 h 1839372"/>
              <a:gd name="connsiteX96" fmla="*/ 2793027 w 2898422"/>
              <a:gd name="connsiteY96" fmla="*/ 57150 h 1839372"/>
              <a:gd name="connsiteX97" fmla="*/ 2797789 w 2898422"/>
              <a:gd name="connsiteY97" fmla="*/ 95250 h 1839372"/>
              <a:gd name="connsiteX98" fmla="*/ 2802552 w 2898422"/>
              <a:gd name="connsiteY98" fmla="*/ 109538 h 1839372"/>
              <a:gd name="connsiteX99" fmla="*/ 2807314 w 2898422"/>
              <a:gd name="connsiteY99" fmla="*/ 166688 h 1839372"/>
              <a:gd name="connsiteX100" fmla="*/ 2816839 w 2898422"/>
              <a:gd name="connsiteY100" fmla="*/ 228600 h 1839372"/>
              <a:gd name="connsiteX101" fmla="*/ 2831127 w 2898422"/>
              <a:gd name="connsiteY101" fmla="*/ 304800 h 1839372"/>
              <a:gd name="connsiteX102" fmla="*/ 2845414 w 2898422"/>
              <a:gd name="connsiteY102" fmla="*/ 314325 h 1839372"/>
              <a:gd name="connsiteX103" fmla="*/ 2812077 w 2898422"/>
              <a:gd name="connsiteY103" fmla="*/ 361950 h 1839372"/>
              <a:gd name="connsiteX104" fmla="*/ 2797789 w 2898422"/>
              <a:gd name="connsiteY104" fmla="*/ 357188 h 1839372"/>
              <a:gd name="connsiteX105" fmla="*/ 2783502 w 2898422"/>
              <a:gd name="connsiteY105" fmla="*/ 366713 h 1839372"/>
              <a:gd name="connsiteX106" fmla="*/ 2726352 w 2898422"/>
              <a:gd name="connsiteY106" fmla="*/ 376238 h 1839372"/>
              <a:gd name="connsiteX107" fmla="*/ 2721589 w 2898422"/>
              <a:gd name="connsiteY107" fmla="*/ 390525 h 1839372"/>
              <a:gd name="connsiteX108" fmla="*/ 2716827 w 2898422"/>
              <a:gd name="connsiteY108" fmla="*/ 442913 h 1839372"/>
              <a:gd name="connsiteX109" fmla="*/ 2688252 w 2898422"/>
              <a:gd name="connsiteY109" fmla="*/ 452438 h 1839372"/>
              <a:gd name="connsiteX110" fmla="*/ 2673964 w 2898422"/>
              <a:gd name="connsiteY110" fmla="*/ 461963 h 1839372"/>
              <a:gd name="connsiteX111" fmla="*/ 2678727 w 2898422"/>
              <a:gd name="connsiteY111" fmla="*/ 538163 h 1839372"/>
              <a:gd name="connsiteX112" fmla="*/ 2688252 w 2898422"/>
              <a:gd name="connsiteY112" fmla="*/ 552450 h 1839372"/>
              <a:gd name="connsiteX113" fmla="*/ 2693014 w 2898422"/>
              <a:gd name="connsiteY113" fmla="*/ 595313 h 1839372"/>
              <a:gd name="connsiteX114" fmla="*/ 2702539 w 2898422"/>
              <a:gd name="connsiteY114" fmla="*/ 609600 h 1839372"/>
              <a:gd name="connsiteX115" fmla="*/ 2716827 w 2898422"/>
              <a:gd name="connsiteY115" fmla="*/ 638175 h 1839372"/>
              <a:gd name="connsiteX116" fmla="*/ 2716827 w 2898422"/>
              <a:gd name="connsiteY116" fmla="*/ 695325 h 1839372"/>
              <a:gd name="connsiteX117" fmla="*/ 2707302 w 2898422"/>
              <a:gd name="connsiteY117" fmla="*/ 709613 h 1839372"/>
              <a:gd name="connsiteX118" fmla="*/ 2712064 w 2898422"/>
              <a:gd name="connsiteY118" fmla="*/ 790575 h 1839372"/>
              <a:gd name="connsiteX119" fmla="*/ 2721589 w 2898422"/>
              <a:gd name="connsiteY119" fmla="*/ 819150 h 1839372"/>
              <a:gd name="connsiteX120" fmla="*/ 2726352 w 2898422"/>
              <a:gd name="connsiteY120" fmla="*/ 833438 h 1839372"/>
              <a:gd name="connsiteX121" fmla="*/ 2721589 w 2898422"/>
              <a:gd name="connsiteY121" fmla="*/ 933450 h 1839372"/>
              <a:gd name="connsiteX122" fmla="*/ 2707302 w 2898422"/>
              <a:gd name="connsiteY122" fmla="*/ 942975 h 1839372"/>
              <a:gd name="connsiteX123" fmla="*/ 2578714 w 2898422"/>
              <a:gd name="connsiteY123" fmla="*/ 947738 h 1839372"/>
              <a:gd name="connsiteX124" fmla="*/ 2583477 w 2898422"/>
              <a:gd name="connsiteY124" fmla="*/ 1004888 h 1839372"/>
              <a:gd name="connsiteX125" fmla="*/ 2597764 w 2898422"/>
              <a:gd name="connsiteY125" fmla="*/ 1014413 h 1839372"/>
              <a:gd name="connsiteX126" fmla="*/ 2626339 w 2898422"/>
              <a:gd name="connsiteY126" fmla="*/ 1023938 h 1839372"/>
              <a:gd name="connsiteX127" fmla="*/ 2654914 w 2898422"/>
              <a:gd name="connsiteY127" fmla="*/ 1042988 h 1839372"/>
              <a:gd name="connsiteX128" fmla="*/ 2650152 w 2898422"/>
              <a:gd name="connsiteY128" fmla="*/ 1081088 h 1839372"/>
              <a:gd name="connsiteX129" fmla="*/ 2654914 w 2898422"/>
              <a:gd name="connsiteY129" fmla="*/ 1123950 h 1839372"/>
              <a:gd name="connsiteX130" fmla="*/ 2693014 w 2898422"/>
              <a:gd name="connsiteY130" fmla="*/ 1128713 h 1839372"/>
              <a:gd name="connsiteX131" fmla="*/ 2707302 w 2898422"/>
              <a:gd name="connsiteY131" fmla="*/ 1133475 h 1839372"/>
              <a:gd name="connsiteX132" fmla="*/ 2721589 w 2898422"/>
              <a:gd name="connsiteY132" fmla="*/ 1143000 h 1839372"/>
              <a:gd name="connsiteX133" fmla="*/ 2726352 w 2898422"/>
              <a:gd name="connsiteY133" fmla="*/ 1157288 h 1839372"/>
              <a:gd name="connsiteX134" fmla="*/ 2735877 w 2898422"/>
              <a:gd name="connsiteY134" fmla="*/ 1200150 h 1839372"/>
              <a:gd name="connsiteX135" fmla="*/ 2740639 w 2898422"/>
              <a:gd name="connsiteY135" fmla="*/ 1214438 h 1839372"/>
              <a:gd name="connsiteX136" fmla="*/ 2754927 w 2898422"/>
              <a:gd name="connsiteY136" fmla="*/ 1223963 h 1839372"/>
              <a:gd name="connsiteX137" fmla="*/ 2769214 w 2898422"/>
              <a:gd name="connsiteY137" fmla="*/ 1266825 h 1839372"/>
              <a:gd name="connsiteX138" fmla="*/ 2773977 w 2898422"/>
              <a:gd name="connsiteY138" fmla="*/ 1281113 h 1839372"/>
              <a:gd name="connsiteX139" fmla="*/ 2802552 w 2898422"/>
              <a:gd name="connsiteY139" fmla="*/ 1295400 h 1839372"/>
              <a:gd name="connsiteX140" fmla="*/ 2831127 w 2898422"/>
              <a:gd name="connsiteY140" fmla="*/ 1314450 h 1839372"/>
              <a:gd name="connsiteX141" fmla="*/ 2859702 w 2898422"/>
              <a:gd name="connsiteY141" fmla="*/ 1323975 h 1839372"/>
              <a:gd name="connsiteX142" fmla="*/ 2873989 w 2898422"/>
              <a:gd name="connsiteY142" fmla="*/ 1352550 h 1839372"/>
              <a:gd name="connsiteX143" fmla="*/ 2878752 w 2898422"/>
              <a:gd name="connsiteY143" fmla="*/ 1376363 h 1839372"/>
              <a:gd name="connsiteX144" fmla="*/ 2893039 w 2898422"/>
              <a:gd name="connsiteY144" fmla="*/ 1381125 h 1839372"/>
              <a:gd name="connsiteX145" fmla="*/ 2893039 w 2898422"/>
              <a:gd name="connsiteY145" fmla="*/ 1428750 h 1839372"/>
              <a:gd name="connsiteX146" fmla="*/ 2888277 w 2898422"/>
              <a:gd name="connsiteY146" fmla="*/ 1447800 h 1839372"/>
              <a:gd name="connsiteX147" fmla="*/ 2873989 w 2898422"/>
              <a:gd name="connsiteY147" fmla="*/ 1457325 h 1839372"/>
              <a:gd name="connsiteX148" fmla="*/ 2854939 w 2898422"/>
              <a:gd name="connsiteY148" fmla="*/ 1500188 h 1839372"/>
              <a:gd name="connsiteX149" fmla="*/ 2845414 w 2898422"/>
              <a:gd name="connsiteY149" fmla="*/ 1528763 h 1839372"/>
              <a:gd name="connsiteX150" fmla="*/ 2802552 w 2898422"/>
              <a:gd name="connsiteY150" fmla="*/ 1552575 h 1839372"/>
              <a:gd name="connsiteX151" fmla="*/ 2778739 w 2898422"/>
              <a:gd name="connsiteY151" fmla="*/ 1557338 h 1839372"/>
              <a:gd name="connsiteX152" fmla="*/ 2764452 w 2898422"/>
              <a:gd name="connsiteY152" fmla="*/ 1571625 h 1839372"/>
              <a:gd name="connsiteX153" fmla="*/ 2759689 w 2898422"/>
              <a:gd name="connsiteY153" fmla="*/ 1619250 h 1839372"/>
              <a:gd name="connsiteX154" fmla="*/ 2731114 w 2898422"/>
              <a:gd name="connsiteY154" fmla="*/ 1624013 h 1839372"/>
              <a:gd name="connsiteX155" fmla="*/ 2688252 w 2898422"/>
              <a:gd name="connsiteY155" fmla="*/ 1643063 h 1839372"/>
              <a:gd name="connsiteX156" fmla="*/ 2678727 w 2898422"/>
              <a:gd name="connsiteY156" fmla="*/ 1671638 h 1839372"/>
              <a:gd name="connsiteX157" fmla="*/ 2673964 w 2898422"/>
              <a:gd name="connsiteY157" fmla="*/ 1685925 h 1839372"/>
              <a:gd name="connsiteX158" fmla="*/ 2669202 w 2898422"/>
              <a:gd name="connsiteY158" fmla="*/ 1724025 h 1839372"/>
              <a:gd name="connsiteX159" fmla="*/ 2659677 w 2898422"/>
              <a:gd name="connsiteY159" fmla="*/ 1752600 h 1839372"/>
              <a:gd name="connsiteX160" fmla="*/ 2654914 w 2898422"/>
              <a:gd name="connsiteY160" fmla="*/ 1785938 h 1839372"/>
              <a:gd name="connsiteX161" fmla="*/ 2650152 w 2898422"/>
              <a:gd name="connsiteY161" fmla="*/ 1800225 h 1839372"/>
              <a:gd name="connsiteX162" fmla="*/ 2635864 w 2898422"/>
              <a:gd name="connsiteY162" fmla="*/ 1804988 h 1839372"/>
              <a:gd name="connsiteX163" fmla="*/ 2631102 w 2898422"/>
              <a:gd name="connsiteY163" fmla="*/ 1819275 h 1839372"/>
              <a:gd name="connsiteX164" fmla="*/ 2626339 w 2898422"/>
              <a:gd name="connsiteY164" fmla="*/ 1838325 h 1839372"/>
              <a:gd name="connsiteX165" fmla="*/ 2602527 w 2898422"/>
              <a:gd name="connsiteY165" fmla="*/ 1833563 h 1839372"/>
              <a:gd name="connsiteX166" fmla="*/ 2597764 w 2898422"/>
              <a:gd name="connsiteY166" fmla="*/ 1819275 h 1839372"/>
              <a:gd name="connsiteX167" fmla="*/ 2554902 w 2898422"/>
              <a:gd name="connsiteY167" fmla="*/ 1804988 h 1839372"/>
              <a:gd name="connsiteX168" fmla="*/ 2540614 w 2898422"/>
              <a:gd name="connsiteY168" fmla="*/ 1795463 h 1839372"/>
              <a:gd name="connsiteX169" fmla="*/ 2483464 w 2898422"/>
              <a:gd name="connsiteY169" fmla="*/ 1785938 h 1839372"/>
              <a:gd name="connsiteX170" fmla="*/ 2469177 w 2898422"/>
              <a:gd name="connsiteY170" fmla="*/ 1776413 h 1839372"/>
              <a:gd name="connsiteX171" fmla="*/ 2359639 w 2898422"/>
              <a:gd name="connsiteY171" fmla="*/ 1766888 h 1839372"/>
              <a:gd name="connsiteX172" fmla="*/ 2345352 w 2898422"/>
              <a:gd name="connsiteY172" fmla="*/ 1757363 h 1839372"/>
              <a:gd name="connsiteX173" fmla="*/ 2335827 w 2898422"/>
              <a:gd name="connsiteY173" fmla="*/ 1728788 h 1839372"/>
              <a:gd name="connsiteX174" fmla="*/ 2307252 w 2898422"/>
              <a:gd name="connsiteY174" fmla="*/ 1719263 h 1839372"/>
              <a:gd name="connsiteX175" fmla="*/ 2297727 w 2898422"/>
              <a:gd name="connsiteY175" fmla="*/ 1704975 h 1839372"/>
              <a:gd name="connsiteX176" fmla="*/ 2292964 w 2898422"/>
              <a:gd name="connsiteY176" fmla="*/ 1690688 h 1839372"/>
              <a:gd name="connsiteX177" fmla="*/ 2264389 w 2898422"/>
              <a:gd name="connsiteY177" fmla="*/ 1676400 h 1839372"/>
              <a:gd name="connsiteX178" fmla="*/ 2259627 w 2898422"/>
              <a:gd name="connsiteY178" fmla="*/ 1585913 h 1839372"/>
              <a:gd name="connsiteX179" fmla="*/ 2254864 w 2898422"/>
              <a:gd name="connsiteY179" fmla="*/ 1562100 h 1839372"/>
              <a:gd name="connsiteX180" fmla="*/ 2245339 w 2898422"/>
              <a:gd name="connsiteY180" fmla="*/ 1547813 h 1839372"/>
              <a:gd name="connsiteX181" fmla="*/ 2240577 w 2898422"/>
              <a:gd name="connsiteY181" fmla="*/ 1524000 h 1839372"/>
              <a:gd name="connsiteX182" fmla="*/ 2235814 w 2898422"/>
              <a:gd name="connsiteY182" fmla="*/ 1509713 h 1839372"/>
              <a:gd name="connsiteX183" fmla="*/ 2207239 w 2898422"/>
              <a:gd name="connsiteY183" fmla="*/ 1490663 h 1839372"/>
              <a:gd name="connsiteX184" fmla="*/ 2178664 w 2898422"/>
              <a:gd name="connsiteY184" fmla="*/ 1476375 h 1839372"/>
              <a:gd name="connsiteX185" fmla="*/ 2169139 w 2898422"/>
              <a:gd name="connsiteY185" fmla="*/ 1428750 h 1839372"/>
              <a:gd name="connsiteX186" fmla="*/ 2164377 w 2898422"/>
              <a:gd name="connsiteY186" fmla="*/ 1404938 h 1839372"/>
              <a:gd name="connsiteX187" fmla="*/ 2154852 w 2898422"/>
              <a:gd name="connsiteY187" fmla="*/ 1390650 h 1839372"/>
              <a:gd name="connsiteX188" fmla="*/ 2150089 w 2898422"/>
              <a:gd name="connsiteY188" fmla="*/ 1376363 h 1839372"/>
              <a:gd name="connsiteX189" fmla="*/ 2121514 w 2898422"/>
              <a:gd name="connsiteY189" fmla="*/ 1357313 h 1839372"/>
              <a:gd name="connsiteX190" fmla="*/ 2097702 w 2898422"/>
              <a:gd name="connsiteY190" fmla="*/ 1314450 h 1839372"/>
              <a:gd name="connsiteX191" fmla="*/ 2069127 w 2898422"/>
              <a:gd name="connsiteY191" fmla="*/ 1304925 h 1839372"/>
              <a:gd name="connsiteX192" fmla="*/ 2040552 w 2898422"/>
              <a:gd name="connsiteY192" fmla="*/ 1290638 h 1839372"/>
              <a:gd name="connsiteX193" fmla="*/ 2026264 w 2898422"/>
              <a:gd name="connsiteY193" fmla="*/ 1281113 h 1839372"/>
              <a:gd name="connsiteX194" fmla="*/ 1907202 w 2898422"/>
              <a:gd name="connsiteY194" fmla="*/ 1262063 h 1839372"/>
              <a:gd name="connsiteX195" fmla="*/ 1888152 w 2898422"/>
              <a:gd name="connsiteY195" fmla="*/ 1219200 h 1839372"/>
              <a:gd name="connsiteX196" fmla="*/ 1859577 w 2898422"/>
              <a:gd name="connsiteY196" fmla="*/ 1223963 h 1839372"/>
              <a:gd name="connsiteX197" fmla="*/ 1840527 w 2898422"/>
              <a:gd name="connsiteY197" fmla="*/ 1252538 h 1839372"/>
              <a:gd name="connsiteX198" fmla="*/ 1811952 w 2898422"/>
              <a:gd name="connsiteY198" fmla="*/ 1262063 h 1839372"/>
              <a:gd name="connsiteX199" fmla="*/ 1783377 w 2898422"/>
              <a:gd name="connsiteY199" fmla="*/ 1281113 h 1839372"/>
              <a:gd name="connsiteX200" fmla="*/ 1740514 w 2898422"/>
              <a:gd name="connsiteY200" fmla="*/ 1300163 h 1839372"/>
              <a:gd name="connsiteX201" fmla="*/ 1688127 w 2898422"/>
              <a:gd name="connsiteY201" fmla="*/ 1295400 h 1839372"/>
              <a:gd name="connsiteX202" fmla="*/ 1659552 w 2898422"/>
              <a:gd name="connsiteY202" fmla="*/ 1285875 h 1839372"/>
              <a:gd name="connsiteX203" fmla="*/ 1550014 w 2898422"/>
              <a:gd name="connsiteY203" fmla="*/ 1276350 h 1839372"/>
              <a:gd name="connsiteX204" fmla="*/ 1459527 w 2898422"/>
              <a:gd name="connsiteY204" fmla="*/ 1290638 h 1839372"/>
              <a:gd name="connsiteX205" fmla="*/ 1454764 w 2898422"/>
              <a:gd name="connsiteY205" fmla="*/ 1304925 h 1839372"/>
              <a:gd name="connsiteX206" fmla="*/ 1440477 w 2898422"/>
              <a:gd name="connsiteY206" fmla="*/ 1314450 h 1839372"/>
              <a:gd name="connsiteX207" fmla="*/ 1411902 w 2898422"/>
              <a:gd name="connsiteY207" fmla="*/ 1323975 h 1839372"/>
              <a:gd name="connsiteX208" fmla="*/ 1397614 w 2898422"/>
              <a:gd name="connsiteY208" fmla="*/ 1352550 h 1839372"/>
              <a:gd name="connsiteX209" fmla="*/ 1383327 w 2898422"/>
              <a:gd name="connsiteY209" fmla="*/ 1357313 h 1839372"/>
              <a:gd name="connsiteX210" fmla="*/ 1369039 w 2898422"/>
              <a:gd name="connsiteY210" fmla="*/ 1371600 h 1839372"/>
              <a:gd name="connsiteX211" fmla="*/ 1340464 w 2898422"/>
              <a:gd name="connsiteY211" fmla="*/ 1390650 h 1839372"/>
              <a:gd name="connsiteX212" fmla="*/ 1326177 w 2898422"/>
              <a:gd name="connsiteY212" fmla="*/ 1400175 h 1839372"/>
              <a:gd name="connsiteX213" fmla="*/ 1311889 w 2898422"/>
              <a:gd name="connsiteY213" fmla="*/ 1409700 h 1839372"/>
              <a:gd name="connsiteX214" fmla="*/ 1297602 w 2898422"/>
              <a:gd name="connsiteY214" fmla="*/ 1419225 h 1839372"/>
              <a:gd name="connsiteX215" fmla="*/ 1288077 w 2898422"/>
              <a:gd name="connsiteY215" fmla="*/ 1433513 h 1839372"/>
              <a:gd name="connsiteX216" fmla="*/ 1245214 w 2898422"/>
              <a:gd name="connsiteY216" fmla="*/ 1447800 h 1839372"/>
              <a:gd name="connsiteX217" fmla="*/ 1202352 w 2898422"/>
              <a:gd name="connsiteY217" fmla="*/ 1462088 h 1839372"/>
              <a:gd name="connsiteX218" fmla="*/ 1188064 w 2898422"/>
              <a:gd name="connsiteY218" fmla="*/ 1466850 h 1839372"/>
              <a:gd name="connsiteX219" fmla="*/ 1173777 w 2898422"/>
              <a:gd name="connsiteY219" fmla="*/ 1471613 h 1839372"/>
              <a:gd name="connsiteX220" fmla="*/ 1097577 w 2898422"/>
              <a:gd name="connsiteY220" fmla="*/ 1481138 h 1839372"/>
              <a:gd name="connsiteX221" fmla="*/ 1083289 w 2898422"/>
              <a:gd name="connsiteY221" fmla="*/ 1485900 h 1839372"/>
              <a:gd name="connsiteX222" fmla="*/ 1069002 w 2898422"/>
              <a:gd name="connsiteY222" fmla="*/ 1495425 h 1839372"/>
              <a:gd name="connsiteX223" fmla="*/ 1040427 w 2898422"/>
              <a:gd name="connsiteY223" fmla="*/ 1519238 h 1839372"/>
              <a:gd name="connsiteX224" fmla="*/ 1016614 w 2898422"/>
              <a:gd name="connsiteY224" fmla="*/ 1547813 h 1839372"/>
              <a:gd name="connsiteX225" fmla="*/ 1002327 w 2898422"/>
              <a:gd name="connsiteY225" fmla="*/ 1552575 h 1839372"/>
              <a:gd name="connsiteX226" fmla="*/ 988039 w 2898422"/>
              <a:gd name="connsiteY226" fmla="*/ 1566863 h 1839372"/>
              <a:gd name="connsiteX227" fmla="*/ 940414 w 2898422"/>
              <a:gd name="connsiteY227" fmla="*/ 1571625 h 1839372"/>
              <a:gd name="connsiteX228" fmla="*/ 868977 w 2898422"/>
              <a:gd name="connsiteY228" fmla="*/ 1576388 h 1839372"/>
              <a:gd name="connsiteX229" fmla="*/ 716577 w 2898422"/>
              <a:gd name="connsiteY229" fmla="*/ 1585913 h 1839372"/>
              <a:gd name="connsiteX230" fmla="*/ 611802 w 2898422"/>
              <a:gd name="connsiteY230" fmla="*/ 1590675 h 1839372"/>
              <a:gd name="connsiteX231" fmla="*/ 583227 w 2898422"/>
              <a:gd name="connsiteY231" fmla="*/ 1600200 h 1839372"/>
              <a:gd name="connsiteX232" fmla="*/ 568939 w 2898422"/>
              <a:gd name="connsiteY232" fmla="*/ 1609725 h 1839372"/>
              <a:gd name="connsiteX233" fmla="*/ 540364 w 2898422"/>
              <a:gd name="connsiteY233" fmla="*/ 1619250 h 1839372"/>
              <a:gd name="connsiteX234" fmla="*/ 526077 w 2898422"/>
              <a:gd name="connsiteY234" fmla="*/ 1624013 h 1839372"/>
              <a:gd name="connsiteX235" fmla="*/ 511789 w 2898422"/>
              <a:gd name="connsiteY235" fmla="*/ 1628775 h 1839372"/>
              <a:gd name="connsiteX236" fmla="*/ 459402 w 2898422"/>
              <a:gd name="connsiteY236" fmla="*/ 1643063 h 1839372"/>
              <a:gd name="connsiteX237" fmla="*/ 445114 w 2898422"/>
              <a:gd name="connsiteY237" fmla="*/ 1633538 h 1839372"/>
              <a:gd name="connsiteX238" fmla="*/ 198176 w 2898422"/>
              <a:gd name="connsiteY238" fmla="*/ 1699288 h 1839372"/>
              <a:gd name="connsiteX239" fmla="*/ 5684 w 2898422"/>
              <a:gd name="connsiteY239" fmla="*/ 1632258 h 1839372"/>
              <a:gd name="connsiteX240" fmla="*/ 449877 w 2898422"/>
              <a:gd name="connsiteY240" fmla="*/ 1409700 h 1839372"/>
              <a:gd name="connsiteX0" fmla="*/ 444315 w 2892860"/>
              <a:gd name="connsiteY0" fmla="*/ 1409700 h 1839372"/>
              <a:gd name="connsiteX1" fmla="*/ 472890 w 2892860"/>
              <a:gd name="connsiteY1" fmla="*/ 1414463 h 1839372"/>
              <a:gd name="connsiteX2" fmla="*/ 487177 w 2892860"/>
              <a:gd name="connsiteY2" fmla="*/ 1423988 h 1839372"/>
              <a:gd name="connsiteX3" fmla="*/ 506227 w 2892860"/>
              <a:gd name="connsiteY3" fmla="*/ 1428750 h 1839372"/>
              <a:gd name="connsiteX4" fmla="*/ 520515 w 2892860"/>
              <a:gd name="connsiteY4" fmla="*/ 1433513 h 1839372"/>
              <a:gd name="connsiteX5" fmla="*/ 611002 w 2892860"/>
              <a:gd name="connsiteY5" fmla="*/ 1443038 h 1839372"/>
              <a:gd name="connsiteX6" fmla="*/ 658627 w 2892860"/>
              <a:gd name="connsiteY6" fmla="*/ 1438275 h 1839372"/>
              <a:gd name="connsiteX7" fmla="*/ 672915 w 2892860"/>
              <a:gd name="connsiteY7" fmla="*/ 1428750 h 1839372"/>
              <a:gd name="connsiteX8" fmla="*/ 763402 w 2892860"/>
              <a:gd name="connsiteY8" fmla="*/ 1433513 h 1839372"/>
              <a:gd name="connsiteX9" fmla="*/ 777690 w 2892860"/>
              <a:gd name="connsiteY9" fmla="*/ 1438275 h 1839372"/>
              <a:gd name="connsiteX10" fmla="*/ 811027 w 2892860"/>
              <a:gd name="connsiteY10" fmla="*/ 1428750 h 1839372"/>
              <a:gd name="connsiteX11" fmla="*/ 820552 w 2892860"/>
              <a:gd name="connsiteY11" fmla="*/ 1414463 h 1839372"/>
              <a:gd name="connsiteX12" fmla="*/ 849127 w 2892860"/>
              <a:gd name="connsiteY12" fmla="*/ 1404938 h 1839372"/>
              <a:gd name="connsiteX13" fmla="*/ 858652 w 2892860"/>
              <a:gd name="connsiteY13" fmla="*/ 1390650 h 1839372"/>
              <a:gd name="connsiteX14" fmla="*/ 887227 w 2892860"/>
              <a:gd name="connsiteY14" fmla="*/ 1381125 h 1839372"/>
              <a:gd name="connsiteX15" fmla="*/ 901515 w 2892860"/>
              <a:gd name="connsiteY15" fmla="*/ 1376363 h 1839372"/>
              <a:gd name="connsiteX16" fmla="*/ 992002 w 2892860"/>
              <a:gd name="connsiteY16" fmla="*/ 1366838 h 1839372"/>
              <a:gd name="connsiteX17" fmla="*/ 1001527 w 2892860"/>
              <a:gd name="connsiteY17" fmla="*/ 1352550 h 1839372"/>
              <a:gd name="connsiteX18" fmla="*/ 1015815 w 2892860"/>
              <a:gd name="connsiteY18" fmla="*/ 1343025 h 1839372"/>
              <a:gd name="connsiteX19" fmla="*/ 1034865 w 2892860"/>
              <a:gd name="connsiteY19" fmla="*/ 1319213 h 1839372"/>
              <a:gd name="connsiteX20" fmla="*/ 1039627 w 2892860"/>
              <a:gd name="connsiteY20" fmla="*/ 1119188 h 1839372"/>
              <a:gd name="connsiteX21" fmla="*/ 1049152 w 2892860"/>
              <a:gd name="connsiteY21" fmla="*/ 1090613 h 1839372"/>
              <a:gd name="connsiteX22" fmla="*/ 1063440 w 2892860"/>
              <a:gd name="connsiteY22" fmla="*/ 1028700 h 1839372"/>
              <a:gd name="connsiteX23" fmla="*/ 1072965 w 2892860"/>
              <a:gd name="connsiteY23" fmla="*/ 1014413 h 1839372"/>
              <a:gd name="connsiteX24" fmla="*/ 1087252 w 2892860"/>
              <a:gd name="connsiteY24" fmla="*/ 985838 h 1839372"/>
              <a:gd name="connsiteX25" fmla="*/ 1101540 w 2892860"/>
              <a:gd name="connsiteY25" fmla="*/ 981075 h 1839372"/>
              <a:gd name="connsiteX26" fmla="*/ 1120590 w 2892860"/>
              <a:gd name="connsiteY26" fmla="*/ 952500 h 1839372"/>
              <a:gd name="connsiteX27" fmla="*/ 1125352 w 2892860"/>
              <a:gd name="connsiteY27" fmla="*/ 938213 h 1839372"/>
              <a:gd name="connsiteX28" fmla="*/ 1134877 w 2892860"/>
              <a:gd name="connsiteY28" fmla="*/ 923925 h 1839372"/>
              <a:gd name="connsiteX29" fmla="*/ 1139640 w 2892860"/>
              <a:gd name="connsiteY29" fmla="*/ 909638 h 1839372"/>
              <a:gd name="connsiteX30" fmla="*/ 1153927 w 2892860"/>
              <a:gd name="connsiteY30" fmla="*/ 904875 h 1839372"/>
              <a:gd name="connsiteX31" fmla="*/ 1168215 w 2892860"/>
              <a:gd name="connsiteY31" fmla="*/ 895350 h 1839372"/>
              <a:gd name="connsiteX32" fmla="*/ 1177740 w 2892860"/>
              <a:gd name="connsiteY32" fmla="*/ 881063 h 1839372"/>
              <a:gd name="connsiteX33" fmla="*/ 1206315 w 2892860"/>
              <a:gd name="connsiteY33" fmla="*/ 862013 h 1839372"/>
              <a:gd name="connsiteX34" fmla="*/ 1230127 w 2892860"/>
              <a:gd name="connsiteY34" fmla="*/ 819150 h 1839372"/>
              <a:gd name="connsiteX35" fmla="*/ 1234890 w 2892860"/>
              <a:gd name="connsiteY35" fmla="*/ 776288 h 1839372"/>
              <a:gd name="connsiteX36" fmla="*/ 1244415 w 2892860"/>
              <a:gd name="connsiteY36" fmla="*/ 738188 h 1839372"/>
              <a:gd name="connsiteX37" fmla="*/ 1249177 w 2892860"/>
              <a:gd name="connsiteY37" fmla="*/ 642938 h 1839372"/>
              <a:gd name="connsiteX38" fmla="*/ 1244415 w 2892860"/>
              <a:gd name="connsiteY38" fmla="*/ 609600 h 1839372"/>
              <a:gd name="connsiteX39" fmla="*/ 1239652 w 2892860"/>
              <a:gd name="connsiteY39" fmla="*/ 595313 h 1839372"/>
              <a:gd name="connsiteX40" fmla="*/ 1225365 w 2892860"/>
              <a:gd name="connsiteY40" fmla="*/ 590550 h 1839372"/>
              <a:gd name="connsiteX41" fmla="*/ 1220602 w 2892860"/>
              <a:gd name="connsiteY41" fmla="*/ 576263 h 1839372"/>
              <a:gd name="connsiteX42" fmla="*/ 1230127 w 2892860"/>
              <a:gd name="connsiteY42" fmla="*/ 519113 h 1839372"/>
              <a:gd name="connsiteX43" fmla="*/ 1239652 w 2892860"/>
              <a:gd name="connsiteY43" fmla="*/ 476250 h 1839372"/>
              <a:gd name="connsiteX44" fmla="*/ 1253940 w 2892860"/>
              <a:gd name="connsiteY44" fmla="*/ 466725 h 1839372"/>
              <a:gd name="connsiteX45" fmla="*/ 1263465 w 2892860"/>
              <a:gd name="connsiteY45" fmla="*/ 452438 h 1839372"/>
              <a:gd name="connsiteX46" fmla="*/ 1268227 w 2892860"/>
              <a:gd name="connsiteY46" fmla="*/ 438150 h 1839372"/>
              <a:gd name="connsiteX47" fmla="*/ 1282515 w 2892860"/>
              <a:gd name="connsiteY47" fmla="*/ 428625 h 1839372"/>
              <a:gd name="connsiteX48" fmla="*/ 1296802 w 2892860"/>
              <a:gd name="connsiteY48" fmla="*/ 395288 h 1839372"/>
              <a:gd name="connsiteX49" fmla="*/ 1306327 w 2892860"/>
              <a:gd name="connsiteY49" fmla="*/ 366713 h 1839372"/>
              <a:gd name="connsiteX50" fmla="*/ 1311090 w 2892860"/>
              <a:gd name="connsiteY50" fmla="*/ 352425 h 1839372"/>
              <a:gd name="connsiteX51" fmla="*/ 1320615 w 2892860"/>
              <a:gd name="connsiteY51" fmla="*/ 338138 h 1839372"/>
              <a:gd name="connsiteX52" fmla="*/ 1325377 w 2892860"/>
              <a:gd name="connsiteY52" fmla="*/ 271463 h 1839372"/>
              <a:gd name="connsiteX53" fmla="*/ 1311090 w 2892860"/>
              <a:gd name="connsiteY53" fmla="*/ 261938 h 1839372"/>
              <a:gd name="connsiteX54" fmla="*/ 1306327 w 2892860"/>
              <a:gd name="connsiteY54" fmla="*/ 242888 h 1839372"/>
              <a:gd name="connsiteX55" fmla="*/ 1301565 w 2892860"/>
              <a:gd name="connsiteY55" fmla="*/ 228600 h 1839372"/>
              <a:gd name="connsiteX56" fmla="*/ 1320615 w 2892860"/>
              <a:gd name="connsiteY56" fmla="*/ 209550 h 1839372"/>
              <a:gd name="connsiteX57" fmla="*/ 1349190 w 2892860"/>
              <a:gd name="connsiteY57" fmla="*/ 195263 h 1839372"/>
              <a:gd name="connsiteX58" fmla="*/ 1363477 w 2892860"/>
              <a:gd name="connsiteY58" fmla="*/ 166688 h 1839372"/>
              <a:gd name="connsiteX59" fmla="*/ 1368240 w 2892860"/>
              <a:gd name="connsiteY59" fmla="*/ 147638 h 1839372"/>
              <a:gd name="connsiteX60" fmla="*/ 1430152 w 2892860"/>
              <a:gd name="connsiteY60" fmla="*/ 133350 h 1839372"/>
              <a:gd name="connsiteX61" fmla="*/ 1525402 w 2892860"/>
              <a:gd name="connsiteY61" fmla="*/ 138113 h 1839372"/>
              <a:gd name="connsiteX62" fmla="*/ 1544452 w 2892860"/>
              <a:gd name="connsiteY62" fmla="*/ 142875 h 1839372"/>
              <a:gd name="connsiteX63" fmla="*/ 1606365 w 2892860"/>
              <a:gd name="connsiteY63" fmla="*/ 147638 h 1839372"/>
              <a:gd name="connsiteX64" fmla="*/ 1873065 w 2892860"/>
              <a:gd name="connsiteY64" fmla="*/ 147638 h 1839372"/>
              <a:gd name="connsiteX65" fmla="*/ 1887352 w 2892860"/>
              <a:gd name="connsiteY65" fmla="*/ 142875 h 1839372"/>
              <a:gd name="connsiteX66" fmla="*/ 1944502 w 2892860"/>
              <a:gd name="connsiteY66" fmla="*/ 138113 h 1839372"/>
              <a:gd name="connsiteX67" fmla="*/ 1973077 w 2892860"/>
              <a:gd name="connsiteY67" fmla="*/ 128588 h 1839372"/>
              <a:gd name="connsiteX68" fmla="*/ 1987365 w 2892860"/>
              <a:gd name="connsiteY68" fmla="*/ 123825 h 1839372"/>
              <a:gd name="connsiteX69" fmla="*/ 1992127 w 2892860"/>
              <a:gd name="connsiteY69" fmla="*/ 109538 h 1839372"/>
              <a:gd name="connsiteX70" fmla="*/ 2020702 w 2892860"/>
              <a:gd name="connsiteY70" fmla="*/ 90488 h 1839372"/>
              <a:gd name="connsiteX71" fmla="*/ 2030227 w 2892860"/>
              <a:gd name="connsiteY71" fmla="*/ 76200 h 1839372"/>
              <a:gd name="connsiteX72" fmla="*/ 2058802 w 2892860"/>
              <a:gd name="connsiteY72" fmla="*/ 57150 h 1839372"/>
              <a:gd name="connsiteX73" fmla="*/ 2092140 w 2892860"/>
              <a:gd name="connsiteY73" fmla="*/ 61913 h 1839372"/>
              <a:gd name="connsiteX74" fmla="*/ 2120715 w 2892860"/>
              <a:gd name="connsiteY74" fmla="*/ 76200 h 1839372"/>
              <a:gd name="connsiteX75" fmla="*/ 2154052 w 2892860"/>
              <a:gd name="connsiteY75" fmla="*/ 80963 h 1839372"/>
              <a:gd name="connsiteX76" fmla="*/ 2158815 w 2892860"/>
              <a:gd name="connsiteY76" fmla="*/ 95250 h 1839372"/>
              <a:gd name="connsiteX77" fmla="*/ 2187390 w 2892860"/>
              <a:gd name="connsiteY77" fmla="*/ 109538 h 1839372"/>
              <a:gd name="connsiteX78" fmla="*/ 2263590 w 2892860"/>
              <a:gd name="connsiteY78" fmla="*/ 104775 h 1839372"/>
              <a:gd name="connsiteX79" fmla="*/ 2277877 w 2892860"/>
              <a:gd name="connsiteY79" fmla="*/ 100013 h 1839372"/>
              <a:gd name="connsiteX80" fmla="*/ 2296927 w 2892860"/>
              <a:gd name="connsiteY80" fmla="*/ 104775 h 1839372"/>
              <a:gd name="connsiteX81" fmla="*/ 2325502 w 2892860"/>
              <a:gd name="connsiteY81" fmla="*/ 119063 h 1839372"/>
              <a:gd name="connsiteX82" fmla="*/ 2330265 w 2892860"/>
              <a:gd name="connsiteY82" fmla="*/ 133350 h 1839372"/>
              <a:gd name="connsiteX83" fmla="*/ 2344552 w 2892860"/>
              <a:gd name="connsiteY83" fmla="*/ 138113 h 1839372"/>
              <a:gd name="connsiteX84" fmla="*/ 2435040 w 2892860"/>
              <a:gd name="connsiteY84" fmla="*/ 142875 h 1839372"/>
              <a:gd name="connsiteX85" fmla="*/ 2473140 w 2892860"/>
              <a:gd name="connsiteY85" fmla="*/ 138113 h 1839372"/>
              <a:gd name="connsiteX86" fmla="*/ 2487427 w 2892860"/>
              <a:gd name="connsiteY86" fmla="*/ 133350 h 1839372"/>
              <a:gd name="connsiteX87" fmla="*/ 2496952 w 2892860"/>
              <a:gd name="connsiteY87" fmla="*/ 104775 h 1839372"/>
              <a:gd name="connsiteX88" fmla="*/ 2501715 w 2892860"/>
              <a:gd name="connsiteY88" fmla="*/ 90488 h 1839372"/>
              <a:gd name="connsiteX89" fmla="*/ 2506477 w 2892860"/>
              <a:gd name="connsiteY89" fmla="*/ 76200 h 1839372"/>
              <a:gd name="connsiteX90" fmla="*/ 2520765 w 2892860"/>
              <a:gd name="connsiteY90" fmla="*/ 71438 h 1839372"/>
              <a:gd name="connsiteX91" fmla="*/ 2658877 w 2892860"/>
              <a:gd name="connsiteY91" fmla="*/ 38100 h 1839372"/>
              <a:gd name="connsiteX92" fmla="*/ 2673165 w 2892860"/>
              <a:gd name="connsiteY92" fmla="*/ 28575 h 1839372"/>
              <a:gd name="connsiteX93" fmla="*/ 2701740 w 2892860"/>
              <a:gd name="connsiteY93" fmla="*/ 19050 h 1839372"/>
              <a:gd name="connsiteX94" fmla="*/ 2730315 w 2892860"/>
              <a:gd name="connsiteY94" fmla="*/ 0 h 1839372"/>
              <a:gd name="connsiteX95" fmla="*/ 2782702 w 2892860"/>
              <a:gd name="connsiteY95" fmla="*/ 42863 h 1839372"/>
              <a:gd name="connsiteX96" fmla="*/ 2787465 w 2892860"/>
              <a:gd name="connsiteY96" fmla="*/ 57150 h 1839372"/>
              <a:gd name="connsiteX97" fmla="*/ 2792227 w 2892860"/>
              <a:gd name="connsiteY97" fmla="*/ 95250 h 1839372"/>
              <a:gd name="connsiteX98" fmla="*/ 2796990 w 2892860"/>
              <a:gd name="connsiteY98" fmla="*/ 109538 h 1839372"/>
              <a:gd name="connsiteX99" fmla="*/ 2801752 w 2892860"/>
              <a:gd name="connsiteY99" fmla="*/ 166688 h 1839372"/>
              <a:gd name="connsiteX100" fmla="*/ 2811277 w 2892860"/>
              <a:gd name="connsiteY100" fmla="*/ 228600 h 1839372"/>
              <a:gd name="connsiteX101" fmla="*/ 2825565 w 2892860"/>
              <a:gd name="connsiteY101" fmla="*/ 304800 h 1839372"/>
              <a:gd name="connsiteX102" fmla="*/ 2839852 w 2892860"/>
              <a:gd name="connsiteY102" fmla="*/ 314325 h 1839372"/>
              <a:gd name="connsiteX103" fmla="*/ 2806515 w 2892860"/>
              <a:gd name="connsiteY103" fmla="*/ 361950 h 1839372"/>
              <a:gd name="connsiteX104" fmla="*/ 2792227 w 2892860"/>
              <a:gd name="connsiteY104" fmla="*/ 357188 h 1839372"/>
              <a:gd name="connsiteX105" fmla="*/ 2777940 w 2892860"/>
              <a:gd name="connsiteY105" fmla="*/ 366713 h 1839372"/>
              <a:gd name="connsiteX106" fmla="*/ 2720790 w 2892860"/>
              <a:gd name="connsiteY106" fmla="*/ 376238 h 1839372"/>
              <a:gd name="connsiteX107" fmla="*/ 2716027 w 2892860"/>
              <a:gd name="connsiteY107" fmla="*/ 390525 h 1839372"/>
              <a:gd name="connsiteX108" fmla="*/ 2711265 w 2892860"/>
              <a:gd name="connsiteY108" fmla="*/ 442913 h 1839372"/>
              <a:gd name="connsiteX109" fmla="*/ 2682690 w 2892860"/>
              <a:gd name="connsiteY109" fmla="*/ 452438 h 1839372"/>
              <a:gd name="connsiteX110" fmla="*/ 2668402 w 2892860"/>
              <a:gd name="connsiteY110" fmla="*/ 461963 h 1839372"/>
              <a:gd name="connsiteX111" fmla="*/ 2673165 w 2892860"/>
              <a:gd name="connsiteY111" fmla="*/ 538163 h 1839372"/>
              <a:gd name="connsiteX112" fmla="*/ 2682690 w 2892860"/>
              <a:gd name="connsiteY112" fmla="*/ 552450 h 1839372"/>
              <a:gd name="connsiteX113" fmla="*/ 2687452 w 2892860"/>
              <a:gd name="connsiteY113" fmla="*/ 595313 h 1839372"/>
              <a:gd name="connsiteX114" fmla="*/ 2696977 w 2892860"/>
              <a:gd name="connsiteY114" fmla="*/ 609600 h 1839372"/>
              <a:gd name="connsiteX115" fmla="*/ 2711265 w 2892860"/>
              <a:gd name="connsiteY115" fmla="*/ 638175 h 1839372"/>
              <a:gd name="connsiteX116" fmla="*/ 2711265 w 2892860"/>
              <a:gd name="connsiteY116" fmla="*/ 695325 h 1839372"/>
              <a:gd name="connsiteX117" fmla="*/ 2701740 w 2892860"/>
              <a:gd name="connsiteY117" fmla="*/ 709613 h 1839372"/>
              <a:gd name="connsiteX118" fmla="*/ 2706502 w 2892860"/>
              <a:gd name="connsiteY118" fmla="*/ 790575 h 1839372"/>
              <a:gd name="connsiteX119" fmla="*/ 2716027 w 2892860"/>
              <a:gd name="connsiteY119" fmla="*/ 819150 h 1839372"/>
              <a:gd name="connsiteX120" fmla="*/ 2720790 w 2892860"/>
              <a:gd name="connsiteY120" fmla="*/ 833438 h 1839372"/>
              <a:gd name="connsiteX121" fmla="*/ 2716027 w 2892860"/>
              <a:gd name="connsiteY121" fmla="*/ 933450 h 1839372"/>
              <a:gd name="connsiteX122" fmla="*/ 2701740 w 2892860"/>
              <a:gd name="connsiteY122" fmla="*/ 942975 h 1839372"/>
              <a:gd name="connsiteX123" fmla="*/ 2573152 w 2892860"/>
              <a:gd name="connsiteY123" fmla="*/ 947738 h 1839372"/>
              <a:gd name="connsiteX124" fmla="*/ 2577915 w 2892860"/>
              <a:gd name="connsiteY124" fmla="*/ 1004888 h 1839372"/>
              <a:gd name="connsiteX125" fmla="*/ 2592202 w 2892860"/>
              <a:gd name="connsiteY125" fmla="*/ 1014413 h 1839372"/>
              <a:gd name="connsiteX126" fmla="*/ 2620777 w 2892860"/>
              <a:gd name="connsiteY126" fmla="*/ 1023938 h 1839372"/>
              <a:gd name="connsiteX127" fmla="*/ 2649352 w 2892860"/>
              <a:gd name="connsiteY127" fmla="*/ 1042988 h 1839372"/>
              <a:gd name="connsiteX128" fmla="*/ 2644590 w 2892860"/>
              <a:gd name="connsiteY128" fmla="*/ 1081088 h 1839372"/>
              <a:gd name="connsiteX129" fmla="*/ 2649352 w 2892860"/>
              <a:gd name="connsiteY129" fmla="*/ 1123950 h 1839372"/>
              <a:gd name="connsiteX130" fmla="*/ 2687452 w 2892860"/>
              <a:gd name="connsiteY130" fmla="*/ 1128713 h 1839372"/>
              <a:gd name="connsiteX131" fmla="*/ 2701740 w 2892860"/>
              <a:gd name="connsiteY131" fmla="*/ 1133475 h 1839372"/>
              <a:gd name="connsiteX132" fmla="*/ 2716027 w 2892860"/>
              <a:gd name="connsiteY132" fmla="*/ 1143000 h 1839372"/>
              <a:gd name="connsiteX133" fmla="*/ 2720790 w 2892860"/>
              <a:gd name="connsiteY133" fmla="*/ 1157288 h 1839372"/>
              <a:gd name="connsiteX134" fmla="*/ 2730315 w 2892860"/>
              <a:gd name="connsiteY134" fmla="*/ 1200150 h 1839372"/>
              <a:gd name="connsiteX135" fmla="*/ 2735077 w 2892860"/>
              <a:gd name="connsiteY135" fmla="*/ 1214438 h 1839372"/>
              <a:gd name="connsiteX136" fmla="*/ 2749365 w 2892860"/>
              <a:gd name="connsiteY136" fmla="*/ 1223963 h 1839372"/>
              <a:gd name="connsiteX137" fmla="*/ 2763652 w 2892860"/>
              <a:gd name="connsiteY137" fmla="*/ 1266825 h 1839372"/>
              <a:gd name="connsiteX138" fmla="*/ 2768415 w 2892860"/>
              <a:gd name="connsiteY138" fmla="*/ 1281113 h 1839372"/>
              <a:gd name="connsiteX139" fmla="*/ 2796990 w 2892860"/>
              <a:gd name="connsiteY139" fmla="*/ 1295400 h 1839372"/>
              <a:gd name="connsiteX140" fmla="*/ 2825565 w 2892860"/>
              <a:gd name="connsiteY140" fmla="*/ 1314450 h 1839372"/>
              <a:gd name="connsiteX141" fmla="*/ 2854140 w 2892860"/>
              <a:gd name="connsiteY141" fmla="*/ 1323975 h 1839372"/>
              <a:gd name="connsiteX142" fmla="*/ 2868427 w 2892860"/>
              <a:gd name="connsiteY142" fmla="*/ 1352550 h 1839372"/>
              <a:gd name="connsiteX143" fmla="*/ 2873190 w 2892860"/>
              <a:gd name="connsiteY143" fmla="*/ 1376363 h 1839372"/>
              <a:gd name="connsiteX144" fmla="*/ 2887477 w 2892860"/>
              <a:gd name="connsiteY144" fmla="*/ 1381125 h 1839372"/>
              <a:gd name="connsiteX145" fmla="*/ 2887477 w 2892860"/>
              <a:gd name="connsiteY145" fmla="*/ 1428750 h 1839372"/>
              <a:gd name="connsiteX146" fmla="*/ 2882715 w 2892860"/>
              <a:gd name="connsiteY146" fmla="*/ 1447800 h 1839372"/>
              <a:gd name="connsiteX147" fmla="*/ 2868427 w 2892860"/>
              <a:gd name="connsiteY147" fmla="*/ 1457325 h 1839372"/>
              <a:gd name="connsiteX148" fmla="*/ 2849377 w 2892860"/>
              <a:gd name="connsiteY148" fmla="*/ 1500188 h 1839372"/>
              <a:gd name="connsiteX149" fmla="*/ 2839852 w 2892860"/>
              <a:gd name="connsiteY149" fmla="*/ 1528763 h 1839372"/>
              <a:gd name="connsiteX150" fmla="*/ 2796990 w 2892860"/>
              <a:gd name="connsiteY150" fmla="*/ 1552575 h 1839372"/>
              <a:gd name="connsiteX151" fmla="*/ 2773177 w 2892860"/>
              <a:gd name="connsiteY151" fmla="*/ 1557338 h 1839372"/>
              <a:gd name="connsiteX152" fmla="*/ 2758890 w 2892860"/>
              <a:gd name="connsiteY152" fmla="*/ 1571625 h 1839372"/>
              <a:gd name="connsiteX153" fmla="*/ 2754127 w 2892860"/>
              <a:gd name="connsiteY153" fmla="*/ 1619250 h 1839372"/>
              <a:gd name="connsiteX154" fmla="*/ 2725552 w 2892860"/>
              <a:gd name="connsiteY154" fmla="*/ 1624013 h 1839372"/>
              <a:gd name="connsiteX155" fmla="*/ 2682690 w 2892860"/>
              <a:gd name="connsiteY155" fmla="*/ 1643063 h 1839372"/>
              <a:gd name="connsiteX156" fmla="*/ 2673165 w 2892860"/>
              <a:gd name="connsiteY156" fmla="*/ 1671638 h 1839372"/>
              <a:gd name="connsiteX157" fmla="*/ 2668402 w 2892860"/>
              <a:gd name="connsiteY157" fmla="*/ 1685925 h 1839372"/>
              <a:gd name="connsiteX158" fmla="*/ 2663640 w 2892860"/>
              <a:gd name="connsiteY158" fmla="*/ 1724025 h 1839372"/>
              <a:gd name="connsiteX159" fmla="*/ 2654115 w 2892860"/>
              <a:gd name="connsiteY159" fmla="*/ 1752600 h 1839372"/>
              <a:gd name="connsiteX160" fmla="*/ 2649352 w 2892860"/>
              <a:gd name="connsiteY160" fmla="*/ 1785938 h 1839372"/>
              <a:gd name="connsiteX161" fmla="*/ 2644590 w 2892860"/>
              <a:gd name="connsiteY161" fmla="*/ 1800225 h 1839372"/>
              <a:gd name="connsiteX162" fmla="*/ 2630302 w 2892860"/>
              <a:gd name="connsiteY162" fmla="*/ 1804988 h 1839372"/>
              <a:gd name="connsiteX163" fmla="*/ 2625540 w 2892860"/>
              <a:gd name="connsiteY163" fmla="*/ 1819275 h 1839372"/>
              <a:gd name="connsiteX164" fmla="*/ 2620777 w 2892860"/>
              <a:gd name="connsiteY164" fmla="*/ 1838325 h 1839372"/>
              <a:gd name="connsiteX165" fmla="*/ 2596965 w 2892860"/>
              <a:gd name="connsiteY165" fmla="*/ 1833563 h 1839372"/>
              <a:gd name="connsiteX166" fmla="*/ 2592202 w 2892860"/>
              <a:gd name="connsiteY166" fmla="*/ 1819275 h 1839372"/>
              <a:gd name="connsiteX167" fmla="*/ 2549340 w 2892860"/>
              <a:gd name="connsiteY167" fmla="*/ 1804988 h 1839372"/>
              <a:gd name="connsiteX168" fmla="*/ 2535052 w 2892860"/>
              <a:gd name="connsiteY168" fmla="*/ 1795463 h 1839372"/>
              <a:gd name="connsiteX169" fmla="*/ 2477902 w 2892860"/>
              <a:gd name="connsiteY169" fmla="*/ 1785938 h 1839372"/>
              <a:gd name="connsiteX170" fmla="*/ 2463615 w 2892860"/>
              <a:gd name="connsiteY170" fmla="*/ 1776413 h 1839372"/>
              <a:gd name="connsiteX171" fmla="*/ 2354077 w 2892860"/>
              <a:gd name="connsiteY171" fmla="*/ 1766888 h 1839372"/>
              <a:gd name="connsiteX172" fmla="*/ 2339790 w 2892860"/>
              <a:gd name="connsiteY172" fmla="*/ 1757363 h 1839372"/>
              <a:gd name="connsiteX173" fmla="*/ 2330265 w 2892860"/>
              <a:gd name="connsiteY173" fmla="*/ 1728788 h 1839372"/>
              <a:gd name="connsiteX174" fmla="*/ 2301690 w 2892860"/>
              <a:gd name="connsiteY174" fmla="*/ 1719263 h 1839372"/>
              <a:gd name="connsiteX175" fmla="*/ 2292165 w 2892860"/>
              <a:gd name="connsiteY175" fmla="*/ 1704975 h 1839372"/>
              <a:gd name="connsiteX176" fmla="*/ 2287402 w 2892860"/>
              <a:gd name="connsiteY176" fmla="*/ 1690688 h 1839372"/>
              <a:gd name="connsiteX177" fmla="*/ 2258827 w 2892860"/>
              <a:gd name="connsiteY177" fmla="*/ 1676400 h 1839372"/>
              <a:gd name="connsiteX178" fmla="*/ 2254065 w 2892860"/>
              <a:gd name="connsiteY178" fmla="*/ 1585913 h 1839372"/>
              <a:gd name="connsiteX179" fmla="*/ 2249302 w 2892860"/>
              <a:gd name="connsiteY179" fmla="*/ 1562100 h 1839372"/>
              <a:gd name="connsiteX180" fmla="*/ 2239777 w 2892860"/>
              <a:gd name="connsiteY180" fmla="*/ 1547813 h 1839372"/>
              <a:gd name="connsiteX181" fmla="*/ 2235015 w 2892860"/>
              <a:gd name="connsiteY181" fmla="*/ 1524000 h 1839372"/>
              <a:gd name="connsiteX182" fmla="*/ 2230252 w 2892860"/>
              <a:gd name="connsiteY182" fmla="*/ 1509713 h 1839372"/>
              <a:gd name="connsiteX183" fmla="*/ 2201677 w 2892860"/>
              <a:gd name="connsiteY183" fmla="*/ 1490663 h 1839372"/>
              <a:gd name="connsiteX184" fmla="*/ 2173102 w 2892860"/>
              <a:gd name="connsiteY184" fmla="*/ 1476375 h 1839372"/>
              <a:gd name="connsiteX185" fmla="*/ 2163577 w 2892860"/>
              <a:gd name="connsiteY185" fmla="*/ 1428750 h 1839372"/>
              <a:gd name="connsiteX186" fmla="*/ 2158815 w 2892860"/>
              <a:gd name="connsiteY186" fmla="*/ 1404938 h 1839372"/>
              <a:gd name="connsiteX187" fmla="*/ 2149290 w 2892860"/>
              <a:gd name="connsiteY187" fmla="*/ 1390650 h 1839372"/>
              <a:gd name="connsiteX188" fmla="*/ 2144527 w 2892860"/>
              <a:gd name="connsiteY188" fmla="*/ 1376363 h 1839372"/>
              <a:gd name="connsiteX189" fmla="*/ 2115952 w 2892860"/>
              <a:gd name="connsiteY189" fmla="*/ 1357313 h 1839372"/>
              <a:gd name="connsiteX190" fmla="*/ 2092140 w 2892860"/>
              <a:gd name="connsiteY190" fmla="*/ 1314450 h 1839372"/>
              <a:gd name="connsiteX191" fmla="*/ 2063565 w 2892860"/>
              <a:gd name="connsiteY191" fmla="*/ 1304925 h 1839372"/>
              <a:gd name="connsiteX192" fmla="*/ 2034990 w 2892860"/>
              <a:gd name="connsiteY192" fmla="*/ 1290638 h 1839372"/>
              <a:gd name="connsiteX193" fmla="*/ 2020702 w 2892860"/>
              <a:gd name="connsiteY193" fmla="*/ 1281113 h 1839372"/>
              <a:gd name="connsiteX194" fmla="*/ 1901640 w 2892860"/>
              <a:gd name="connsiteY194" fmla="*/ 1262063 h 1839372"/>
              <a:gd name="connsiteX195" fmla="*/ 1882590 w 2892860"/>
              <a:gd name="connsiteY195" fmla="*/ 1219200 h 1839372"/>
              <a:gd name="connsiteX196" fmla="*/ 1854015 w 2892860"/>
              <a:gd name="connsiteY196" fmla="*/ 1223963 h 1839372"/>
              <a:gd name="connsiteX197" fmla="*/ 1834965 w 2892860"/>
              <a:gd name="connsiteY197" fmla="*/ 1252538 h 1839372"/>
              <a:gd name="connsiteX198" fmla="*/ 1806390 w 2892860"/>
              <a:gd name="connsiteY198" fmla="*/ 1262063 h 1839372"/>
              <a:gd name="connsiteX199" fmla="*/ 1777815 w 2892860"/>
              <a:gd name="connsiteY199" fmla="*/ 1281113 h 1839372"/>
              <a:gd name="connsiteX200" fmla="*/ 1734952 w 2892860"/>
              <a:gd name="connsiteY200" fmla="*/ 1300163 h 1839372"/>
              <a:gd name="connsiteX201" fmla="*/ 1682565 w 2892860"/>
              <a:gd name="connsiteY201" fmla="*/ 1295400 h 1839372"/>
              <a:gd name="connsiteX202" fmla="*/ 1653990 w 2892860"/>
              <a:gd name="connsiteY202" fmla="*/ 1285875 h 1839372"/>
              <a:gd name="connsiteX203" fmla="*/ 1544452 w 2892860"/>
              <a:gd name="connsiteY203" fmla="*/ 1276350 h 1839372"/>
              <a:gd name="connsiteX204" fmla="*/ 1453965 w 2892860"/>
              <a:gd name="connsiteY204" fmla="*/ 1290638 h 1839372"/>
              <a:gd name="connsiteX205" fmla="*/ 1449202 w 2892860"/>
              <a:gd name="connsiteY205" fmla="*/ 1304925 h 1839372"/>
              <a:gd name="connsiteX206" fmla="*/ 1434915 w 2892860"/>
              <a:gd name="connsiteY206" fmla="*/ 1314450 h 1839372"/>
              <a:gd name="connsiteX207" fmla="*/ 1406340 w 2892860"/>
              <a:gd name="connsiteY207" fmla="*/ 1323975 h 1839372"/>
              <a:gd name="connsiteX208" fmla="*/ 1392052 w 2892860"/>
              <a:gd name="connsiteY208" fmla="*/ 1352550 h 1839372"/>
              <a:gd name="connsiteX209" fmla="*/ 1377765 w 2892860"/>
              <a:gd name="connsiteY209" fmla="*/ 1357313 h 1839372"/>
              <a:gd name="connsiteX210" fmla="*/ 1363477 w 2892860"/>
              <a:gd name="connsiteY210" fmla="*/ 1371600 h 1839372"/>
              <a:gd name="connsiteX211" fmla="*/ 1334902 w 2892860"/>
              <a:gd name="connsiteY211" fmla="*/ 1390650 h 1839372"/>
              <a:gd name="connsiteX212" fmla="*/ 1320615 w 2892860"/>
              <a:gd name="connsiteY212" fmla="*/ 1400175 h 1839372"/>
              <a:gd name="connsiteX213" fmla="*/ 1306327 w 2892860"/>
              <a:gd name="connsiteY213" fmla="*/ 1409700 h 1839372"/>
              <a:gd name="connsiteX214" fmla="*/ 1292040 w 2892860"/>
              <a:gd name="connsiteY214" fmla="*/ 1419225 h 1839372"/>
              <a:gd name="connsiteX215" fmla="*/ 1282515 w 2892860"/>
              <a:gd name="connsiteY215" fmla="*/ 1433513 h 1839372"/>
              <a:gd name="connsiteX216" fmla="*/ 1239652 w 2892860"/>
              <a:gd name="connsiteY216" fmla="*/ 1447800 h 1839372"/>
              <a:gd name="connsiteX217" fmla="*/ 1196790 w 2892860"/>
              <a:gd name="connsiteY217" fmla="*/ 1462088 h 1839372"/>
              <a:gd name="connsiteX218" fmla="*/ 1182502 w 2892860"/>
              <a:gd name="connsiteY218" fmla="*/ 1466850 h 1839372"/>
              <a:gd name="connsiteX219" fmla="*/ 1168215 w 2892860"/>
              <a:gd name="connsiteY219" fmla="*/ 1471613 h 1839372"/>
              <a:gd name="connsiteX220" fmla="*/ 1092015 w 2892860"/>
              <a:gd name="connsiteY220" fmla="*/ 1481138 h 1839372"/>
              <a:gd name="connsiteX221" fmla="*/ 1077727 w 2892860"/>
              <a:gd name="connsiteY221" fmla="*/ 1485900 h 1839372"/>
              <a:gd name="connsiteX222" fmla="*/ 1063440 w 2892860"/>
              <a:gd name="connsiteY222" fmla="*/ 1495425 h 1839372"/>
              <a:gd name="connsiteX223" fmla="*/ 1034865 w 2892860"/>
              <a:gd name="connsiteY223" fmla="*/ 1519238 h 1839372"/>
              <a:gd name="connsiteX224" fmla="*/ 1011052 w 2892860"/>
              <a:gd name="connsiteY224" fmla="*/ 1547813 h 1839372"/>
              <a:gd name="connsiteX225" fmla="*/ 996765 w 2892860"/>
              <a:gd name="connsiteY225" fmla="*/ 1552575 h 1839372"/>
              <a:gd name="connsiteX226" fmla="*/ 982477 w 2892860"/>
              <a:gd name="connsiteY226" fmla="*/ 1566863 h 1839372"/>
              <a:gd name="connsiteX227" fmla="*/ 934852 w 2892860"/>
              <a:gd name="connsiteY227" fmla="*/ 1571625 h 1839372"/>
              <a:gd name="connsiteX228" fmla="*/ 863415 w 2892860"/>
              <a:gd name="connsiteY228" fmla="*/ 1576388 h 1839372"/>
              <a:gd name="connsiteX229" fmla="*/ 711015 w 2892860"/>
              <a:gd name="connsiteY229" fmla="*/ 1585913 h 1839372"/>
              <a:gd name="connsiteX230" fmla="*/ 606240 w 2892860"/>
              <a:gd name="connsiteY230" fmla="*/ 1590675 h 1839372"/>
              <a:gd name="connsiteX231" fmla="*/ 577665 w 2892860"/>
              <a:gd name="connsiteY231" fmla="*/ 1600200 h 1839372"/>
              <a:gd name="connsiteX232" fmla="*/ 563377 w 2892860"/>
              <a:gd name="connsiteY232" fmla="*/ 1609725 h 1839372"/>
              <a:gd name="connsiteX233" fmla="*/ 534802 w 2892860"/>
              <a:gd name="connsiteY233" fmla="*/ 1619250 h 1839372"/>
              <a:gd name="connsiteX234" fmla="*/ 520515 w 2892860"/>
              <a:gd name="connsiteY234" fmla="*/ 1624013 h 1839372"/>
              <a:gd name="connsiteX235" fmla="*/ 506227 w 2892860"/>
              <a:gd name="connsiteY235" fmla="*/ 1628775 h 1839372"/>
              <a:gd name="connsiteX236" fmla="*/ 453840 w 2892860"/>
              <a:gd name="connsiteY236" fmla="*/ 1643063 h 1839372"/>
              <a:gd name="connsiteX237" fmla="*/ 439552 w 2892860"/>
              <a:gd name="connsiteY237" fmla="*/ 1633538 h 1839372"/>
              <a:gd name="connsiteX238" fmla="*/ 192614 w 2892860"/>
              <a:gd name="connsiteY238" fmla="*/ 1699288 h 1839372"/>
              <a:gd name="connsiteX239" fmla="*/ 122 w 2892860"/>
              <a:gd name="connsiteY239" fmla="*/ 1632258 h 1839372"/>
              <a:gd name="connsiteX240" fmla="*/ 233557 w 2892860"/>
              <a:gd name="connsiteY240" fmla="*/ 1508220 h 1839372"/>
              <a:gd name="connsiteX241" fmla="*/ 444315 w 2892860"/>
              <a:gd name="connsiteY241" fmla="*/ 1409700 h 1839372"/>
              <a:gd name="connsiteX0" fmla="*/ 457951 w 2906496"/>
              <a:gd name="connsiteY0" fmla="*/ 1409700 h 1839372"/>
              <a:gd name="connsiteX1" fmla="*/ 486526 w 2906496"/>
              <a:gd name="connsiteY1" fmla="*/ 1414463 h 1839372"/>
              <a:gd name="connsiteX2" fmla="*/ 500813 w 2906496"/>
              <a:gd name="connsiteY2" fmla="*/ 1423988 h 1839372"/>
              <a:gd name="connsiteX3" fmla="*/ 519863 w 2906496"/>
              <a:gd name="connsiteY3" fmla="*/ 1428750 h 1839372"/>
              <a:gd name="connsiteX4" fmla="*/ 534151 w 2906496"/>
              <a:gd name="connsiteY4" fmla="*/ 1433513 h 1839372"/>
              <a:gd name="connsiteX5" fmla="*/ 624638 w 2906496"/>
              <a:gd name="connsiteY5" fmla="*/ 1443038 h 1839372"/>
              <a:gd name="connsiteX6" fmla="*/ 672263 w 2906496"/>
              <a:gd name="connsiteY6" fmla="*/ 1438275 h 1839372"/>
              <a:gd name="connsiteX7" fmla="*/ 686551 w 2906496"/>
              <a:gd name="connsiteY7" fmla="*/ 1428750 h 1839372"/>
              <a:gd name="connsiteX8" fmla="*/ 777038 w 2906496"/>
              <a:gd name="connsiteY8" fmla="*/ 1433513 h 1839372"/>
              <a:gd name="connsiteX9" fmla="*/ 791326 w 2906496"/>
              <a:gd name="connsiteY9" fmla="*/ 1438275 h 1839372"/>
              <a:gd name="connsiteX10" fmla="*/ 824663 w 2906496"/>
              <a:gd name="connsiteY10" fmla="*/ 1428750 h 1839372"/>
              <a:gd name="connsiteX11" fmla="*/ 834188 w 2906496"/>
              <a:gd name="connsiteY11" fmla="*/ 1414463 h 1839372"/>
              <a:gd name="connsiteX12" fmla="*/ 862763 w 2906496"/>
              <a:gd name="connsiteY12" fmla="*/ 1404938 h 1839372"/>
              <a:gd name="connsiteX13" fmla="*/ 872288 w 2906496"/>
              <a:gd name="connsiteY13" fmla="*/ 1390650 h 1839372"/>
              <a:gd name="connsiteX14" fmla="*/ 900863 w 2906496"/>
              <a:gd name="connsiteY14" fmla="*/ 1381125 h 1839372"/>
              <a:gd name="connsiteX15" fmla="*/ 915151 w 2906496"/>
              <a:gd name="connsiteY15" fmla="*/ 1376363 h 1839372"/>
              <a:gd name="connsiteX16" fmla="*/ 1005638 w 2906496"/>
              <a:gd name="connsiteY16" fmla="*/ 1366838 h 1839372"/>
              <a:gd name="connsiteX17" fmla="*/ 1015163 w 2906496"/>
              <a:gd name="connsiteY17" fmla="*/ 1352550 h 1839372"/>
              <a:gd name="connsiteX18" fmla="*/ 1029451 w 2906496"/>
              <a:gd name="connsiteY18" fmla="*/ 1343025 h 1839372"/>
              <a:gd name="connsiteX19" fmla="*/ 1048501 w 2906496"/>
              <a:gd name="connsiteY19" fmla="*/ 1319213 h 1839372"/>
              <a:gd name="connsiteX20" fmla="*/ 1053263 w 2906496"/>
              <a:gd name="connsiteY20" fmla="*/ 1119188 h 1839372"/>
              <a:gd name="connsiteX21" fmla="*/ 1062788 w 2906496"/>
              <a:gd name="connsiteY21" fmla="*/ 1090613 h 1839372"/>
              <a:gd name="connsiteX22" fmla="*/ 1077076 w 2906496"/>
              <a:gd name="connsiteY22" fmla="*/ 1028700 h 1839372"/>
              <a:gd name="connsiteX23" fmla="*/ 1086601 w 2906496"/>
              <a:gd name="connsiteY23" fmla="*/ 1014413 h 1839372"/>
              <a:gd name="connsiteX24" fmla="*/ 1100888 w 2906496"/>
              <a:gd name="connsiteY24" fmla="*/ 985838 h 1839372"/>
              <a:gd name="connsiteX25" fmla="*/ 1115176 w 2906496"/>
              <a:gd name="connsiteY25" fmla="*/ 981075 h 1839372"/>
              <a:gd name="connsiteX26" fmla="*/ 1134226 w 2906496"/>
              <a:gd name="connsiteY26" fmla="*/ 952500 h 1839372"/>
              <a:gd name="connsiteX27" fmla="*/ 1138988 w 2906496"/>
              <a:gd name="connsiteY27" fmla="*/ 938213 h 1839372"/>
              <a:gd name="connsiteX28" fmla="*/ 1148513 w 2906496"/>
              <a:gd name="connsiteY28" fmla="*/ 923925 h 1839372"/>
              <a:gd name="connsiteX29" fmla="*/ 1153276 w 2906496"/>
              <a:gd name="connsiteY29" fmla="*/ 909638 h 1839372"/>
              <a:gd name="connsiteX30" fmla="*/ 1167563 w 2906496"/>
              <a:gd name="connsiteY30" fmla="*/ 904875 h 1839372"/>
              <a:gd name="connsiteX31" fmla="*/ 1181851 w 2906496"/>
              <a:gd name="connsiteY31" fmla="*/ 895350 h 1839372"/>
              <a:gd name="connsiteX32" fmla="*/ 1191376 w 2906496"/>
              <a:gd name="connsiteY32" fmla="*/ 881063 h 1839372"/>
              <a:gd name="connsiteX33" fmla="*/ 1219951 w 2906496"/>
              <a:gd name="connsiteY33" fmla="*/ 862013 h 1839372"/>
              <a:gd name="connsiteX34" fmla="*/ 1243763 w 2906496"/>
              <a:gd name="connsiteY34" fmla="*/ 819150 h 1839372"/>
              <a:gd name="connsiteX35" fmla="*/ 1248526 w 2906496"/>
              <a:gd name="connsiteY35" fmla="*/ 776288 h 1839372"/>
              <a:gd name="connsiteX36" fmla="*/ 1258051 w 2906496"/>
              <a:gd name="connsiteY36" fmla="*/ 738188 h 1839372"/>
              <a:gd name="connsiteX37" fmla="*/ 1262813 w 2906496"/>
              <a:gd name="connsiteY37" fmla="*/ 642938 h 1839372"/>
              <a:gd name="connsiteX38" fmla="*/ 1258051 w 2906496"/>
              <a:gd name="connsiteY38" fmla="*/ 609600 h 1839372"/>
              <a:gd name="connsiteX39" fmla="*/ 1253288 w 2906496"/>
              <a:gd name="connsiteY39" fmla="*/ 595313 h 1839372"/>
              <a:gd name="connsiteX40" fmla="*/ 1239001 w 2906496"/>
              <a:gd name="connsiteY40" fmla="*/ 590550 h 1839372"/>
              <a:gd name="connsiteX41" fmla="*/ 1234238 w 2906496"/>
              <a:gd name="connsiteY41" fmla="*/ 576263 h 1839372"/>
              <a:gd name="connsiteX42" fmla="*/ 1243763 w 2906496"/>
              <a:gd name="connsiteY42" fmla="*/ 519113 h 1839372"/>
              <a:gd name="connsiteX43" fmla="*/ 1253288 w 2906496"/>
              <a:gd name="connsiteY43" fmla="*/ 476250 h 1839372"/>
              <a:gd name="connsiteX44" fmla="*/ 1267576 w 2906496"/>
              <a:gd name="connsiteY44" fmla="*/ 466725 h 1839372"/>
              <a:gd name="connsiteX45" fmla="*/ 1277101 w 2906496"/>
              <a:gd name="connsiteY45" fmla="*/ 452438 h 1839372"/>
              <a:gd name="connsiteX46" fmla="*/ 1281863 w 2906496"/>
              <a:gd name="connsiteY46" fmla="*/ 438150 h 1839372"/>
              <a:gd name="connsiteX47" fmla="*/ 1296151 w 2906496"/>
              <a:gd name="connsiteY47" fmla="*/ 428625 h 1839372"/>
              <a:gd name="connsiteX48" fmla="*/ 1310438 w 2906496"/>
              <a:gd name="connsiteY48" fmla="*/ 395288 h 1839372"/>
              <a:gd name="connsiteX49" fmla="*/ 1319963 w 2906496"/>
              <a:gd name="connsiteY49" fmla="*/ 366713 h 1839372"/>
              <a:gd name="connsiteX50" fmla="*/ 1324726 w 2906496"/>
              <a:gd name="connsiteY50" fmla="*/ 352425 h 1839372"/>
              <a:gd name="connsiteX51" fmla="*/ 1334251 w 2906496"/>
              <a:gd name="connsiteY51" fmla="*/ 338138 h 1839372"/>
              <a:gd name="connsiteX52" fmla="*/ 1339013 w 2906496"/>
              <a:gd name="connsiteY52" fmla="*/ 271463 h 1839372"/>
              <a:gd name="connsiteX53" fmla="*/ 1324726 w 2906496"/>
              <a:gd name="connsiteY53" fmla="*/ 261938 h 1839372"/>
              <a:gd name="connsiteX54" fmla="*/ 1319963 w 2906496"/>
              <a:gd name="connsiteY54" fmla="*/ 242888 h 1839372"/>
              <a:gd name="connsiteX55" fmla="*/ 1315201 w 2906496"/>
              <a:gd name="connsiteY55" fmla="*/ 228600 h 1839372"/>
              <a:gd name="connsiteX56" fmla="*/ 1334251 w 2906496"/>
              <a:gd name="connsiteY56" fmla="*/ 209550 h 1839372"/>
              <a:gd name="connsiteX57" fmla="*/ 1362826 w 2906496"/>
              <a:gd name="connsiteY57" fmla="*/ 195263 h 1839372"/>
              <a:gd name="connsiteX58" fmla="*/ 1377113 w 2906496"/>
              <a:gd name="connsiteY58" fmla="*/ 166688 h 1839372"/>
              <a:gd name="connsiteX59" fmla="*/ 1381876 w 2906496"/>
              <a:gd name="connsiteY59" fmla="*/ 147638 h 1839372"/>
              <a:gd name="connsiteX60" fmla="*/ 1443788 w 2906496"/>
              <a:gd name="connsiteY60" fmla="*/ 133350 h 1839372"/>
              <a:gd name="connsiteX61" fmla="*/ 1539038 w 2906496"/>
              <a:gd name="connsiteY61" fmla="*/ 138113 h 1839372"/>
              <a:gd name="connsiteX62" fmla="*/ 1558088 w 2906496"/>
              <a:gd name="connsiteY62" fmla="*/ 142875 h 1839372"/>
              <a:gd name="connsiteX63" fmla="*/ 1620001 w 2906496"/>
              <a:gd name="connsiteY63" fmla="*/ 147638 h 1839372"/>
              <a:gd name="connsiteX64" fmla="*/ 1886701 w 2906496"/>
              <a:gd name="connsiteY64" fmla="*/ 147638 h 1839372"/>
              <a:gd name="connsiteX65" fmla="*/ 1900988 w 2906496"/>
              <a:gd name="connsiteY65" fmla="*/ 142875 h 1839372"/>
              <a:gd name="connsiteX66" fmla="*/ 1958138 w 2906496"/>
              <a:gd name="connsiteY66" fmla="*/ 138113 h 1839372"/>
              <a:gd name="connsiteX67" fmla="*/ 1986713 w 2906496"/>
              <a:gd name="connsiteY67" fmla="*/ 128588 h 1839372"/>
              <a:gd name="connsiteX68" fmla="*/ 2001001 w 2906496"/>
              <a:gd name="connsiteY68" fmla="*/ 123825 h 1839372"/>
              <a:gd name="connsiteX69" fmla="*/ 2005763 w 2906496"/>
              <a:gd name="connsiteY69" fmla="*/ 109538 h 1839372"/>
              <a:gd name="connsiteX70" fmla="*/ 2034338 w 2906496"/>
              <a:gd name="connsiteY70" fmla="*/ 90488 h 1839372"/>
              <a:gd name="connsiteX71" fmla="*/ 2043863 w 2906496"/>
              <a:gd name="connsiteY71" fmla="*/ 76200 h 1839372"/>
              <a:gd name="connsiteX72" fmla="*/ 2072438 w 2906496"/>
              <a:gd name="connsiteY72" fmla="*/ 57150 h 1839372"/>
              <a:gd name="connsiteX73" fmla="*/ 2105776 w 2906496"/>
              <a:gd name="connsiteY73" fmla="*/ 61913 h 1839372"/>
              <a:gd name="connsiteX74" fmla="*/ 2134351 w 2906496"/>
              <a:gd name="connsiteY74" fmla="*/ 76200 h 1839372"/>
              <a:gd name="connsiteX75" fmla="*/ 2167688 w 2906496"/>
              <a:gd name="connsiteY75" fmla="*/ 80963 h 1839372"/>
              <a:gd name="connsiteX76" fmla="*/ 2172451 w 2906496"/>
              <a:gd name="connsiteY76" fmla="*/ 95250 h 1839372"/>
              <a:gd name="connsiteX77" fmla="*/ 2201026 w 2906496"/>
              <a:gd name="connsiteY77" fmla="*/ 109538 h 1839372"/>
              <a:gd name="connsiteX78" fmla="*/ 2277226 w 2906496"/>
              <a:gd name="connsiteY78" fmla="*/ 104775 h 1839372"/>
              <a:gd name="connsiteX79" fmla="*/ 2291513 w 2906496"/>
              <a:gd name="connsiteY79" fmla="*/ 100013 h 1839372"/>
              <a:gd name="connsiteX80" fmla="*/ 2310563 w 2906496"/>
              <a:gd name="connsiteY80" fmla="*/ 104775 h 1839372"/>
              <a:gd name="connsiteX81" fmla="*/ 2339138 w 2906496"/>
              <a:gd name="connsiteY81" fmla="*/ 119063 h 1839372"/>
              <a:gd name="connsiteX82" fmla="*/ 2343901 w 2906496"/>
              <a:gd name="connsiteY82" fmla="*/ 133350 h 1839372"/>
              <a:gd name="connsiteX83" fmla="*/ 2358188 w 2906496"/>
              <a:gd name="connsiteY83" fmla="*/ 138113 h 1839372"/>
              <a:gd name="connsiteX84" fmla="*/ 2448676 w 2906496"/>
              <a:gd name="connsiteY84" fmla="*/ 142875 h 1839372"/>
              <a:gd name="connsiteX85" fmla="*/ 2486776 w 2906496"/>
              <a:gd name="connsiteY85" fmla="*/ 138113 h 1839372"/>
              <a:gd name="connsiteX86" fmla="*/ 2501063 w 2906496"/>
              <a:gd name="connsiteY86" fmla="*/ 133350 h 1839372"/>
              <a:gd name="connsiteX87" fmla="*/ 2510588 w 2906496"/>
              <a:gd name="connsiteY87" fmla="*/ 104775 h 1839372"/>
              <a:gd name="connsiteX88" fmla="*/ 2515351 w 2906496"/>
              <a:gd name="connsiteY88" fmla="*/ 90488 h 1839372"/>
              <a:gd name="connsiteX89" fmla="*/ 2520113 w 2906496"/>
              <a:gd name="connsiteY89" fmla="*/ 76200 h 1839372"/>
              <a:gd name="connsiteX90" fmla="*/ 2534401 w 2906496"/>
              <a:gd name="connsiteY90" fmla="*/ 71438 h 1839372"/>
              <a:gd name="connsiteX91" fmla="*/ 2672513 w 2906496"/>
              <a:gd name="connsiteY91" fmla="*/ 38100 h 1839372"/>
              <a:gd name="connsiteX92" fmla="*/ 2686801 w 2906496"/>
              <a:gd name="connsiteY92" fmla="*/ 28575 h 1839372"/>
              <a:gd name="connsiteX93" fmla="*/ 2715376 w 2906496"/>
              <a:gd name="connsiteY93" fmla="*/ 19050 h 1839372"/>
              <a:gd name="connsiteX94" fmla="*/ 2743951 w 2906496"/>
              <a:gd name="connsiteY94" fmla="*/ 0 h 1839372"/>
              <a:gd name="connsiteX95" fmla="*/ 2796338 w 2906496"/>
              <a:gd name="connsiteY95" fmla="*/ 42863 h 1839372"/>
              <a:gd name="connsiteX96" fmla="*/ 2801101 w 2906496"/>
              <a:gd name="connsiteY96" fmla="*/ 57150 h 1839372"/>
              <a:gd name="connsiteX97" fmla="*/ 2805863 w 2906496"/>
              <a:gd name="connsiteY97" fmla="*/ 95250 h 1839372"/>
              <a:gd name="connsiteX98" fmla="*/ 2810626 w 2906496"/>
              <a:gd name="connsiteY98" fmla="*/ 109538 h 1839372"/>
              <a:gd name="connsiteX99" fmla="*/ 2815388 w 2906496"/>
              <a:gd name="connsiteY99" fmla="*/ 166688 h 1839372"/>
              <a:gd name="connsiteX100" fmla="*/ 2824913 w 2906496"/>
              <a:gd name="connsiteY100" fmla="*/ 228600 h 1839372"/>
              <a:gd name="connsiteX101" fmla="*/ 2839201 w 2906496"/>
              <a:gd name="connsiteY101" fmla="*/ 304800 h 1839372"/>
              <a:gd name="connsiteX102" fmla="*/ 2853488 w 2906496"/>
              <a:gd name="connsiteY102" fmla="*/ 314325 h 1839372"/>
              <a:gd name="connsiteX103" fmla="*/ 2820151 w 2906496"/>
              <a:gd name="connsiteY103" fmla="*/ 361950 h 1839372"/>
              <a:gd name="connsiteX104" fmla="*/ 2805863 w 2906496"/>
              <a:gd name="connsiteY104" fmla="*/ 357188 h 1839372"/>
              <a:gd name="connsiteX105" fmla="*/ 2791576 w 2906496"/>
              <a:gd name="connsiteY105" fmla="*/ 366713 h 1839372"/>
              <a:gd name="connsiteX106" fmla="*/ 2734426 w 2906496"/>
              <a:gd name="connsiteY106" fmla="*/ 376238 h 1839372"/>
              <a:gd name="connsiteX107" fmla="*/ 2729663 w 2906496"/>
              <a:gd name="connsiteY107" fmla="*/ 390525 h 1839372"/>
              <a:gd name="connsiteX108" fmla="*/ 2724901 w 2906496"/>
              <a:gd name="connsiteY108" fmla="*/ 442913 h 1839372"/>
              <a:gd name="connsiteX109" fmla="*/ 2696326 w 2906496"/>
              <a:gd name="connsiteY109" fmla="*/ 452438 h 1839372"/>
              <a:gd name="connsiteX110" fmla="*/ 2682038 w 2906496"/>
              <a:gd name="connsiteY110" fmla="*/ 461963 h 1839372"/>
              <a:gd name="connsiteX111" fmla="*/ 2686801 w 2906496"/>
              <a:gd name="connsiteY111" fmla="*/ 538163 h 1839372"/>
              <a:gd name="connsiteX112" fmla="*/ 2696326 w 2906496"/>
              <a:gd name="connsiteY112" fmla="*/ 552450 h 1839372"/>
              <a:gd name="connsiteX113" fmla="*/ 2701088 w 2906496"/>
              <a:gd name="connsiteY113" fmla="*/ 595313 h 1839372"/>
              <a:gd name="connsiteX114" fmla="*/ 2710613 w 2906496"/>
              <a:gd name="connsiteY114" fmla="*/ 609600 h 1839372"/>
              <a:gd name="connsiteX115" fmla="*/ 2724901 w 2906496"/>
              <a:gd name="connsiteY115" fmla="*/ 638175 h 1839372"/>
              <a:gd name="connsiteX116" fmla="*/ 2724901 w 2906496"/>
              <a:gd name="connsiteY116" fmla="*/ 695325 h 1839372"/>
              <a:gd name="connsiteX117" fmla="*/ 2715376 w 2906496"/>
              <a:gd name="connsiteY117" fmla="*/ 709613 h 1839372"/>
              <a:gd name="connsiteX118" fmla="*/ 2720138 w 2906496"/>
              <a:gd name="connsiteY118" fmla="*/ 790575 h 1839372"/>
              <a:gd name="connsiteX119" fmla="*/ 2729663 w 2906496"/>
              <a:gd name="connsiteY119" fmla="*/ 819150 h 1839372"/>
              <a:gd name="connsiteX120" fmla="*/ 2734426 w 2906496"/>
              <a:gd name="connsiteY120" fmla="*/ 833438 h 1839372"/>
              <a:gd name="connsiteX121" fmla="*/ 2729663 w 2906496"/>
              <a:gd name="connsiteY121" fmla="*/ 933450 h 1839372"/>
              <a:gd name="connsiteX122" fmla="*/ 2715376 w 2906496"/>
              <a:gd name="connsiteY122" fmla="*/ 942975 h 1839372"/>
              <a:gd name="connsiteX123" fmla="*/ 2586788 w 2906496"/>
              <a:gd name="connsiteY123" fmla="*/ 947738 h 1839372"/>
              <a:gd name="connsiteX124" fmla="*/ 2591551 w 2906496"/>
              <a:gd name="connsiteY124" fmla="*/ 1004888 h 1839372"/>
              <a:gd name="connsiteX125" fmla="*/ 2605838 w 2906496"/>
              <a:gd name="connsiteY125" fmla="*/ 1014413 h 1839372"/>
              <a:gd name="connsiteX126" fmla="*/ 2634413 w 2906496"/>
              <a:gd name="connsiteY126" fmla="*/ 1023938 h 1839372"/>
              <a:gd name="connsiteX127" fmla="*/ 2662988 w 2906496"/>
              <a:gd name="connsiteY127" fmla="*/ 1042988 h 1839372"/>
              <a:gd name="connsiteX128" fmla="*/ 2658226 w 2906496"/>
              <a:gd name="connsiteY128" fmla="*/ 1081088 h 1839372"/>
              <a:gd name="connsiteX129" fmla="*/ 2662988 w 2906496"/>
              <a:gd name="connsiteY129" fmla="*/ 1123950 h 1839372"/>
              <a:gd name="connsiteX130" fmla="*/ 2701088 w 2906496"/>
              <a:gd name="connsiteY130" fmla="*/ 1128713 h 1839372"/>
              <a:gd name="connsiteX131" fmla="*/ 2715376 w 2906496"/>
              <a:gd name="connsiteY131" fmla="*/ 1133475 h 1839372"/>
              <a:gd name="connsiteX132" fmla="*/ 2729663 w 2906496"/>
              <a:gd name="connsiteY132" fmla="*/ 1143000 h 1839372"/>
              <a:gd name="connsiteX133" fmla="*/ 2734426 w 2906496"/>
              <a:gd name="connsiteY133" fmla="*/ 1157288 h 1839372"/>
              <a:gd name="connsiteX134" fmla="*/ 2743951 w 2906496"/>
              <a:gd name="connsiteY134" fmla="*/ 1200150 h 1839372"/>
              <a:gd name="connsiteX135" fmla="*/ 2748713 w 2906496"/>
              <a:gd name="connsiteY135" fmla="*/ 1214438 h 1839372"/>
              <a:gd name="connsiteX136" fmla="*/ 2763001 w 2906496"/>
              <a:gd name="connsiteY136" fmla="*/ 1223963 h 1839372"/>
              <a:gd name="connsiteX137" fmla="*/ 2777288 w 2906496"/>
              <a:gd name="connsiteY137" fmla="*/ 1266825 h 1839372"/>
              <a:gd name="connsiteX138" fmla="*/ 2782051 w 2906496"/>
              <a:gd name="connsiteY138" fmla="*/ 1281113 h 1839372"/>
              <a:gd name="connsiteX139" fmla="*/ 2810626 w 2906496"/>
              <a:gd name="connsiteY139" fmla="*/ 1295400 h 1839372"/>
              <a:gd name="connsiteX140" fmla="*/ 2839201 w 2906496"/>
              <a:gd name="connsiteY140" fmla="*/ 1314450 h 1839372"/>
              <a:gd name="connsiteX141" fmla="*/ 2867776 w 2906496"/>
              <a:gd name="connsiteY141" fmla="*/ 1323975 h 1839372"/>
              <a:gd name="connsiteX142" fmla="*/ 2882063 w 2906496"/>
              <a:gd name="connsiteY142" fmla="*/ 1352550 h 1839372"/>
              <a:gd name="connsiteX143" fmla="*/ 2886826 w 2906496"/>
              <a:gd name="connsiteY143" fmla="*/ 1376363 h 1839372"/>
              <a:gd name="connsiteX144" fmla="*/ 2901113 w 2906496"/>
              <a:gd name="connsiteY144" fmla="*/ 1381125 h 1839372"/>
              <a:gd name="connsiteX145" fmla="*/ 2901113 w 2906496"/>
              <a:gd name="connsiteY145" fmla="*/ 1428750 h 1839372"/>
              <a:gd name="connsiteX146" fmla="*/ 2896351 w 2906496"/>
              <a:gd name="connsiteY146" fmla="*/ 1447800 h 1839372"/>
              <a:gd name="connsiteX147" fmla="*/ 2882063 w 2906496"/>
              <a:gd name="connsiteY147" fmla="*/ 1457325 h 1839372"/>
              <a:gd name="connsiteX148" fmla="*/ 2863013 w 2906496"/>
              <a:gd name="connsiteY148" fmla="*/ 1500188 h 1839372"/>
              <a:gd name="connsiteX149" fmla="*/ 2853488 w 2906496"/>
              <a:gd name="connsiteY149" fmla="*/ 1528763 h 1839372"/>
              <a:gd name="connsiteX150" fmla="*/ 2810626 w 2906496"/>
              <a:gd name="connsiteY150" fmla="*/ 1552575 h 1839372"/>
              <a:gd name="connsiteX151" fmla="*/ 2786813 w 2906496"/>
              <a:gd name="connsiteY151" fmla="*/ 1557338 h 1839372"/>
              <a:gd name="connsiteX152" fmla="*/ 2772526 w 2906496"/>
              <a:gd name="connsiteY152" fmla="*/ 1571625 h 1839372"/>
              <a:gd name="connsiteX153" fmla="*/ 2767763 w 2906496"/>
              <a:gd name="connsiteY153" fmla="*/ 1619250 h 1839372"/>
              <a:gd name="connsiteX154" fmla="*/ 2739188 w 2906496"/>
              <a:gd name="connsiteY154" fmla="*/ 1624013 h 1839372"/>
              <a:gd name="connsiteX155" fmla="*/ 2696326 w 2906496"/>
              <a:gd name="connsiteY155" fmla="*/ 1643063 h 1839372"/>
              <a:gd name="connsiteX156" fmla="*/ 2686801 w 2906496"/>
              <a:gd name="connsiteY156" fmla="*/ 1671638 h 1839372"/>
              <a:gd name="connsiteX157" fmla="*/ 2682038 w 2906496"/>
              <a:gd name="connsiteY157" fmla="*/ 1685925 h 1839372"/>
              <a:gd name="connsiteX158" fmla="*/ 2677276 w 2906496"/>
              <a:gd name="connsiteY158" fmla="*/ 1724025 h 1839372"/>
              <a:gd name="connsiteX159" fmla="*/ 2667751 w 2906496"/>
              <a:gd name="connsiteY159" fmla="*/ 1752600 h 1839372"/>
              <a:gd name="connsiteX160" fmla="*/ 2662988 w 2906496"/>
              <a:gd name="connsiteY160" fmla="*/ 1785938 h 1839372"/>
              <a:gd name="connsiteX161" fmla="*/ 2658226 w 2906496"/>
              <a:gd name="connsiteY161" fmla="*/ 1800225 h 1839372"/>
              <a:gd name="connsiteX162" fmla="*/ 2643938 w 2906496"/>
              <a:gd name="connsiteY162" fmla="*/ 1804988 h 1839372"/>
              <a:gd name="connsiteX163" fmla="*/ 2639176 w 2906496"/>
              <a:gd name="connsiteY163" fmla="*/ 1819275 h 1839372"/>
              <a:gd name="connsiteX164" fmla="*/ 2634413 w 2906496"/>
              <a:gd name="connsiteY164" fmla="*/ 1838325 h 1839372"/>
              <a:gd name="connsiteX165" fmla="*/ 2610601 w 2906496"/>
              <a:gd name="connsiteY165" fmla="*/ 1833563 h 1839372"/>
              <a:gd name="connsiteX166" fmla="*/ 2605838 w 2906496"/>
              <a:gd name="connsiteY166" fmla="*/ 1819275 h 1839372"/>
              <a:gd name="connsiteX167" fmla="*/ 2562976 w 2906496"/>
              <a:gd name="connsiteY167" fmla="*/ 1804988 h 1839372"/>
              <a:gd name="connsiteX168" fmla="*/ 2548688 w 2906496"/>
              <a:gd name="connsiteY168" fmla="*/ 1795463 h 1839372"/>
              <a:gd name="connsiteX169" fmla="*/ 2491538 w 2906496"/>
              <a:gd name="connsiteY169" fmla="*/ 1785938 h 1839372"/>
              <a:gd name="connsiteX170" fmla="*/ 2477251 w 2906496"/>
              <a:gd name="connsiteY170" fmla="*/ 1776413 h 1839372"/>
              <a:gd name="connsiteX171" fmla="*/ 2367713 w 2906496"/>
              <a:gd name="connsiteY171" fmla="*/ 1766888 h 1839372"/>
              <a:gd name="connsiteX172" fmla="*/ 2353426 w 2906496"/>
              <a:gd name="connsiteY172" fmla="*/ 1757363 h 1839372"/>
              <a:gd name="connsiteX173" fmla="*/ 2343901 w 2906496"/>
              <a:gd name="connsiteY173" fmla="*/ 1728788 h 1839372"/>
              <a:gd name="connsiteX174" fmla="*/ 2315326 w 2906496"/>
              <a:gd name="connsiteY174" fmla="*/ 1719263 h 1839372"/>
              <a:gd name="connsiteX175" fmla="*/ 2305801 w 2906496"/>
              <a:gd name="connsiteY175" fmla="*/ 1704975 h 1839372"/>
              <a:gd name="connsiteX176" fmla="*/ 2301038 w 2906496"/>
              <a:gd name="connsiteY176" fmla="*/ 1690688 h 1839372"/>
              <a:gd name="connsiteX177" fmla="*/ 2272463 w 2906496"/>
              <a:gd name="connsiteY177" fmla="*/ 1676400 h 1839372"/>
              <a:gd name="connsiteX178" fmla="*/ 2267701 w 2906496"/>
              <a:gd name="connsiteY178" fmla="*/ 1585913 h 1839372"/>
              <a:gd name="connsiteX179" fmla="*/ 2262938 w 2906496"/>
              <a:gd name="connsiteY179" fmla="*/ 1562100 h 1839372"/>
              <a:gd name="connsiteX180" fmla="*/ 2253413 w 2906496"/>
              <a:gd name="connsiteY180" fmla="*/ 1547813 h 1839372"/>
              <a:gd name="connsiteX181" fmla="*/ 2248651 w 2906496"/>
              <a:gd name="connsiteY181" fmla="*/ 1524000 h 1839372"/>
              <a:gd name="connsiteX182" fmla="*/ 2243888 w 2906496"/>
              <a:gd name="connsiteY182" fmla="*/ 1509713 h 1839372"/>
              <a:gd name="connsiteX183" fmla="*/ 2215313 w 2906496"/>
              <a:gd name="connsiteY183" fmla="*/ 1490663 h 1839372"/>
              <a:gd name="connsiteX184" fmla="*/ 2186738 w 2906496"/>
              <a:gd name="connsiteY184" fmla="*/ 1476375 h 1839372"/>
              <a:gd name="connsiteX185" fmla="*/ 2177213 w 2906496"/>
              <a:gd name="connsiteY185" fmla="*/ 1428750 h 1839372"/>
              <a:gd name="connsiteX186" fmla="*/ 2172451 w 2906496"/>
              <a:gd name="connsiteY186" fmla="*/ 1404938 h 1839372"/>
              <a:gd name="connsiteX187" fmla="*/ 2162926 w 2906496"/>
              <a:gd name="connsiteY187" fmla="*/ 1390650 h 1839372"/>
              <a:gd name="connsiteX188" fmla="*/ 2158163 w 2906496"/>
              <a:gd name="connsiteY188" fmla="*/ 1376363 h 1839372"/>
              <a:gd name="connsiteX189" fmla="*/ 2129588 w 2906496"/>
              <a:gd name="connsiteY189" fmla="*/ 1357313 h 1839372"/>
              <a:gd name="connsiteX190" fmla="*/ 2105776 w 2906496"/>
              <a:gd name="connsiteY190" fmla="*/ 1314450 h 1839372"/>
              <a:gd name="connsiteX191" fmla="*/ 2077201 w 2906496"/>
              <a:gd name="connsiteY191" fmla="*/ 1304925 h 1839372"/>
              <a:gd name="connsiteX192" fmla="*/ 2048626 w 2906496"/>
              <a:gd name="connsiteY192" fmla="*/ 1290638 h 1839372"/>
              <a:gd name="connsiteX193" fmla="*/ 2034338 w 2906496"/>
              <a:gd name="connsiteY193" fmla="*/ 1281113 h 1839372"/>
              <a:gd name="connsiteX194" fmla="*/ 1915276 w 2906496"/>
              <a:gd name="connsiteY194" fmla="*/ 1262063 h 1839372"/>
              <a:gd name="connsiteX195" fmla="*/ 1896226 w 2906496"/>
              <a:gd name="connsiteY195" fmla="*/ 1219200 h 1839372"/>
              <a:gd name="connsiteX196" fmla="*/ 1867651 w 2906496"/>
              <a:gd name="connsiteY196" fmla="*/ 1223963 h 1839372"/>
              <a:gd name="connsiteX197" fmla="*/ 1848601 w 2906496"/>
              <a:gd name="connsiteY197" fmla="*/ 1252538 h 1839372"/>
              <a:gd name="connsiteX198" fmla="*/ 1820026 w 2906496"/>
              <a:gd name="connsiteY198" fmla="*/ 1262063 h 1839372"/>
              <a:gd name="connsiteX199" fmla="*/ 1791451 w 2906496"/>
              <a:gd name="connsiteY199" fmla="*/ 1281113 h 1839372"/>
              <a:gd name="connsiteX200" fmla="*/ 1748588 w 2906496"/>
              <a:gd name="connsiteY200" fmla="*/ 1300163 h 1839372"/>
              <a:gd name="connsiteX201" fmla="*/ 1696201 w 2906496"/>
              <a:gd name="connsiteY201" fmla="*/ 1295400 h 1839372"/>
              <a:gd name="connsiteX202" fmla="*/ 1667626 w 2906496"/>
              <a:gd name="connsiteY202" fmla="*/ 1285875 h 1839372"/>
              <a:gd name="connsiteX203" fmla="*/ 1558088 w 2906496"/>
              <a:gd name="connsiteY203" fmla="*/ 1276350 h 1839372"/>
              <a:gd name="connsiteX204" fmla="*/ 1467601 w 2906496"/>
              <a:gd name="connsiteY204" fmla="*/ 1290638 h 1839372"/>
              <a:gd name="connsiteX205" fmla="*/ 1462838 w 2906496"/>
              <a:gd name="connsiteY205" fmla="*/ 1304925 h 1839372"/>
              <a:gd name="connsiteX206" fmla="*/ 1448551 w 2906496"/>
              <a:gd name="connsiteY206" fmla="*/ 1314450 h 1839372"/>
              <a:gd name="connsiteX207" fmla="*/ 1419976 w 2906496"/>
              <a:gd name="connsiteY207" fmla="*/ 1323975 h 1839372"/>
              <a:gd name="connsiteX208" fmla="*/ 1405688 w 2906496"/>
              <a:gd name="connsiteY208" fmla="*/ 1352550 h 1839372"/>
              <a:gd name="connsiteX209" fmla="*/ 1391401 w 2906496"/>
              <a:gd name="connsiteY209" fmla="*/ 1357313 h 1839372"/>
              <a:gd name="connsiteX210" fmla="*/ 1377113 w 2906496"/>
              <a:gd name="connsiteY210" fmla="*/ 1371600 h 1839372"/>
              <a:gd name="connsiteX211" fmla="*/ 1348538 w 2906496"/>
              <a:gd name="connsiteY211" fmla="*/ 1390650 h 1839372"/>
              <a:gd name="connsiteX212" fmla="*/ 1334251 w 2906496"/>
              <a:gd name="connsiteY212" fmla="*/ 1400175 h 1839372"/>
              <a:gd name="connsiteX213" fmla="*/ 1319963 w 2906496"/>
              <a:gd name="connsiteY213" fmla="*/ 1409700 h 1839372"/>
              <a:gd name="connsiteX214" fmla="*/ 1305676 w 2906496"/>
              <a:gd name="connsiteY214" fmla="*/ 1419225 h 1839372"/>
              <a:gd name="connsiteX215" fmla="*/ 1296151 w 2906496"/>
              <a:gd name="connsiteY215" fmla="*/ 1433513 h 1839372"/>
              <a:gd name="connsiteX216" fmla="*/ 1253288 w 2906496"/>
              <a:gd name="connsiteY216" fmla="*/ 1447800 h 1839372"/>
              <a:gd name="connsiteX217" fmla="*/ 1210426 w 2906496"/>
              <a:gd name="connsiteY217" fmla="*/ 1462088 h 1839372"/>
              <a:gd name="connsiteX218" fmla="*/ 1196138 w 2906496"/>
              <a:gd name="connsiteY218" fmla="*/ 1466850 h 1839372"/>
              <a:gd name="connsiteX219" fmla="*/ 1181851 w 2906496"/>
              <a:gd name="connsiteY219" fmla="*/ 1471613 h 1839372"/>
              <a:gd name="connsiteX220" fmla="*/ 1105651 w 2906496"/>
              <a:gd name="connsiteY220" fmla="*/ 1481138 h 1839372"/>
              <a:gd name="connsiteX221" fmla="*/ 1091363 w 2906496"/>
              <a:gd name="connsiteY221" fmla="*/ 1485900 h 1839372"/>
              <a:gd name="connsiteX222" fmla="*/ 1077076 w 2906496"/>
              <a:gd name="connsiteY222" fmla="*/ 1495425 h 1839372"/>
              <a:gd name="connsiteX223" fmla="*/ 1048501 w 2906496"/>
              <a:gd name="connsiteY223" fmla="*/ 1519238 h 1839372"/>
              <a:gd name="connsiteX224" fmla="*/ 1024688 w 2906496"/>
              <a:gd name="connsiteY224" fmla="*/ 1547813 h 1839372"/>
              <a:gd name="connsiteX225" fmla="*/ 1010401 w 2906496"/>
              <a:gd name="connsiteY225" fmla="*/ 1552575 h 1839372"/>
              <a:gd name="connsiteX226" fmla="*/ 996113 w 2906496"/>
              <a:gd name="connsiteY226" fmla="*/ 1566863 h 1839372"/>
              <a:gd name="connsiteX227" fmla="*/ 948488 w 2906496"/>
              <a:gd name="connsiteY227" fmla="*/ 1571625 h 1839372"/>
              <a:gd name="connsiteX228" fmla="*/ 877051 w 2906496"/>
              <a:gd name="connsiteY228" fmla="*/ 1576388 h 1839372"/>
              <a:gd name="connsiteX229" fmla="*/ 724651 w 2906496"/>
              <a:gd name="connsiteY229" fmla="*/ 1585913 h 1839372"/>
              <a:gd name="connsiteX230" fmla="*/ 619876 w 2906496"/>
              <a:gd name="connsiteY230" fmla="*/ 1590675 h 1839372"/>
              <a:gd name="connsiteX231" fmla="*/ 591301 w 2906496"/>
              <a:gd name="connsiteY231" fmla="*/ 1600200 h 1839372"/>
              <a:gd name="connsiteX232" fmla="*/ 577013 w 2906496"/>
              <a:gd name="connsiteY232" fmla="*/ 1609725 h 1839372"/>
              <a:gd name="connsiteX233" fmla="*/ 548438 w 2906496"/>
              <a:gd name="connsiteY233" fmla="*/ 1619250 h 1839372"/>
              <a:gd name="connsiteX234" fmla="*/ 534151 w 2906496"/>
              <a:gd name="connsiteY234" fmla="*/ 1624013 h 1839372"/>
              <a:gd name="connsiteX235" fmla="*/ 519863 w 2906496"/>
              <a:gd name="connsiteY235" fmla="*/ 1628775 h 1839372"/>
              <a:gd name="connsiteX236" fmla="*/ 467476 w 2906496"/>
              <a:gd name="connsiteY236" fmla="*/ 1643063 h 1839372"/>
              <a:gd name="connsiteX237" fmla="*/ 453188 w 2906496"/>
              <a:gd name="connsiteY237" fmla="*/ 1633538 h 1839372"/>
              <a:gd name="connsiteX238" fmla="*/ 206250 w 2906496"/>
              <a:gd name="connsiteY238" fmla="*/ 1699288 h 1839372"/>
              <a:gd name="connsiteX239" fmla="*/ 110 w 2906496"/>
              <a:gd name="connsiteY239" fmla="*/ 1652729 h 1839372"/>
              <a:gd name="connsiteX240" fmla="*/ 247193 w 2906496"/>
              <a:gd name="connsiteY240" fmla="*/ 1508220 h 1839372"/>
              <a:gd name="connsiteX241" fmla="*/ 457951 w 2906496"/>
              <a:gd name="connsiteY241" fmla="*/ 1409700 h 18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906496" h="1839372">
                <a:moveTo>
                  <a:pt x="457951" y="1409700"/>
                </a:moveTo>
                <a:cubicBezTo>
                  <a:pt x="497840" y="1394074"/>
                  <a:pt x="477365" y="1411409"/>
                  <a:pt x="486526" y="1414463"/>
                </a:cubicBezTo>
                <a:cubicBezTo>
                  <a:pt x="491956" y="1416273"/>
                  <a:pt x="495552" y="1421733"/>
                  <a:pt x="500813" y="1423988"/>
                </a:cubicBezTo>
                <a:cubicBezTo>
                  <a:pt x="506829" y="1426566"/>
                  <a:pt x="513569" y="1426952"/>
                  <a:pt x="519863" y="1428750"/>
                </a:cubicBezTo>
                <a:cubicBezTo>
                  <a:pt x="524690" y="1430129"/>
                  <a:pt x="529250" y="1432424"/>
                  <a:pt x="534151" y="1433513"/>
                </a:cubicBezTo>
                <a:cubicBezTo>
                  <a:pt x="564404" y="1440236"/>
                  <a:pt x="593264" y="1440624"/>
                  <a:pt x="624638" y="1443038"/>
                </a:cubicBezTo>
                <a:cubicBezTo>
                  <a:pt x="640513" y="1441450"/>
                  <a:pt x="656717" y="1441863"/>
                  <a:pt x="672263" y="1438275"/>
                </a:cubicBezTo>
                <a:cubicBezTo>
                  <a:pt x="677840" y="1436988"/>
                  <a:pt x="680833" y="1429010"/>
                  <a:pt x="686551" y="1428750"/>
                </a:cubicBezTo>
                <a:lnTo>
                  <a:pt x="777038" y="1433513"/>
                </a:lnTo>
                <a:cubicBezTo>
                  <a:pt x="781801" y="1435100"/>
                  <a:pt x="786306" y="1438275"/>
                  <a:pt x="791326" y="1438275"/>
                </a:cubicBezTo>
                <a:cubicBezTo>
                  <a:pt x="797310" y="1438275"/>
                  <a:pt x="817922" y="1430997"/>
                  <a:pt x="824663" y="1428750"/>
                </a:cubicBezTo>
                <a:cubicBezTo>
                  <a:pt x="827838" y="1423988"/>
                  <a:pt x="829334" y="1417496"/>
                  <a:pt x="834188" y="1414463"/>
                </a:cubicBezTo>
                <a:cubicBezTo>
                  <a:pt x="842702" y="1409142"/>
                  <a:pt x="862763" y="1404938"/>
                  <a:pt x="862763" y="1404938"/>
                </a:cubicBezTo>
                <a:cubicBezTo>
                  <a:pt x="865938" y="1400175"/>
                  <a:pt x="867434" y="1393684"/>
                  <a:pt x="872288" y="1390650"/>
                </a:cubicBezTo>
                <a:cubicBezTo>
                  <a:pt x="880802" y="1385329"/>
                  <a:pt x="891338" y="1384300"/>
                  <a:pt x="900863" y="1381125"/>
                </a:cubicBezTo>
                <a:cubicBezTo>
                  <a:pt x="905626" y="1379538"/>
                  <a:pt x="910170" y="1376986"/>
                  <a:pt x="915151" y="1376363"/>
                </a:cubicBezTo>
                <a:cubicBezTo>
                  <a:pt x="970650" y="1369425"/>
                  <a:pt x="940505" y="1372759"/>
                  <a:pt x="1005638" y="1366838"/>
                </a:cubicBezTo>
                <a:cubicBezTo>
                  <a:pt x="1008813" y="1362075"/>
                  <a:pt x="1011116" y="1356597"/>
                  <a:pt x="1015163" y="1352550"/>
                </a:cubicBezTo>
                <a:cubicBezTo>
                  <a:pt x="1019210" y="1348503"/>
                  <a:pt x="1025875" y="1347495"/>
                  <a:pt x="1029451" y="1343025"/>
                </a:cubicBezTo>
                <a:cubicBezTo>
                  <a:pt x="1055742" y="1310162"/>
                  <a:pt x="1007552" y="1346511"/>
                  <a:pt x="1048501" y="1319213"/>
                </a:cubicBezTo>
                <a:cubicBezTo>
                  <a:pt x="1050088" y="1252538"/>
                  <a:pt x="1049103" y="1185752"/>
                  <a:pt x="1053263" y="1119188"/>
                </a:cubicBezTo>
                <a:cubicBezTo>
                  <a:pt x="1053889" y="1109167"/>
                  <a:pt x="1062788" y="1090613"/>
                  <a:pt x="1062788" y="1090613"/>
                </a:cubicBezTo>
                <a:cubicBezTo>
                  <a:pt x="1064984" y="1075245"/>
                  <a:pt x="1067568" y="1042962"/>
                  <a:pt x="1077076" y="1028700"/>
                </a:cubicBezTo>
                <a:lnTo>
                  <a:pt x="1086601" y="1014413"/>
                </a:lnTo>
                <a:cubicBezTo>
                  <a:pt x="1089738" y="1005000"/>
                  <a:pt x="1092494" y="992553"/>
                  <a:pt x="1100888" y="985838"/>
                </a:cubicBezTo>
                <a:cubicBezTo>
                  <a:pt x="1104808" y="982702"/>
                  <a:pt x="1110413" y="982663"/>
                  <a:pt x="1115176" y="981075"/>
                </a:cubicBezTo>
                <a:cubicBezTo>
                  <a:pt x="1121526" y="971550"/>
                  <a:pt x="1130606" y="963360"/>
                  <a:pt x="1134226" y="952500"/>
                </a:cubicBezTo>
                <a:cubicBezTo>
                  <a:pt x="1135813" y="947738"/>
                  <a:pt x="1136743" y="942703"/>
                  <a:pt x="1138988" y="938213"/>
                </a:cubicBezTo>
                <a:cubicBezTo>
                  <a:pt x="1141548" y="933093"/>
                  <a:pt x="1145953" y="929045"/>
                  <a:pt x="1148513" y="923925"/>
                </a:cubicBezTo>
                <a:cubicBezTo>
                  <a:pt x="1150758" y="919435"/>
                  <a:pt x="1149726" y="913188"/>
                  <a:pt x="1153276" y="909638"/>
                </a:cubicBezTo>
                <a:cubicBezTo>
                  <a:pt x="1156826" y="906088"/>
                  <a:pt x="1163073" y="907120"/>
                  <a:pt x="1167563" y="904875"/>
                </a:cubicBezTo>
                <a:cubicBezTo>
                  <a:pt x="1172683" y="902315"/>
                  <a:pt x="1177088" y="898525"/>
                  <a:pt x="1181851" y="895350"/>
                </a:cubicBezTo>
                <a:cubicBezTo>
                  <a:pt x="1185026" y="890588"/>
                  <a:pt x="1187068" y="884832"/>
                  <a:pt x="1191376" y="881063"/>
                </a:cubicBezTo>
                <a:cubicBezTo>
                  <a:pt x="1199991" y="873525"/>
                  <a:pt x="1219951" y="862013"/>
                  <a:pt x="1219951" y="862013"/>
                </a:cubicBezTo>
                <a:cubicBezTo>
                  <a:pt x="1241786" y="829261"/>
                  <a:pt x="1235381" y="844298"/>
                  <a:pt x="1243763" y="819150"/>
                </a:cubicBezTo>
                <a:cubicBezTo>
                  <a:pt x="1245351" y="804863"/>
                  <a:pt x="1246028" y="790445"/>
                  <a:pt x="1248526" y="776288"/>
                </a:cubicBezTo>
                <a:cubicBezTo>
                  <a:pt x="1250801" y="763396"/>
                  <a:pt x="1258051" y="738188"/>
                  <a:pt x="1258051" y="738188"/>
                </a:cubicBezTo>
                <a:cubicBezTo>
                  <a:pt x="1259638" y="706438"/>
                  <a:pt x="1262813" y="674728"/>
                  <a:pt x="1262813" y="642938"/>
                </a:cubicBezTo>
                <a:cubicBezTo>
                  <a:pt x="1262813" y="631713"/>
                  <a:pt x="1260252" y="620607"/>
                  <a:pt x="1258051" y="609600"/>
                </a:cubicBezTo>
                <a:cubicBezTo>
                  <a:pt x="1257066" y="604677"/>
                  <a:pt x="1256838" y="598863"/>
                  <a:pt x="1253288" y="595313"/>
                </a:cubicBezTo>
                <a:cubicBezTo>
                  <a:pt x="1249738" y="591763"/>
                  <a:pt x="1243763" y="592138"/>
                  <a:pt x="1239001" y="590550"/>
                </a:cubicBezTo>
                <a:cubicBezTo>
                  <a:pt x="1237413" y="585788"/>
                  <a:pt x="1234238" y="581283"/>
                  <a:pt x="1234238" y="576263"/>
                </a:cubicBezTo>
                <a:cubicBezTo>
                  <a:pt x="1234238" y="512364"/>
                  <a:pt x="1236312" y="552641"/>
                  <a:pt x="1243763" y="519113"/>
                </a:cubicBezTo>
                <a:cubicBezTo>
                  <a:pt x="1243833" y="518797"/>
                  <a:pt x="1248342" y="482433"/>
                  <a:pt x="1253288" y="476250"/>
                </a:cubicBezTo>
                <a:cubicBezTo>
                  <a:pt x="1256864" y="471780"/>
                  <a:pt x="1262813" y="469900"/>
                  <a:pt x="1267576" y="466725"/>
                </a:cubicBezTo>
                <a:cubicBezTo>
                  <a:pt x="1270751" y="461963"/>
                  <a:pt x="1274541" y="457557"/>
                  <a:pt x="1277101" y="452438"/>
                </a:cubicBezTo>
                <a:cubicBezTo>
                  <a:pt x="1279346" y="447948"/>
                  <a:pt x="1278727" y="442070"/>
                  <a:pt x="1281863" y="438150"/>
                </a:cubicBezTo>
                <a:cubicBezTo>
                  <a:pt x="1285439" y="433680"/>
                  <a:pt x="1291388" y="431800"/>
                  <a:pt x="1296151" y="428625"/>
                </a:cubicBezTo>
                <a:cubicBezTo>
                  <a:pt x="1311477" y="382645"/>
                  <a:pt x="1286903" y="454125"/>
                  <a:pt x="1310438" y="395288"/>
                </a:cubicBezTo>
                <a:cubicBezTo>
                  <a:pt x="1314167" y="385966"/>
                  <a:pt x="1316788" y="376238"/>
                  <a:pt x="1319963" y="366713"/>
                </a:cubicBezTo>
                <a:cubicBezTo>
                  <a:pt x="1321551" y="361950"/>
                  <a:pt x="1321941" y="356602"/>
                  <a:pt x="1324726" y="352425"/>
                </a:cubicBezTo>
                <a:lnTo>
                  <a:pt x="1334251" y="338138"/>
                </a:lnTo>
                <a:cubicBezTo>
                  <a:pt x="1343111" y="311559"/>
                  <a:pt x="1351029" y="301503"/>
                  <a:pt x="1339013" y="271463"/>
                </a:cubicBezTo>
                <a:cubicBezTo>
                  <a:pt x="1336887" y="266149"/>
                  <a:pt x="1329488" y="265113"/>
                  <a:pt x="1324726" y="261938"/>
                </a:cubicBezTo>
                <a:cubicBezTo>
                  <a:pt x="1323138" y="255588"/>
                  <a:pt x="1321761" y="249182"/>
                  <a:pt x="1319963" y="242888"/>
                </a:cubicBezTo>
                <a:cubicBezTo>
                  <a:pt x="1318584" y="238061"/>
                  <a:pt x="1315201" y="233620"/>
                  <a:pt x="1315201" y="228600"/>
                </a:cubicBezTo>
                <a:cubicBezTo>
                  <a:pt x="1315201" y="209550"/>
                  <a:pt x="1321551" y="215900"/>
                  <a:pt x="1334251" y="209550"/>
                </a:cubicBezTo>
                <a:cubicBezTo>
                  <a:pt x="1371173" y="191089"/>
                  <a:pt x="1326919" y="207230"/>
                  <a:pt x="1362826" y="195263"/>
                </a:cubicBezTo>
                <a:cubicBezTo>
                  <a:pt x="1373263" y="179607"/>
                  <a:pt x="1372183" y="183942"/>
                  <a:pt x="1377113" y="166688"/>
                </a:cubicBezTo>
                <a:cubicBezTo>
                  <a:pt x="1378911" y="160394"/>
                  <a:pt x="1376906" y="151898"/>
                  <a:pt x="1381876" y="147638"/>
                </a:cubicBezTo>
                <a:cubicBezTo>
                  <a:pt x="1392335" y="138673"/>
                  <a:pt x="1432671" y="134938"/>
                  <a:pt x="1443788" y="133350"/>
                </a:cubicBezTo>
                <a:cubicBezTo>
                  <a:pt x="1475538" y="134938"/>
                  <a:pt x="1507358" y="135473"/>
                  <a:pt x="1539038" y="138113"/>
                </a:cubicBezTo>
                <a:cubicBezTo>
                  <a:pt x="1545561" y="138657"/>
                  <a:pt x="1551587" y="142110"/>
                  <a:pt x="1558088" y="142875"/>
                </a:cubicBezTo>
                <a:cubicBezTo>
                  <a:pt x="1578645" y="145293"/>
                  <a:pt x="1599363" y="146050"/>
                  <a:pt x="1620001" y="147638"/>
                </a:cubicBezTo>
                <a:cubicBezTo>
                  <a:pt x="1713422" y="178776"/>
                  <a:pt x="1641022" y="156412"/>
                  <a:pt x="1886701" y="147638"/>
                </a:cubicBezTo>
                <a:cubicBezTo>
                  <a:pt x="1891718" y="147459"/>
                  <a:pt x="1896012" y="143538"/>
                  <a:pt x="1900988" y="142875"/>
                </a:cubicBezTo>
                <a:cubicBezTo>
                  <a:pt x="1919936" y="140349"/>
                  <a:pt x="1939088" y="139700"/>
                  <a:pt x="1958138" y="138113"/>
                </a:cubicBezTo>
                <a:lnTo>
                  <a:pt x="1986713" y="128588"/>
                </a:lnTo>
                <a:lnTo>
                  <a:pt x="2001001" y="123825"/>
                </a:lnTo>
                <a:cubicBezTo>
                  <a:pt x="2002588" y="119063"/>
                  <a:pt x="2002213" y="113088"/>
                  <a:pt x="2005763" y="109538"/>
                </a:cubicBezTo>
                <a:cubicBezTo>
                  <a:pt x="2013858" y="101443"/>
                  <a:pt x="2034338" y="90488"/>
                  <a:pt x="2034338" y="90488"/>
                </a:cubicBezTo>
                <a:cubicBezTo>
                  <a:pt x="2037513" y="85725"/>
                  <a:pt x="2039555" y="79969"/>
                  <a:pt x="2043863" y="76200"/>
                </a:cubicBezTo>
                <a:cubicBezTo>
                  <a:pt x="2052478" y="68662"/>
                  <a:pt x="2072438" y="57150"/>
                  <a:pt x="2072438" y="57150"/>
                </a:cubicBezTo>
                <a:cubicBezTo>
                  <a:pt x="2083551" y="58738"/>
                  <a:pt x="2095024" y="58687"/>
                  <a:pt x="2105776" y="61913"/>
                </a:cubicBezTo>
                <a:cubicBezTo>
                  <a:pt x="2161976" y="78774"/>
                  <a:pt x="2081535" y="65637"/>
                  <a:pt x="2134351" y="76200"/>
                </a:cubicBezTo>
                <a:cubicBezTo>
                  <a:pt x="2145358" y="78401"/>
                  <a:pt x="2156576" y="79375"/>
                  <a:pt x="2167688" y="80963"/>
                </a:cubicBezTo>
                <a:cubicBezTo>
                  <a:pt x="2169276" y="85725"/>
                  <a:pt x="2169315" y="91330"/>
                  <a:pt x="2172451" y="95250"/>
                </a:cubicBezTo>
                <a:cubicBezTo>
                  <a:pt x="2179166" y="103643"/>
                  <a:pt x="2191614" y="106400"/>
                  <a:pt x="2201026" y="109538"/>
                </a:cubicBezTo>
                <a:cubicBezTo>
                  <a:pt x="2226426" y="107950"/>
                  <a:pt x="2251916" y="107439"/>
                  <a:pt x="2277226" y="104775"/>
                </a:cubicBezTo>
                <a:cubicBezTo>
                  <a:pt x="2282218" y="104249"/>
                  <a:pt x="2286493" y="100013"/>
                  <a:pt x="2291513" y="100013"/>
                </a:cubicBezTo>
                <a:cubicBezTo>
                  <a:pt x="2298058" y="100013"/>
                  <a:pt x="2304269" y="102977"/>
                  <a:pt x="2310563" y="104775"/>
                </a:cubicBezTo>
                <a:cubicBezTo>
                  <a:pt x="2327815" y="109704"/>
                  <a:pt x="2323485" y="108628"/>
                  <a:pt x="2339138" y="119063"/>
                </a:cubicBezTo>
                <a:cubicBezTo>
                  <a:pt x="2340726" y="123825"/>
                  <a:pt x="2340351" y="129800"/>
                  <a:pt x="2343901" y="133350"/>
                </a:cubicBezTo>
                <a:cubicBezTo>
                  <a:pt x="2347451" y="136900"/>
                  <a:pt x="2353189" y="137659"/>
                  <a:pt x="2358188" y="138113"/>
                </a:cubicBezTo>
                <a:cubicBezTo>
                  <a:pt x="2388268" y="140848"/>
                  <a:pt x="2418513" y="141288"/>
                  <a:pt x="2448676" y="142875"/>
                </a:cubicBezTo>
                <a:cubicBezTo>
                  <a:pt x="2461376" y="141288"/>
                  <a:pt x="2474184" y="140403"/>
                  <a:pt x="2486776" y="138113"/>
                </a:cubicBezTo>
                <a:cubicBezTo>
                  <a:pt x="2491715" y="137215"/>
                  <a:pt x="2498145" y="137435"/>
                  <a:pt x="2501063" y="133350"/>
                </a:cubicBezTo>
                <a:cubicBezTo>
                  <a:pt x="2506899" y="125180"/>
                  <a:pt x="2507413" y="114300"/>
                  <a:pt x="2510588" y="104775"/>
                </a:cubicBezTo>
                <a:lnTo>
                  <a:pt x="2515351" y="90488"/>
                </a:lnTo>
                <a:cubicBezTo>
                  <a:pt x="2516939" y="85725"/>
                  <a:pt x="2515350" y="77787"/>
                  <a:pt x="2520113" y="76200"/>
                </a:cubicBezTo>
                <a:lnTo>
                  <a:pt x="2534401" y="71438"/>
                </a:lnTo>
                <a:cubicBezTo>
                  <a:pt x="2557490" y="2172"/>
                  <a:pt x="2533893" y="43235"/>
                  <a:pt x="2672513" y="38100"/>
                </a:cubicBezTo>
                <a:cubicBezTo>
                  <a:pt x="2677276" y="34925"/>
                  <a:pt x="2681570" y="30900"/>
                  <a:pt x="2686801" y="28575"/>
                </a:cubicBezTo>
                <a:cubicBezTo>
                  <a:pt x="2695976" y="24497"/>
                  <a:pt x="2707022" y="24619"/>
                  <a:pt x="2715376" y="19050"/>
                </a:cubicBezTo>
                <a:lnTo>
                  <a:pt x="2743951" y="0"/>
                </a:lnTo>
                <a:cubicBezTo>
                  <a:pt x="2808203" y="6426"/>
                  <a:pt x="2786475" y="-11380"/>
                  <a:pt x="2796338" y="42863"/>
                </a:cubicBezTo>
                <a:cubicBezTo>
                  <a:pt x="2797236" y="47802"/>
                  <a:pt x="2799513" y="52388"/>
                  <a:pt x="2801101" y="57150"/>
                </a:cubicBezTo>
                <a:cubicBezTo>
                  <a:pt x="2802688" y="69850"/>
                  <a:pt x="2803573" y="82658"/>
                  <a:pt x="2805863" y="95250"/>
                </a:cubicBezTo>
                <a:cubicBezTo>
                  <a:pt x="2806761" y="100189"/>
                  <a:pt x="2809962" y="104562"/>
                  <a:pt x="2810626" y="109538"/>
                </a:cubicBezTo>
                <a:cubicBezTo>
                  <a:pt x="2813152" y="128486"/>
                  <a:pt x="2813387" y="147677"/>
                  <a:pt x="2815388" y="166688"/>
                </a:cubicBezTo>
                <a:cubicBezTo>
                  <a:pt x="2817137" y="183302"/>
                  <a:pt x="2822074" y="211562"/>
                  <a:pt x="2824913" y="228600"/>
                </a:cubicBezTo>
                <a:cubicBezTo>
                  <a:pt x="2826950" y="255075"/>
                  <a:pt x="2819069" y="284668"/>
                  <a:pt x="2839201" y="304800"/>
                </a:cubicBezTo>
                <a:cubicBezTo>
                  <a:pt x="2843248" y="308847"/>
                  <a:pt x="2848726" y="311150"/>
                  <a:pt x="2853488" y="314325"/>
                </a:cubicBezTo>
                <a:cubicBezTo>
                  <a:pt x="2848264" y="371796"/>
                  <a:pt x="2865795" y="372093"/>
                  <a:pt x="2820151" y="361950"/>
                </a:cubicBezTo>
                <a:cubicBezTo>
                  <a:pt x="2815250" y="360861"/>
                  <a:pt x="2810626" y="358775"/>
                  <a:pt x="2805863" y="357188"/>
                </a:cubicBezTo>
                <a:cubicBezTo>
                  <a:pt x="2801101" y="360363"/>
                  <a:pt x="2796837" y="364458"/>
                  <a:pt x="2791576" y="366713"/>
                </a:cubicBezTo>
                <a:cubicBezTo>
                  <a:pt x="2778622" y="372264"/>
                  <a:pt x="2742820" y="375189"/>
                  <a:pt x="2734426" y="376238"/>
                </a:cubicBezTo>
                <a:cubicBezTo>
                  <a:pt x="2732838" y="381000"/>
                  <a:pt x="2730373" y="385555"/>
                  <a:pt x="2729663" y="390525"/>
                </a:cubicBezTo>
                <a:cubicBezTo>
                  <a:pt x="2727183" y="407883"/>
                  <a:pt x="2733214" y="427474"/>
                  <a:pt x="2724901" y="442913"/>
                </a:cubicBezTo>
                <a:cubicBezTo>
                  <a:pt x="2720141" y="451753"/>
                  <a:pt x="2704680" y="446869"/>
                  <a:pt x="2696326" y="452438"/>
                </a:cubicBezTo>
                <a:lnTo>
                  <a:pt x="2682038" y="461963"/>
                </a:lnTo>
                <a:cubicBezTo>
                  <a:pt x="2683626" y="487363"/>
                  <a:pt x="2682832" y="513025"/>
                  <a:pt x="2686801" y="538163"/>
                </a:cubicBezTo>
                <a:cubicBezTo>
                  <a:pt x="2687694" y="543817"/>
                  <a:pt x="2694938" y="546897"/>
                  <a:pt x="2696326" y="552450"/>
                </a:cubicBezTo>
                <a:cubicBezTo>
                  <a:pt x="2699812" y="566396"/>
                  <a:pt x="2697602" y="581367"/>
                  <a:pt x="2701088" y="595313"/>
                </a:cubicBezTo>
                <a:cubicBezTo>
                  <a:pt x="2702476" y="600866"/>
                  <a:pt x="2708053" y="604481"/>
                  <a:pt x="2710613" y="609600"/>
                </a:cubicBezTo>
                <a:cubicBezTo>
                  <a:pt x="2730331" y="649034"/>
                  <a:pt x="2697605" y="597232"/>
                  <a:pt x="2724901" y="638175"/>
                </a:cubicBezTo>
                <a:cubicBezTo>
                  <a:pt x="2732882" y="662121"/>
                  <a:pt x="2734015" y="658868"/>
                  <a:pt x="2724901" y="695325"/>
                </a:cubicBezTo>
                <a:cubicBezTo>
                  <a:pt x="2723513" y="700878"/>
                  <a:pt x="2718551" y="704850"/>
                  <a:pt x="2715376" y="709613"/>
                </a:cubicBezTo>
                <a:cubicBezTo>
                  <a:pt x="2716963" y="736600"/>
                  <a:pt x="2716642" y="763768"/>
                  <a:pt x="2720138" y="790575"/>
                </a:cubicBezTo>
                <a:cubicBezTo>
                  <a:pt x="2721437" y="800531"/>
                  <a:pt x="2726488" y="809625"/>
                  <a:pt x="2729663" y="819150"/>
                </a:cubicBezTo>
                <a:lnTo>
                  <a:pt x="2734426" y="833438"/>
                </a:lnTo>
                <a:cubicBezTo>
                  <a:pt x="2732838" y="866775"/>
                  <a:pt x="2735382" y="900568"/>
                  <a:pt x="2729663" y="933450"/>
                </a:cubicBezTo>
                <a:cubicBezTo>
                  <a:pt x="2728682" y="939089"/>
                  <a:pt x="2721071" y="942405"/>
                  <a:pt x="2715376" y="942975"/>
                </a:cubicBezTo>
                <a:cubicBezTo>
                  <a:pt x="2672697" y="947243"/>
                  <a:pt x="2629651" y="946150"/>
                  <a:pt x="2586788" y="947738"/>
                </a:cubicBezTo>
                <a:cubicBezTo>
                  <a:pt x="2588376" y="966788"/>
                  <a:pt x="2586299" y="986507"/>
                  <a:pt x="2591551" y="1004888"/>
                </a:cubicBezTo>
                <a:cubicBezTo>
                  <a:pt x="2593123" y="1010391"/>
                  <a:pt x="2600608" y="1012088"/>
                  <a:pt x="2605838" y="1014413"/>
                </a:cubicBezTo>
                <a:cubicBezTo>
                  <a:pt x="2615013" y="1018491"/>
                  <a:pt x="2626059" y="1018369"/>
                  <a:pt x="2634413" y="1023938"/>
                </a:cubicBezTo>
                <a:lnTo>
                  <a:pt x="2662988" y="1042988"/>
                </a:lnTo>
                <a:cubicBezTo>
                  <a:pt x="2674323" y="1076993"/>
                  <a:pt x="2680867" y="1065994"/>
                  <a:pt x="2658226" y="1081088"/>
                </a:cubicBezTo>
                <a:cubicBezTo>
                  <a:pt x="2659813" y="1095375"/>
                  <a:pt x="2653372" y="1113265"/>
                  <a:pt x="2662988" y="1123950"/>
                </a:cubicBezTo>
                <a:cubicBezTo>
                  <a:pt x="2671550" y="1133463"/>
                  <a:pt x="2688496" y="1126423"/>
                  <a:pt x="2701088" y="1128713"/>
                </a:cubicBezTo>
                <a:cubicBezTo>
                  <a:pt x="2706027" y="1129611"/>
                  <a:pt x="2710613" y="1131888"/>
                  <a:pt x="2715376" y="1133475"/>
                </a:cubicBezTo>
                <a:cubicBezTo>
                  <a:pt x="2720138" y="1136650"/>
                  <a:pt x="2726087" y="1138531"/>
                  <a:pt x="2729663" y="1143000"/>
                </a:cubicBezTo>
                <a:cubicBezTo>
                  <a:pt x="2732799" y="1146920"/>
                  <a:pt x="2733047" y="1152461"/>
                  <a:pt x="2734426" y="1157288"/>
                </a:cubicBezTo>
                <a:cubicBezTo>
                  <a:pt x="2744194" y="1191478"/>
                  <a:pt x="2734141" y="1160908"/>
                  <a:pt x="2743951" y="1200150"/>
                </a:cubicBezTo>
                <a:cubicBezTo>
                  <a:pt x="2745169" y="1205020"/>
                  <a:pt x="2745577" y="1210518"/>
                  <a:pt x="2748713" y="1214438"/>
                </a:cubicBezTo>
                <a:cubicBezTo>
                  <a:pt x="2752289" y="1218908"/>
                  <a:pt x="2758238" y="1220788"/>
                  <a:pt x="2763001" y="1223963"/>
                </a:cubicBezTo>
                <a:lnTo>
                  <a:pt x="2777288" y="1266825"/>
                </a:lnTo>
                <a:cubicBezTo>
                  <a:pt x="2778876" y="1271588"/>
                  <a:pt x="2777874" y="1278328"/>
                  <a:pt x="2782051" y="1281113"/>
                </a:cubicBezTo>
                <a:cubicBezTo>
                  <a:pt x="2800515" y="1293423"/>
                  <a:pt x="2790908" y="1288828"/>
                  <a:pt x="2810626" y="1295400"/>
                </a:cubicBezTo>
                <a:cubicBezTo>
                  <a:pt x="2820151" y="1301750"/>
                  <a:pt x="2828341" y="1310830"/>
                  <a:pt x="2839201" y="1314450"/>
                </a:cubicBezTo>
                <a:lnTo>
                  <a:pt x="2867776" y="1323975"/>
                </a:lnTo>
                <a:cubicBezTo>
                  <a:pt x="2877089" y="1337944"/>
                  <a:pt x="2878119" y="1336775"/>
                  <a:pt x="2882063" y="1352550"/>
                </a:cubicBezTo>
                <a:cubicBezTo>
                  <a:pt x="2884026" y="1360403"/>
                  <a:pt x="2882336" y="1369628"/>
                  <a:pt x="2886826" y="1376363"/>
                </a:cubicBezTo>
                <a:cubicBezTo>
                  <a:pt x="2889611" y="1380540"/>
                  <a:pt x="2896351" y="1379538"/>
                  <a:pt x="2901113" y="1381125"/>
                </a:cubicBezTo>
                <a:cubicBezTo>
                  <a:pt x="2908994" y="1404767"/>
                  <a:pt x="2907551" y="1393339"/>
                  <a:pt x="2901113" y="1428750"/>
                </a:cubicBezTo>
                <a:cubicBezTo>
                  <a:pt x="2899942" y="1435190"/>
                  <a:pt x="2899982" y="1442354"/>
                  <a:pt x="2896351" y="1447800"/>
                </a:cubicBezTo>
                <a:cubicBezTo>
                  <a:pt x="2893176" y="1452563"/>
                  <a:pt x="2886826" y="1454150"/>
                  <a:pt x="2882063" y="1457325"/>
                </a:cubicBezTo>
                <a:cubicBezTo>
                  <a:pt x="2870728" y="1491330"/>
                  <a:pt x="2878107" y="1477546"/>
                  <a:pt x="2863013" y="1500188"/>
                </a:cubicBezTo>
                <a:cubicBezTo>
                  <a:pt x="2859838" y="1509713"/>
                  <a:pt x="2861842" y="1523194"/>
                  <a:pt x="2853488" y="1528763"/>
                </a:cubicBezTo>
                <a:cubicBezTo>
                  <a:pt x="2832202" y="1542953"/>
                  <a:pt x="2830745" y="1547545"/>
                  <a:pt x="2810626" y="1552575"/>
                </a:cubicBezTo>
                <a:cubicBezTo>
                  <a:pt x="2802773" y="1554538"/>
                  <a:pt x="2794751" y="1555750"/>
                  <a:pt x="2786813" y="1557338"/>
                </a:cubicBezTo>
                <a:cubicBezTo>
                  <a:pt x="2782051" y="1562100"/>
                  <a:pt x="2774507" y="1565188"/>
                  <a:pt x="2772526" y="1571625"/>
                </a:cubicBezTo>
                <a:cubicBezTo>
                  <a:pt x="2767834" y="1586874"/>
                  <a:pt x="2776328" y="1605790"/>
                  <a:pt x="2767763" y="1619250"/>
                </a:cubicBezTo>
                <a:cubicBezTo>
                  <a:pt x="2762579" y="1627397"/>
                  <a:pt x="2748556" y="1621671"/>
                  <a:pt x="2739188" y="1624013"/>
                </a:cubicBezTo>
                <a:cubicBezTo>
                  <a:pt x="2711983" y="1630814"/>
                  <a:pt x="2715090" y="1630553"/>
                  <a:pt x="2696326" y="1643063"/>
                </a:cubicBezTo>
                <a:lnTo>
                  <a:pt x="2686801" y="1671638"/>
                </a:lnTo>
                <a:lnTo>
                  <a:pt x="2682038" y="1685925"/>
                </a:lnTo>
                <a:cubicBezTo>
                  <a:pt x="2680451" y="1698625"/>
                  <a:pt x="2679958" y="1711510"/>
                  <a:pt x="2677276" y="1724025"/>
                </a:cubicBezTo>
                <a:cubicBezTo>
                  <a:pt x="2675172" y="1733842"/>
                  <a:pt x="2667751" y="1752600"/>
                  <a:pt x="2667751" y="1752600"/>
                </a:cubicBezTo>
                <a:cubicBezTo>
                  <a:pt x="2666163" y="1763713"/>
                  <a:pt x="2665190" y="1774930"/>
                  <a:pt x="2662988" y="1785938"/>
                </a:cubicBezTo>
                <a:cubicBezTo>
                  <a:pt x="2662004" y="1790860"/>
                  <a:pt x="2661776" y="1796675"/>
                  <a:pt x="2658226" y="1800225"/>
                </a:cubicBezTo>
                <a:cubicBezTo>
                  <a:pt x="2654676" y="1803775"/>
                  <a:pt x="2648701" y="1803400"/>
                  <a:pt x="2643938" y="1804988"/>
                </a:cubicBezTo>
                <a:cubicBezTo>
                  <a:pt x="2642351" y="1809750"/>
                  <a:pt x="2640555" y="1814448"/>
                  <a:pt x="2639176" y="1819275"/>
                </a:cubicBezTo>
                <a:cubicBezTo>
                  <a:pt x="2637378" y="1825569"/>
                  <a:pt x="2640267" y="1835398"/>
                  <a:pt x="2634413" y="1838325"/>
                </a:cubicBezTo>
                <a:cubicBezTo>
                  <a:pt x="2627173" y="1841945"/>
                  <a:pt x="2618538" y="1835150"/>
                  <a:pt x="2610601" y="1833563"/>
                </a:cubicBezTo>
                <a:cubicBezTo>
                  <a:pt x="2609013" y="1828800"/>
                  <a:pt x="2608974" y="1823195"/>
                  <a:pt x="2605838" y="1819275"/>
                </a:cubicBezTo>
                <a:cubicBezTo>
                  <a:pt x="2595535" y="1806396"/>
                  <a:pt x="2576920" y="1807312"/>
                  <a:pt x="2562976" y="1804988"/>
                </a:cubicBezTo>
                <a:cubicBezTo>
                  <a:pt x="2558213" y="1801813"/>
                  <a:pt x="2553808" y="1798023"/>
                  <a:pt x="2548688" y="1795463"/>
                </a:cubicBezTo>
                <a:cubicBezTo>
                  <a:pt x="2532728" y="1787483"/>
                  <a:pt x="2505128" y="1787448"/>
                  <a:pt x="2491538" y="1785938"/>
                </a:cubicBezTo>
                <a:cubicBezTo>
                  <a:pt x="2486776" y="1782763"/>
                  <a:pt x="2482927" y="1777153"/>
                  <a:pt x="2477251" y="1776413"/>
                </a:cubicBezTo>
                <a:cubicBezTo>
                  <a:pt x="2337229" y="1758149"/>
                  <a:pt x="2418438" y="1783794"/>
                  <a:pt x="2367713" y="1766888"/>
                </a:cubicBezTo>
                <a:cubicBezTo>
                  <a:pt x="2362951" y="1763713"/>
                  <a:pt x="2356459" y="1762217"/>
                  <a:pt x="2353426" y="1757363"/>
                </a:cubicBezTo>
                <a:cubicBezTo>
                  <a:pt x="2348105" y="1748849"/>
                  <a:pt x="2353426" y="1731963"/>
                  <a:pt x="2343901" y="1728788"/>
                </a:cubicBezTo>
                <a:lnTo>
                  <a:pt x="2315326" y="1719263"/>
                </a:lnTo>
                <a:cubicBezTo>
                  <a:pt x="2312151" y="1714500"/>
                  <a:pt x="2308361" y="1710095"/>
                  <a:pt x="2305801" y="1704975"/>
                </a:cubicBezTo>
                <a:cubicBezTo>
                  <a:pt x="2303556" y="1700485"/>
                  <a:pt x="2304174" y="1694608"/>
                  <a:pt x="2301038" y="1690688"/>
                </a:cubicBezTo>
                <a:cubicBezTo>
                  <a:pt x="2294323" y="1682295"/>
                  <a:pt x="2281875" y="1679538"/>
                  <a:pt x="2272463" y="1676400"/>
                </a:cubicBezTo>
                <a:cubicBezTo>
                  <a:pt x="2270876" y="1646238"/>
                  <a:pt x="2270209" y="1616013"/>
                  <a:pt x="2267701" y="1585913"/>
                </a:cubicBezTo>
                <a:cubicBezTo>
                  <a:pt x="2267029" y="1577846"/>
                  <a:pt x="2265780" y="1569679"/>
                  <a:pt x="2262938" y="1562100"/>
                </a:cubicBezTo>
                <a:cubicBezTo>
                  <a:pt x="2260928" y="1556741"/>
                  <a:pt x="2256588" y="1552575"/>
                  <a:pt x="2253413" y="1547813"/>
                </a:cubicBezTo>
                <a:cubicBezTo>
                  <a:pt x="2251826" y="1539875"/>
                  <a:pt x="2250614" y="1531853"/>
                  <a:pt x="2248651" y="1524000"/>
                </a:cubicBezTo>
                <a:cubicBezTo>
                  <a:pt x="2247433" y="1519130"/>
                  <a:pt x="2247438" y="1513263"/>
                  <a:pt x="2243888" y="1509713"/>
                </a:cubicBezTo>
                <a:cubicBezTo>
                  <a:pt x="2235793" y="1501618"/>
                  <a:pt x="2224838" y="1497013"/>
                  <a:pt x="2215313" y="1490663"/>
                </a:cubicBezTo>
                <a:cubicBezTo>
                  <a:pt x="2196848" y="1478353"/>
                  <a:pt x="2206457" y="1482948"/>
                  <a:pt x="2186738" y="1476375"/>
                </a:cubicBezTo>
                <a:lnTo>
                  <a:pt x="2177213" y="1428750"/>
                </a:lnTo>
                <a:cubicBezTo>
                  <a:pt x="2175626" y="1420813"/>
                  <a:pt x="2176941" y="1411673"/>
                  <a:pt x="2172451" y="1404938"/>
                </a:cubicBezTo>
                <a:cubicBezTo>
                  <a:pt x="2169276" y="1400175"/>
                  <a:pt x="2165486" y="1395770"/>
                  <a:pt x="2162926" y="1390650"/>
                </a:cubicBezTo>
                <a:cubicBezTo>
                  <a:pt x="2160681" y="1386160"/>
                  <a:pt x="2161713" y="1379913"/>
                  <a:pt x="2158163" y="1376363"/>
                </a:cubicBezTo>
                <a:cubicBezTo>
                  <a:pt x="2150068" y="1368268"/>
                  <a:pt x="2129588" y="1357313"/>
                  <a:pt x="2129588" y="1357313"/>
                </a:cubicBezTo>
                <a:cubicBezTo>
                  <a:pt x="2125395" y="1344732"/>
                  <a:pt x="2118060" y="1318545"/>
                  <a:pt x="2105776" y="1314450"/>
                </a:cubicBezTo>
                <a:cubicBezTo>
                  <a:pt x="2096251" y="1311275"/>
                  <a:pt x="2085555" y="1310494"/>
                  <a:pt x="2077201" y="1304925"/>
                </a:cubicBezTo>
                <a:cubicBezTo>
                  <a:pt x="2058736" y="1292616"/>
                  <a:pt x="2068343" y="1297210"/>
                  <a:pt x="2048626" y="1290638"/>
                </a:cubicBezTo>
                <a:cubicBezTo>
                  <a:pt x="2043863" y="1287463"/>
                  <a:pt x="2039569" y="1283438"/>
                  <a:pt x="2034338" y="1281113"/>
                </a:cubicBezTo>
                <a:cubicBezTo>
                  <a:pt x="1997122" y="1264573"/>
                  <a:pt x="1954848" y="1265107"/>
                  <a:pt x="1915276" y="1262063"/>
                </a:cubicBezTo>
                <a:cubicBezTo>
                  <a:pt x="1903941" y="1228058"/>
                  <a:pt x="1911320" y="1241842"/>
                  <a:pt x="1896226" y="1219200"/>
                </a:cubicBezTo>
                <a:cubicBezTo>
                  <a:pt x="1886701" y="1220788"/>
                  <a:pt x="1875562" y="1218425"/>
                  <a:pt x="1867651" y="1223963"/>
                </a:cubicBezTo>
                <a:cubicBezTo>
                  <a:pt x="1858273" y="1230528"/>
                  <a:pt x="1859461" y="1248918"/>
                  <a:pt x="1848601" y="1252538"/>
                </a:cubicBezTo>
                <a:cubicBezTo>
                  <a:pt x="1839076" y="1255713"/>
                  <a:pt x="1828380" y="1256494"/>
                  <a:pt x="1820026" y="1262063"/>
                </a:cubicBezTo>
                <a:cubicBezTo>
                  <a:pt x="1810501" y="1268413"/>
                  <a:pt x="1802311" y="1277493"/>
                  <a:pt x="1791451" y="1281113"/>
                </a:cubicBezTo>
                <a:cubicBezTo>
                  <a:pt x="1757446" y="1292448"/>
                  <a:pt x="1771230" y="1285069"/>
                  <a:pt x="1748588" y="1300163"/>
                </a:cubicBezTo>
                <a:cubicBezTo>
                  <a:pt x="1731126" y="1298575"/>
                  <a:pt x="1713469" y="1298447"/>
                  <a:pt x="1696201" y="1295400"/>
                </a:cubicBezTo>
                <a:cubicBezTo>
                  <a:pt x="1686314" y="1293655"/>
                  <a:pt x="1677641" y="1286590"/>
                  <a:pt x="1667626" y="1285875"/>
                </a:cubicBezTo>
                <a:cubicBezTo>
                  <a:pt x="1586612" y="1280089"/>
                  <a:pt x="1623096" y="1283574"/>
                  <a:pt x="1558088" y="1276350"/>
                </a:cubicBezTo>
                <a:cubicBezTo>
                  <a:pt x="1553627" y="1276629"/>
                  <a:pt x="1485644" y="1268085"/>
                  <a:pt x="1467601" y="1290638"/>
                </a:cubicBezTo>
                <a:cubicBezTo>
                  <a:pt x="1464465" y="1294558"/>
                  <a:pt x="1465974" y="1301005"/>
                  <a:pt x="1462838" y="1304925"/>
                </a:cubicBezTo>
                <a:cubicBezTo>
                  <a:pt x="1459262" y="1309394"/>
                  <a:pt x="1453781" y="1312125"/>
                  <a:pt x="1448551" y="1314450"/>
                </a:cubicBezTo>
                <a:cubicBezTo>
                  <a:pt x="1439376" y="1318528"/>
                  <a:pt x="1419976" y="1323975"/>
                  <a:pt x="1419976" y="1323975"/>
                </a:cubicBezTo>
                <a:cubicBezTo>
                  <a:pt x="1416838" y="1333387"/>
                  <a:pt x="1414081" y="1345835"/>
                  <a:pt x="1405688" y="1352550"/>
                </a:cubicBezTo>
                <a:cubicBezTo>
                  <a:pt x="1401768" y="1355686"/>
                  <a:pt x="1396163" y="1355725"/>
                  <a:pt x="1391401" y="1357313"/>
                </a:cubicBezTo>
                <a:cubicBezTo>
                  <a:pt x="1386638" y="1362075"/>
                  <a:pt x="1382429" y="1367465"/>
                  <a:pt x="1377113" y="1371600"/>
                </a:cubicBezTo>
                <a:cubicBezTo>
                  <a:pt x="1368077" y="1378628"/>
                  <a:pt x="1358063" y="1384300"/>
                  <a:pt x="1348538" y="1390650"/>
                </a:cubicBezTo>
                <a:lnTo>
                  <a:pt x="1334251" y="1400175"/>
                </a:lnTo>
                <a:lnTo>
                  <a:pt x="1319963" y="1409700"/>
                </a:lnTo>
                <a:lnTo>
                  <a:pt x="1305676" y="1419225"/>
                </a:lnTo>
                <a:cubicBezTo>
                  <a:pt x="1302501" y="1423988"/>
                  <a:pt x="1301005" y="1430479"/>
                  <a:pt x="1296151" y="1433513"/>
                </a:cubicBezTo>
                <a:cubicBezTo>
                  <a:pt x="1296143" y="1433518"/>
                  <a:pt x="1260436" y="1445417"/>
                  <a:pt x="1253288" y="1447800"/>
                </a:cubicBezTo>
                <a:lnTo>
                  <a:pt x="1210426" y="1462088"/>
                </a:lnTo>
                <a:lnTo>
                  <a:pt x="1196138" y="1466850"/>
                </a:lnTo>
                <a:cubicBezTo>
                  <a:pt x="1191376" y="1468437"/>
                  <a:pt x="1186846" y="1471114"/>
                  <a:pt x="1181851" y="1471613"/>
                </a:cubicBezTo>
                <a:cubicBezTo>
                  <a:pt x="1157881" y="1474010"/>
                  <a:pt x="1129830" y="1475765"/>
                  <a:pt x="1105651" y="1481138"/>
                </a:cubicBezTo>
                <a:cubicBezTo>
                  <a:pt x="1100750" y="1482227"/>
                  <a:pt x="1096126" y="1484313"/>
                  <a:pt x="1091363" y="1485900"/>
                </a:cubicBezTo>
                <a:cubicBezTo>
                  <a:pt x="1086601" y="1489075"/>
                  <a:pt x="1081473" y="1491761"/>
                  <a:pt x="1077076" y="1495425"/>
                </a:cubicBezTo>
                <a:cubicBezTo>
                  <a:pt x="1040407" y="1525983"/>
                  <a:pt x="1083972" y="1495590"/>
                  <a:pt x="1048501" y="1519238"/>
                </a:cubicBezTo>
                <a:cubicBezTo>
                  <a:pt x="1041473" y="1529780"/>
                  <a:pt x="1035689" y="1540479"/>
                  <a:pt x="1024688" y="1547813"/>
                </a:cubicBezTo>
                <a:cubicBezTo>
                  <a:pt x="1020511" y="1550598"/>
                  <a:pt x="1015163" y="1550988"/>
                  <a:pt x="1010401" y="1552575"/>
                </a:cubicBezTo>
                <a:cubicBezTo>
                  <a:pt x="1005638" y="1557338"/>
                  <a:pt x="1002551" y="1564882"/>
                  <a:pt x="996113" y="1566863"/>
                </a:cubicBezTo>
                <a:cubicBezTo>
                  <a:pt x="980864" y="1571555"/>
                  <a:pt x="964391" y="1570353"/>
                  <a:pt x="948488" y="1571625"/>
                </a:cubicBezTo>
                <a:cubicBezTo>
                  <a:pt x="924699" y="1573528"/>
                  <a:pt x="900863" y="1574800"/>
                  <a:pt x="877051" y="1576388"/>
                </a:cubicBezTo>
                <a:cubicBezTo>
                  <a:pt x="818811" y="1595799"/>
                  <a:pt x="870082" y="1580210"/>
                  <a:pt x="724651" y="1585913"/>
                </a:cubicBezTo>
                <a:lnTo>
                  <a:pt x="619876" y="1590675"/>
                </a:lnTo>
                <a:cubicBezTo>
                  <a:pt x="610351" y="1593850"/>
                  <a:pt x="599655" y="1594631"/>
                  <a:pt x="591301" y="1600200"/>
                </a:cubicBezTo>
                <a:cubicBezTo>
                  <a:pt x="586538" y="1603375"/>
                  <a:pt x="582244" y="1607400"/>
                  <a:pt x="577013" y="1609725"/>
                </a:cubicBezTo>
                <a:cubicBezTo>
                  <a:pt x="567838" y="1613803"/>
                  <a:pt x="557963" y="1616075"/>
                  <a:pt x="548438" y="1619250"/>
                </a:cubicBezTo>
                <a:lnTo>
                  <a:pt x="534151" y="1624013"/>
                </a:lnTo>
                <a:lnTo>
                  <a:pt x="519863" y="1628775"/>
                </a:lnTo>
                <a:cubicBezTo>
                  <a:pt x="484553" y="1652315"/>
                  <a:pt x="502513" y="1650070"/>
                  <a:pt x="467476" y="1643063"/>
                </a:cubicBezTo>
                <a:cubicBezTo>
                  <a:pt x="462713" y="1639888"/>
                  <a:pt x="456222" y="1638392"/>
                  <a:pt x="453188" y="1633538"/>
                </a:cubicBezTo>
                <a:cubicBezTo>
                  <a:pt x="414200" y="1631536"/>
                  <a:pt x="279488" y="1699501"/>
                  <a:pt x="206250" y="1699288"/>
                </a:cubicBezTo>
                <a:cubicBezTo>
                  <a:pt x="133012" y="1699075"/>
                  <a:pt x="-4439" y="1689123"/>
                  <a:pt x="110" y="1652729"/>
                </a:cubicBezTo>
                <a:cubicBezTo>
                  <a:pt x="4659" y="1616335"/>
                  <a:pt x="173161" y="1545313"/>
                  <a:pt x="247193" y="1508220"/>
                </a:cubicBezTo>
                <a:cubicBezTo>
                  <a:pt x="321225" y="1471127"/>
                  <a:pt x="418062" y="1425326"/>
                  <a:pt x="457951" y="140970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/>
          <p:cNvSpPr/>
          <p:nvPr/>
        </p:nvSpPr>
        <p:spPr>
          <a:xfrm>
            <a:off x="5292218" y="3036826"/>
            <a:ext cx="3601801" cy="1825005"/>
          </a:xfrm>
          <a:custGeom>
            <a:avLst/>
            <a:gdLst>
              <a:gd name="connsiteX0" fmla="*/ 11523 w 3378611"/>
              <a:gd name="connsiteY0" fmla="*/ 409575 h 1819275"/>
              <a:gd name="connsiteX1" fmla="*/ 35336 w 3378611"/>
              <a:gd name="connsiteY1" fmla="*/ 419100 h 1819275"/>
              <a:gd name="connsiteX2" fmla="*/ 49623 w 3378611"/>
              <a:gd name="connsiteY2" fmla="*/ 423863 h 1819275"/>
              <a:gd name="connsiteX3" fmla="*/ 78198 w 3378611"/>
              <a:gd name="connsiteY3" fmla="*/ 419100 h 1819275"/>
              <a:gd name="connsiteX4" fmla="*/ 106773 w 3378611"/>
              <a:gd name="connsiteY4" fmla="*/ 400050 h 1819275"/>
              <a:gd name="connsiteX5" fmla="*/ 121061 w 3378611"/>
              <a:gd name="connsiteY5" fmla="*/ 390525 h 1819275"/>
              <a:gd name="connsiteX6" fmla="*/ 144873 w 3378611"/>
              <a:gd name="connsiteY6" fmla="*/ 385763 h 1819275"/>
              <a:gd name="connsiteX7" fmla="*/ 154398 w 3378611"/>
              <a:gd name="connsiteY7" fmla="*/ 371475 h 1819275"/>
              <a:gd name="connsiteX8" fmla="*/ 187736 w 3378611"/>
              <a:gd name="connsiteY8" fmla="*/ 366713 h 1819275"/>
              <a:gd name="connsiteX9" fmla="*/ 311561 w 3378611"/>
              <a:gd name="connsiteY9" fmla="*/ 361950 h 1819275"/>
              <a:gd name="connsiteX10" fmla="*/ 340136 w 3378611"/>
              <a:gd name="connsiteY10" fmla="*/ 357188 h 1819275"/>
              <a:gd name="connsiteX11" fmla="*/ 354423 w 3378611"/>
              <a:gd name="connsiteY11" fmla="*/ 352425 h 1819275"/>
              <a:gd name="connsiteX12" fmla="*/ 468723 w 3378611"/>
              <a:gd name="connsiteY12" fmla="*/ 357188 h 1819275"/>
              <a:gd name="connsiteX13" fmla="*/ 544923 w 3378611"/>
              <a:gd name="connsiteY13" fmla="*/ 352425 h 1819275"/>
              <a:gd name="connsiteX14" fmla="*/ 559211 w 3378611"/>
              <a:gd name="connsiteY14" fmla="*/ 342900 h 1819275"/>
              <a:gd name="connsiteX15" fmla="*/ 573498 w 3378611"/>
              <a:gd name="connsiteY15" fmla="*/ 338138 h 1819275"/>
              <a:gd name="connsiteX16" fmla="*/ 597311 w 3378611"/>
              <a:gd name="connsiteY16" fmla="*/ 314325 h 1819275"/>
              <a:gd name="connsiteX17" fmla="*/ 602073 w 3378611"/>
              <a:gd name="connsiteY17" fmla="*/ 300038 h 1819275"/>
              <a:gd name="connsiteX18" fmla="*/ 630648 w 3378611"/>
              <a:gd name="connsiteY18" fmla="*/ 280988 h 1819275"/>
              <a:gd name="connsiteX19" fmla="*/ 659223 w 3378611"/>
              <a:gd name="connsiteY19" fmla="*/ 266700 h 1819275"/>
              <a:gd name="connsiteX20" fmla="*/ 673511 w 3378611"/>
              <a:gd name="connsiteY20" fmla="*/ 252413 h 1819275"/>
              <a:gd name="connsiteX21" fmla="*/ 730661 w 3378611"/>
              <a:gd name="connsiteY21" fmla="*/ 247650 h 1819275"/>
              <a:gd name="connsiteX22" fmla="*/ 749711 w 3378611"/>
              <a:gd name="connsiteY22" fmla="*/ 242888 h 1819275"/>
              <a:gd name="connsiteX23" fmla="*/ 792573 w 3378611"/>
              <a:gd name="connsiteY23" fmla="*/ 238125 h 1819275"/>
              <a:gd name="connsiteX24" fmla="*/ 821148 w 3378611"/>
              <a:gd name="connsiteY24" fmla="*/ 228600 h 1819275"/>
              <a:gd name="connsiteX25" fmla="*/ 835436 w 3378611"/>
              <a:gd name="connsiteY25" fmla="*/ 223838 h 1819275"/>
              <a:gd name="connsiteX26" fmla="*/ 849723 w 3378611"/>
              <a:gd name="connsiteY26" fmla="*/ 214313 h 1819275"/>
              <a:gd name="connsiteX27" fmla="*/ 868773 w 3378611"/>
              <a:gd name="connsiteY27" fmla="*/ 185738 h 1819275"/>
              <a:gd name="connsiteX28" fmla="*/ 892586 w 3378611"/>
              <a:gd name="connsiteY28" fmla="*/ 180975 h 1819275"/>
              <a:gd name="connsiteX29" fmla="*/ 911636 w 3378611"/>
              <a:gd name="connsiteY29" fmla="*/ 157163 h 1819275"/>
              <a:gd name="connsiteX30" fmla="*/ 940211 w 3378611"/>
              <a:gd name="connsiteY30" fmla="*/ 147638 h 1819275"/>
              <a:gd name="connsiteX31" fmla="*/ 944973 w 3378611"/>
              <a:gd name="connsiteY31" fmla="*/ 133350 h 1819275"/>
              <a:gd name="connsiteX32" fmla="*/ 973548 w 3378611"/>
              <a:gd name="connsiteY32" fmla="*/ 123825 h 1819275"/>
              <a:gd name="connsiteX33" fmla="*/ 987836 w 3378611"/>
              <a:gd name="connsiteY33" fmla="*/ 114300 h 1819275"/>
              <a:gd name="connsiteX34" fmla="*/ 992598 w 3378611"/>
              <a:gd name="connsiteY34" fmla="*/ 100013 h 1819275"/>
              <a:gd name="connsiteX35" fmla="*/ 1006886 w 3378611"/>
              <a:gd name="connsiteY35" fmla="*/ 95250 h 1819275"/>
              <a:gd name="connsiteX36" fmla="*/ 1021173 w 3378611"/>
              <a:gd name="connsiteY36" fmla="*/ 85725 h 1819275"/>
              <a:gd name="connsiteX37" fmla="*/ 1025936 w 3378611"/>
              <a:gd name="connsiteY37" fmla="*/ 71438 h 1819275"/>
              <a:gd name="connsiteX38" fmla="*/ 1059273 w 3378611"/>
              <a:gd name="connsiteY38" fmla="*/ 66675 h 1819275"/>
              <a:gd name="connsiteX39" fmla="*/ 1073561 w 3378611"/>
              <a:gd name="connsiteY39" fmla="*/ 57150 h 1819275"/>
              <a:gd name="connsiteX40" fmla="*/ 1140236 w 3378611"/>
              <a:gd name="connsiteY40" fmla="*/ 66675 h 1819275"/>
              <a:gd name="connsiteX41" fmla="*/ 1159286 w 3378611"/>
              <a:gd name="connsiteY41" fmla="*/ 71438 h 1819275"/>
              <a:gd name="connsiteX42" fmla="*/ 1183098 w 3378611"/>
              <a:gd name="connsiteY42" fmla="*/ 76200 h 1819275"/>
              <a:gd name="connsiteX43" fmla="*/ 1340261 w 3378611"/>
              <a:gd name="connsiteY43" fmla="*/ 71438 h 1819275"/>
              <a:gd name="connsiteX44" fmla="*/ 1354548 w 3378611"/>
              <a:gd name="connsiteY44" fmla="*/ 66675 h 1819275"/>
              <a:gd name="connsiteX45" fmla="*/ 1373598 w 3378611"/>
              <a:gd name="connsiteY45" fmla="*/ 42863 h 1819275"/>
              <a:gd name="connsiteX46" fmla="*/ 1397411 w 3378611"/>
              <a:gd name="connsiteY46" fmla="*/ 19050 h 1819275"/>
              <a:gd name="connsiteX47" fmla="*/ 1425986 w 3378611"/>
              <a:gd name="connsiteY47" fmla="*/ 0 h 1819275"/>
              <a:gd name="connsiteX48" fmla="*/ 1449798 w 3378611"/>
              <a:gd name="connsiteY48" fmla="*/ 4763 h 1819275"/>
              <a:gd name="connsiteX49" fmla="*/ 1473611 w 3378611"/>
              <a:gd name="connsiteY49" fmla="*/ 38100 h 1819275"/>
              <a:gd name="connsiteX50" fmla="*/ 1554573 w 3378611"/>
              <a:gd name="connsiteY50" fmla="*/ 42863 h 1819275"/>
              <a:gd name="connsiteX51" fmla="*/ 1597436 w 3378611"/>
              <a:gd name="connsiteY51" fmla="*/ 57150 h 1819275"/>
              <a:gd name="connsiteX52" fmla="*/ 1611723 w 3378611"/>
              <a:gd name="connsiteY52" fmla="*/ 61913 h 1819275"/>
              <a:gd name="connsiteX53" fmla="*/ 1621248 w 3378611"/>
              <a:gd name="connsiteY53" fmla="*/ 76200 h 1819275"/>
              <a:gd name="connsiteX54" fmla="*/ 1649823 w 3378611"/>
              <a:gd name="connsiteY54" fmla="*/ 85725 h 1819275"/>
              <a:gd name="connsiteX55" fmla="*/ 1664111 w 3378611"/>
              <a:gd name="connsiteY55" fmla="*/ 95250 h 1819275"/>
              <a:gd name="connsiteX56" fmla="*/ 1687923 w 3378611"/>
              <a:gd name="connsiteY56" fmla="*/ 119063 h 1819275"/>
              <a:gd name="connsiteX57" fmla="*/ 1711736 w 3378611"/>
              <a:gd name="connsiteY57" fmla="*/ 142875 h 1819275"/>
              <a:gd name="connsiteX58" fmla="*/ 1721261 w 3378611"/>
              <a:gd name="connsiteY58" fmla="*/ 157163 h 1819275"/>
              <a:gd name="connsiteX59" fmla="*/ 1740311 w 3378611"/>
              <a:gd name="connsiteY59" fmla="*/ 214313 h 1819275"/>
              <a:gd name="connsiteX60" fmla="*/ 1754598 w 3378611"/>
              <a:gd name="connsiteY60" fmla="*/ 242888 h 1819275"/>
              <a:gd name="connsiteX61" fmla="*/ 1768886 w 3378611"/>
              <a:gd name="connsiteY61" fmla="*/ 252413 h 1819275"/>
              <a:gd name="connsiteX62" fmla="*/ 1806986 w 3378611"/>
              <a:gd name="connsiteY62" fmla="*/ 309563 h 1819275"/>
              <a:gd name="connsiteX63" fmla="*/ 1816511 w 3378611"/>
              <a:gd name="connsiteY63" fmla="*/ 323850 h 1819275"/>
              <a:gd name="connsiteX64" fmla="*/ 1830798 w 3378611"/>
              <a:gd name="connsiteY64" fmla="*/ 333375 h 1819275"/>
              <a:gd name="connsiteX65" fmla="*/ 1840323 w 3378611"/>
              <a:gd name="connsiteY65" fmla="*/ 404813 h 1819275"/>
              <a:gd name="connsiteX66" fmla="*/ 1849848 w 3378611"/>
              <a:gd name="connsiteY66" fmla="*/ 433388 h 1819275"/>
              <a:gd name="connsiteX67" fmla="*/ 1854611 w 3378611"/>
              <a:gd name="connsiteY67" fmla="*/ 447675 h 1819275"/>
              <a:gd name="connsiteX68" fmla="*/ 1868898 w 3378611"/>
              <a:gd name="connsiteY68" fmla="*/ 476250 h 1819275"/>
              <a:gd name="connsiteX69" fmla="*/ 1883186 w 3378611"/>
              <a:gd name="connsiteY69" fmla="*/ 485775 h 1819275"/>
              <a:gd name="connsiteX70" fmla="*/ 1906998 w 3378611"/>
              <a:gd name="connsiteY70" fmla="*/ 528638 h 1819275"/>
              <a:gd name="connsiteX71" fmla="*/ 1921286 w 3378611"/>
              <a:gd name="connsiteY71" fmla="*/ 538163 h 1819275"/>
              <a:gd name="connsiteX72" fmla="*/ 1968911 w 3378611"/>
              <a:gd name="connsiteY72" fmla="*/ 552450 h 1819275"/>
              <a:gd name="connsiteX73" fmla="*/ 2011773 w 3378611"/>
              <a:gd name="connsiteY73" fmla="*/ 557213 h 1819275"/>
              <a:gd name="connsiteX74" fmla="*/ 2059398 w 3378611"/>
              <a:gd name="connsiteY74" fmla="*/ 566738 h 1819275"/>
              <a:gd name="connsiteX75" fmla="*/ 2073686 w 3378611"/>
              <a:gd name="connsiteY75" fmla="*/ 571500 h 1819275"/>
              <a:gd name="connsiteX76" fmla="*/ 2097498 w 3378611"/>
              <a:gd name="connsiteY76" fmla="*/ 576263 h 1819275"/>
              <a:gd name="connsiteX77" fmla="*/ 2111786 w 3378611"/>
              <a:gd name="connsiteY77" fmla="*/ 581025 h 1819275"/>
              <a:gd name="connsiteX78" fmla="*/ 2154648 w 3378611"/>
              <a:gd name="connsiteY78" fmla="*/ 585788 h 1819275"/>
              <a:gd name="connsiteX79" fmla="*/ 2173698 w 3378611"/>
              <a:gd name="connsiteY79" fmla="*/ 609600 h 1819275"/>
              <a:gd name="connsiteX80" fmla="*/ 2202273 w 3378611"/>
              <a:gd name="connsiteY80" fmla="*/ 619125 h 1819275"/>
              <a:gd name="connsiteX81" fmla="*/ 2216561 w 3378611"/>
              <a:gd name="connsiteY81" fmla="*/ 628650 h 1819275"/>
              <a:gd name="connsiteX82" fmla="*/ 2259423 w 3378611"/>
              <a:gd name="connsiteY82" fmla="*/ 623888 h 1819275"/>
              <a:gd name="connsiteX83" fmla="*/ 2273711 w 3378611"/>
              <a:gd name="connsiteY83" fmla="*/ 614363 h 1819275"/>
              <a:gd name="connsiteX84" fmla="*/ 2287998 w 3378611"/>
              <a:gd name="connsiteY84" fmla="*/ 609600 h 1819275"/>
              <a:gd name="connsiteX85" fmla="*/ 2335623 w 3378611"/>
              <a:gd name="connsiteY85" fmla="*/ 619125 h 1819275"/>
              <a:gd name="connsiteX86" fmla="*/ 2349911 w 3378611"/>
              <a:gd name="connsiteY86" fmla="*/ 623888 h 1819275"/>
              <a:gd name="connsiteX87" fmla="*/ 2407061 w 3378611"/>
              <a:gd name="connsiteY87" fmla="*/ 647700 h 1819275"/>
              <a:gd name="connsiteX88" fmla="*/ 2421348 w 3378611"/>
              <a:gd name="connsiteY88" fmla="*/ 652463 h 1819275"/>
              <a:gd name="connsiteX89" fmla="*/ 2449923 w 3378611"/>
              <a:gd name="connsiteY89" fmla="*/ 671513 h 1819275"/>
              <a:gd name="connsiteX90" fmla="*/ 2478498 w 3378611"/>
              <a:gd name="connsiteY90" fmla="*/ 681038 h 1819275"/>
              <a:gd name="connsiteX91" fmla="*/ 2507073 w 3378611"/>
              <a:gd name="connsiteY91" fmla="*/ 695325 h 1819275"/>
              <a:gd name="connsiteX92" fmla="*/ 2516598 w 3378611"/>
              <a:gd name="connsiteY92" fmla="*/ 709613 h 1819275"/>
              <a:gd name="connsiteX93" fmla="*/ 2540411 w 3378611"/>
              <a:gd name="connsiteY93" fmla="*/ 733425 h 1819275"/>
              <a:gd name="connsiteX94" fmla="*/ 2559461 w 3378611"/>
              <a:gd name="connsiteY94" fmla="*/ 757238 h 1819275"/>
              <a:gd name="connsiteX95" fmla="*/ 2564223 w 3378611"/>
              <a:gd name="connsiteY95" fmla="*/ 771525 h 1819275"/>
              <a:gd name="connsiteX96" fmla="*/ 2592798 w 3378611"/>
              <a:gd name="connsiteY96" fmla="*/ 790575 h 1819275"/>
              <a:gd name="connsiteX97" fmla="*/ 2616611 w 3378611"/>
              <a:gd name="connsiteY97" fmla="*/ 814388 h 1819275"/>
              <a:gd name="connsiteX98" fmla="*/ 2621373 w 3378611"/>
              <a:gd name="connsiteY98" fmla="*/ 828675 h 1819275"/>
              <a:gd name="connsiteX99" fmla="*/ 2635661 w 3378611"/>
              <a:gd name="connsiteY99" fmla="*/ 838200 h 1819275"/>
              <a:gd name="connsiteX100" fmla="*/ 2664236 w 3378611"/>
              <a:gd name="connsiteY100" fmla="*/ 881063 h 1819275"/>
              <a:gd name="connsiteX101" fmla="*/ 2673761 w 3378611"/>
              <a:gd name="connsiteY101" fmla="*/ 895350 h 1819275"/>
              <a:gd name="connsiteX102" fmla="*/ 2702336 w 3378611"/>
              <a:gd name="connsiteY102" fmla="*/ 914400 h 1819275"/>
              <a:gd name="connsiteX103" fmla="*/ 2711861 w 3378611"/>
              <a:gd name="connsiteY103" fmla="*/ 928688 h 1819275"/>
              <a:gd name="connsiteX104" fmla="*/ 2754723 w 3378611"/>
              <a:gd name="connsiteY104" fmla="*/ 952500 h 1819275"/>
              <a:gd name="connsiteX105" fmla="*/ 2797586 w 3378611"/>
              <a:gd name="connsiteY105" fmla="*/ 976313 h 1819275"/>
              <a:gd name="connsiteX106" fmla="*/ 2821398 w 3378611"/>
              <a:gd name="connsiteY106" fmla="*/ 971550 h 1819275"/>
              <a:gd name="connsiteX107" fmla="*/ 2826161 w 3378611"/>
              <a:gd name="connsiteY107" fmla="*/ 952500 h 1819275"/>
              <a:gd name="connsiteX108" fmla="*/ 2830923 w 3378611"/>
              <a:gd name="connsiteY108" fmla="*/ 938213 h 1819275"/>
              <a:gd name="connsiteX109" fmla="*/ 2845211 w 3378611"/>
              <a:gd name="connsiteY109" fmla="*/ 933450 h 1819275"/>
              <a:gd name="connsiteX110" fmla="*/ 2897598 w 3378611"/>
              <a:gd name="connsiteY110" fmla="*/ 942975 h 1819275"/>
              <a:gd name="connsiteX111" fmla="*/ 2926173 w 3378611"/>
              <a:gd name="connsiteY111" fmla="*/ 957263 h 1819275"/>
              <a:gd name="connsiteX112" fmla="*/ 2969036 w 3378611"/>
              <a:gd name="connsiteY112" fmla="*/ 962025 h 1819275"/>
              <a:gd name="connsiteX113" fmla="*/ 3016661 w 3378611"/>
              <a:gd name="connsiteY113" fmla="*/ 976313 h 1819275"/>
              <a:gd name="connsiteX114" fmla="*/ 3030948 w 3378611"/>
              <a:gd name="connsiteY114" fmla="*/ 981075 h 1819275"/>
              <a:gd name="connsiteX115" fmla="*/ 3045236 w 3378611"/>
              <a:gd name="connsiteY115" fmla="*/ 985838 h 1819275"/>
              <a:gd name="connsiteX116" fmla="*/ 3064286 w 3378611"/>
              <a:gd name="connsiteY116" fmla="*/ 990600 h 1819275"/>
              <a:gd name="connsiteX117" fmla="*/ 3102386 w 3378611"/>
              <a:gd name="connsiteY117" fmla="*/ 985838 h 1819275"/>
              <a:gd name="connsiteX118" fmla="*/ 3116673 w 3378611"/>
              <a:gd name="connsiteY118" fmla="*/ 981075 h 1819275"/>
              <a:gd name="connsiteX119" fmla="*/ 3126198 w 3378611"/>
              <a:gd name="connsiteY119" fmla="*/ 995363 h 1819275"/>
              <a:gd name="connsiteX120" fmla="*/ 3130961 w 3378611"/>
              <a:gd name="connsiteY120" fmla="*/ 1038225 h 1819275"/>
              <a:gd name="connsiteX121" fmla="*/ 3145248 w 3378611"/>
              <a:gd name="connsiteY121" fmla="*/ 1104900 h 1819275"/>
              <a:gd name="connsiteX122" fmla="*/ 3145248 w 3378611"/>
              <a:gd name="connsiteY122" fmla="*/ 1228725 h 1819275"/>
              <a:gd name="connsiteX123" fmla="*/ 3130961 w 3378611"/>
              <a:gd name="connsiteY123" fmla="*/ 1257300 h 1819275"/>
              <a:gd name="connsiteX124" fmla="*/ 3126198 w 3378611"/>
              <a:gd name="connsiteY124" fmla="*/ 1271588 h 1819275"/>
              <a:gd name="connsiteX125" fmla="*/ 3130961 w 3378611"/>
              <a:gd name="connsiteY125" fmla="*/ 1333500 h 1819275"/>
              <a:gd name="connsiteX126" fmla="*/ 3145248 w 3378611"/>
              <a:gd name="connsiteY126" fmla="*/ 1338263 h 1819275"/>
              <a:gd name="connsiteX127" fmla="*/ 3159536 w 3378611"/>
              <a:gd name="connsiteY127" fmla="*/ 1347788 h 1819275"/>
              <a:gd name="connsiteX128" fmla="*/ 3173823 w 3378611"/>
              <a:gd name="connsiteY128" fmla="*/ 1362075 h 1819275"/>
              <a:gd name="connsiteX129" fmla="*/ 3183348 w 3378611"/>
              <a:gd name="connsiteY129" fmla="*/ 1376363 h 1819275"/>
              <a:gd name="connsiteX130" fmla="*/ 3197636 w 3378611"/>
              <a:gd name="connsiteY130" fmla="*/ 1381125 h 1819275"/>
              <a:gd name="connsiteX131" fmla="*/ 3230973 w 3378611"/>
              <a:gd name="connsiteY131" fmla="*/ 1385888 h 1819275"/>
              <a:gd name="connsiteX132" fmla="*/ 3259548 w 3378611"/>
              <a:gd name="connsiteY132" fmla="*/ 1400175 h 1819275"/>
              <a:gd name="connsiteX133" fmla="*/ 3269073 w 3378611"/>
              <a:gd name="connsiteY133" fmla="*/ 1414463 h 1819275"/>
              <a:gd name="connsiteX134" fmla="*/ 3273836 w 3378611"/>
              <a:gd name="connsiteY134" fmla="*/ 1428750 h 1819275"/>
              <a:gd name="connsiteX135" fmla="*/ 3302411 w 3378611"/>
              <a:gd name="connsiteY135" fmla="*/ 1443038 h 1819275"/>
              <a:gd name="connsiteX136" fmla="*/ 3321461 w 3378611"/>
              <a:gd name="connsiteY136" fmla="*/ 1466850 h 1819275"/>
              <a:gd name="connsiteX137" fmla="*/ 3330986 w 3378611"/>
              <a:gd name="connsiteY137" fmla="*/ 1504950 h 1819275"/>
              <a:gd name="connsiteX138" fmla="*/ 3340511 w 3378611"/>
              <a:gd name="connsiteY138" fmla="*/ 1533525 h 1819275"/>
              <a:gd name="connsiteX139" fmla="*/ 3345273 w 3378611"/>
              <a:gd name="connsiteY139" fmla="*/ 1557338 h 1819275"/>
              <a:gd name="connsiteX140" fmla="*/ 3350036 w 3378611"/>
              <a:gd name="connsiteY140" fmla="*/ 1585913 h 1819275"/>
              <a:gd name="connsiteX141" fmla="*/ 3364323 w 3378611"/>
              <a:gd name="connsiteY141" fmla="*/ 1619250 h 1819275"/>
              <a:gd name="connsiteX142" fmla="*/ 3373848 w 3378611"/>
              <a:gd name="connsiteY142" fmla="*/ 1647825 h 1819275"/>
              <a:gd name="connsiteX143" fmla="*/ 3378611 w 3378611"/>
              <a:gd name="connsiteY143" fmla="*/ 1662113 h 1819275"/>
              <a:gd name="connsiteX144" fmla="*/ 3373848 w 3378611"/>
              <a:gd name="connsiteY144" fmla="*/ 1690688 h 1819275"/>
              <a:gd name="connsiteX145" fmla="*/ 3345273 w 3378611"/>
              <a:gd name="connsiteY145" fmla="*/ 1700213 h 1819275"/>
              <a:gd name="connsiteX146" fmla="*/ 3316698 w 3378611"/>
              <a:gd name="connsiteY146" fmla="*/ 1719263 h 1819275"/>
              <a:gd name="connsiteX147" fmla="*/ 3288123 w 3378611"/>
              <a:gd name="connsiteY147" fmla="*/ 1728788 h 1819275"/>
              <a:gd name="connsiteX148" fmla="*/ 3259548 w 3378611"/>
              <a:gd name="connsiteY148" fmla="*/ 1743075 h 1819275"/>
              <a:gd name="connsiteX149" fmla="*/ 3230973 w 3378611"/>
              <a:gd name="connsiteY149" fmla="*/ 1747838 h 1819275"/>
              <a:gd name="connsiteX150" fmla="*/ 3216686 w 3378611"/>
              <a:gd name="connsiteY150" fmla="*/ 1752600 h 1819275"/>
              <a:gd name="connsiteX151" fmla="*/ 3183348 w 3378611"/>
              <a:gd name="connsiteY151" fmla="*/ 1757363 h 1819275"/>
              <a:gd name="connsiteX152" fmla="*/ 3169061 w 3378611"/>
              <a:gd name="connsiteY152" fmla="*/ 1762125 h 1819275"/>
              <a:gd name="connsiteX153" fmla="*/ 3164298 w 3378611"/>
              <a:gd name="connsiteY153" fmla="*/ 1776413 h 1819275"/>
              <a:gd name="connsiteX154" fmla="*/ 3107148 w 3378611"/>
              <a:gd name="connsiteY154" fmla="*/ 1781175 h 1819275"/>
              <a:gd name="connsiteX155" fmla="*/ 3073811 w 3378611"/>
              <a:gd name="connsiteY155" fmla="*/ 1785938 h 1819275"/>
              <a:gd name="connsiteX156" fmla="*/ 3059523 w 3378611"/>
              <a:gd name="connsiteY156" fmla="*/ 1790700 h 1819275"/>
              <a:gd name="connsiteX157" fmla="*/ 2902361 w 3378611"/>
              <a:gd name="connsiteY157" fmla="*/ 1790700 h 1819275"/>
              <a:gd name="connsiteX158" fmla="*/ 2888073 w 3378611"/>
              <a:gd name="connsiteY158" fmla="*/ 1781175 h 1819275"/>
              <a:gd name="connsiteX159" fmla="*/ 2854736 w 3378611"/>
              <a:gd name="connsiteY159" fmla="*/ 1771650 h 1819275"/>
              <a:gd name="connsiteX160" fmla="*/ 2840448 w 3378611"/>
              <a:gd name="connsiteY160" fmla="*/ 1766888 h 1819275"/>
              <a:gd name="connsiteX161" fmla="*/ 2792823 w 3378611"/>
              <a:gd name="connsiteY161" fmla="*/ 1771650 h 1819275"/>
              <a:gd name="connsiteX162" fmla="*/ 2778536 w 3378611"/>
              <a:gd name="connsiteY162" fmla="*/ 1776413 h 1819275"/>
              <a:gd name="connsiteX163" fmla="*/ 2759486 w 3378611"/>
              <a:gd name="connsiteY163" fmla="*/ 1781175 h 1819275"/>
              <a:gd name="connsiteX164" fmla="*/ 2745198 w 3378611"/>
              <a:gd name="connsiteY164" fmla="*/ 1795463 h 1819275"/>
              <a:gd name="connsiteX165" fmla="*/ 2735673 w 3378611"/>
              <a:gd name="connsiteY165" fmla="*/ 1809750 h 1819275"/>
              <a:gd name="connsiteX166" fmla="*/ 2697573 w 3378611"/>
              <a:gd name="connsiteY166" fmla="*/ 1814513 h 1819275"/>
              <a:gd name="connsiteX167" fmla="*/ 2673761 w 3378611"/>
              <a:gd name="connsiteY167" fmla="*/ 1819275 h 1819275"/>
              <a:gd name="connsiteX168" fmla="*/ 2640423 w 3378611"/>
              <a:gd name="connsiteY168" fmla="*/ 1814513 h 1819275"/>
              <a:gd name="connsiteX169" fmla="*/ 2611848 w 3378611"/>
              <a:gd name="connsiteY169" fmla="*/ 1795463 h 1819275"/>
              <a:gd name="connsiteX170" fmla="*/ 2583273 w 3378611"/>
              <a:gd name="connsiteY170" fmla="*/ 1776413 h 1819275"/>
              <a:gd name="connsiteX171" fmla="*/ 2568986 w 3378611"/>
              <a:gd name="connsiteY171" fmla="*/ 1771650 h 1819275"/>
              <a:gd name="connsiteX172" fmla="*/ 2516598 w 3378611"/>
              <a:gd name="connsiteY172" fmla="*/ 1771650 h 1819275"/>
              <a:gd name="connsiteX173" fmla="*/ 2507073 w 3378611"/>
              <a:gd name="connsiteY173" fmla="*/ 1757363 h 1819275"/>
              <a:gd name="connsiteX174" fmla="*/ 2488023 w 3378611"/>
              <a:gd name="connsiteY174" fmla="*/ 1728788 h 1819275"/>
              <a:gd name="connsiteX175" fmla="*/ 2478498 w 3378611"/>
              <a:gd name="connsiteY175" fmla="*/ 1714500 h 1819275"/>
              <a:gd name="connsiteX176" fmla="*/ 2459448 w 3378611"/>
              <a:gd name="connsiteY176" fmla="*/ 1709738 h 1819275"/>
              <a:gd name="connsiteX177" fmla="*/ 2445161 w 3378611"/>
              <a:gd name="connsiteY177" fmla="*/ 1704975 h 1819275"/>
              <a:gd name="connsiteX178" fmla="*/ 2416586 w 3378611"/>
              <a:gd name="connsiteY178" fmla="*/ 1685925 h 1819275"/>
              <a:gd name="connsiteX179" fmla="*/ 2402298 w 3378611"/>
              <a:gd name="connsiteY179" fmla="*/ 1676400 h 1819275"/>
              <a:gd name="connsiteX180" fmla="*/ 2368961 w 3378611"/>
              <a:gd name="connsiteY180" fmla="*/ 1666875 h 1819275"/>
              <a:gd name="connsiteX181" fmla="*/ 2354673 w 3378611"/>
              <a:gd name="connsiteY181" fmla="*/ 1657350 h 1819275"/>
              <a:gd name="connsiteX182" fmla="*/ 2340386 w 3378611"/>
              <a:gd name="connsiteY182" fmla="*/ 1652588 h 1819275"/>
              <a:gd name="connsiteX183" fmla="*/ 2311811 w 3378611"/>
              <a:gd name="connsiteY183" fmla="*/ 1633538 h 1819275"/>
              <a:gd name="connsiteX184" fmla="*/ 2297523 w 3378611"/>
              <a:gd name="connsiteY184" fmla="*/ 1624013 h 1819275"/>
              <a:gd name="connsiteX185" fmla="*/ 2283236 w 3378611"/>
              <a:gd name="connsiteY185" fmla="*/ 1619250 h 1819275"/>
              <a:gd name="connsiteX186" fmla="*/ 2268948 w 3378611"/>
              <a:gd name="connsiteY186" fmla="*/ 1604963 h 1819275"/>
              <a:gd name="connsiteX187" fmla="*/ 2254661 w 3378611"/>
              <a:gd name="connsiteY187" fmla="*/ 1600200 h 1819275"/>
              <a:gd name="connsiteX188" fmla="*/ 2240373 w 3378611"/>
              <a:gd name="connsiteY188" fmla="*/ 1590675 h 1819275"/>
              <a:gd name="connsiteX189" fmla="*/ 2197511 w 3378611"/>
              <a:gd name="connsiteY189" fmla="*/ 1571625 h 1819275"/>
              <a:gd name="connsiteX190" fmla="*/ 2187986 w 3378611"/>
              <a:gd name="connsiteY190" fmla="*/ 1557338 h 1819275"/>
              <a:gd name="connsiteX191" fmla="*/ 2173698 w 3378611"/>
              <a:gd name="connsiteY191" fmla="*/ 1547813 h 1819275"/>
              <a:gd name="connsiteX192" fmla="*/ 2168936 w 3378611"/>
              <a:gd name="connsiteY192" fmla="*/ 1533525 h 1819275"/>
              <a:gd name="connsiteX193" fmla="*/ 2140361 w 3378611"/>
              <a:gd name="connsiteY193" fmla="*/ 1524000 h 1819275"/>
              <a:gd name="connsiteX194" fmla="*/ 2126073 w 3378611"/>
              <a:gd name="connsiteY194" fmla="*/ 1509713 h 1819275"/>
              <a:gd name="connsiteX195" fmla="*/ 2116548 w 3378611"/>
              <a:gd name="connsiteY195" fmla="*/ 1495425 h 1819275"/>
              <a:gd name="connsiteX196" fmla="*/ 2087973 w 3378611"/>
              <a:gd name="connsiteY196" fmla="*/ 1485900 h 1819275"/>
              <a:gd name="connsiteX197" fmla="*/ 2059398 w 3378611"/>
              <a:gd name="connsiteY197" fmla="*/ 1466850 h 1819275"/>
              <a:gd name="connsiteX198" fmla="*/ 1992723 w 3378611"/>
              <a:gd name="connsiteY198" fmla="*/ 1452563 h 1819275"/>
              <a:gd name="connsiteX199" fmla="*/ 1978436 w 3378611"/>
              <a:gd name="connsiteY199" fmla="*/ 1443038 h 1819275"/>
              <a:gd name="connsiteX200" fmla="*/ 1968911 w 3378611"/>
              <a:gd name="connsiteY200" fmla="*/ 1428750 h 1819275"/>
              <a:gd name="connsiteX201" fmla="*/ 1949861 w 3378611"/>
              <a:gd name="connsiteY201" fmla="*/ 1423988 h 1819275"/>
              <a:gd name="connsiteX202" fmla="*/ 1854611 w 3378611"/>
              <a:gd name="connsiteY202" fmla="*/ 1400175 h 1819275"/>
              <a:gd name="connsiteX203" fmla="*/ 1740311 w 3378611"/>
              <a:gd name="connsiteY203" fmla="*/ 1385888 h 1819275"/>
              <a:gd name="connsiteX204" fmla="*/ 1668873 w 3378611"/>
              <a:gd name="connsiteY204" fmla="*/ 1381125 h 1819275"/>
              <a:gd name="connsiteX205" fmla="*/ 1578386 w 3378611"/>
              <a:gd name="connsiteY205" fmla="*/ 1371600 h 1819275"/>
              <a:gd name="connsiteX206" fmla="*/ 1564098 w 3378611"/>
              <a:gd name="connsiteY206" fmla="*/ 1366838 h 1819275"/>
              <a:gd name="connsiteX207" fmla="*/ 1530761 w 3378611"/>
              <a:gd name="connsiteY207" fmla="*/ 1362075 h 1819275"/>
              <a:gd name="connsiteX208" fmla="*/ 1516473 w 3378611"/>
              <a:gd name="connsiteY208" fmla="*/ 1357313 h 1819275"/>
              <a:gd name="connsiteX209" fmla="*/ 1473611 w 3378611"/>
              <a:gd name="connsiteY209" fmla="*/ 1366838 h 1819275"/>
              <a:gd name="connsiteX210" fmla="*/ 1468848 w 3378611"/>
              <a:gd name="connsiteY210" fmla="*/ 1385888 h 1819275"/>
              <a:gd name="connsiteX211" fmla="*/ 1440273 w 3378611"/>
              <a:gd name="connsiteY211" fmla="*/ 1400175 h 1819275"/>
              <a:gd name="connsiteX212" fmla="*/ 1378361 w 3378611"/>
              <a:gd name="connsiteY212" fmla="*/ 1390650 h 1819275"/>
              <a:gd name="connsiteX213" fmla="*/ 1283111 w 3378611"/>
              <a:gd name="connsiteY213" fmla="*/ 1385888 h 1819275"/>
              <a:gd name="connsiteX214" fmla="*/ 1268823 w 3378611"/>
              <a:gd name="connsiteY214" fmla="*/ 1381125 h 1819275"/>
              <a:gd name="connsiteX215" fmla="*/ 1259298 w 3378611"/>
              <a:gd name="connsiteY215" fmla="*/ 1366838 h 1819275"/>
              <a:gd name="connsiteX216" fmla="*/ 1225961 w 3378611"/>
              <a:gd name="connsiteY216" fmla="*/ 1362075 h 1819275"/>
              <a:gd name="connsiteX217" fmla="*/ 1192623 w 3378611"/>
              <a:gd name="connsiteY217" fmla="*/ 1338263 h 1819275"/>
              <a:gd name="connsiteX218" fmla="*/ 1187861 w 3378611"/>
              <a:gd name="connsiteY218" fmla="*/ 1319213 h 1819275"/>
              <a:gd name="connsiteX219" fmla="*/ 1159286 w 3378611"/>
              <a:gd name="connsiteY219" fmla="*/ 1309688 h 1819275"/>
              <a:gd name="connsiteX220" fmla="*/ 1144998 w 3378611"/>
              <a:gd name="connsiteY220" fmla="*/ 1281113 h 1819275"/>
              <a:gd name="connsiteX221" fmla="*/ 1130711 w 3378611"/>
              <a:gd name="connsiteY221" fmla="*/ 1271588 h 1819275"/>
              <a:gd name="connsiteX222" fmla="*/ 1064036 w 3378611"/>
              <a:gd name="connsiteY222" fmla="*/ 1276350 h 1819275"/>
              <a:gd name="connsiteX223" fmla="*/ 1040223 w 3378611"/>
              <a:gd name="connsiteY223" fmla="*/ 1300163 h 1819275"/>
              <a:gd name="connsiteX224" fmla="*/ 1011648 w 3378611"/>
              <a:gd name="connsiteY224" fmla="*/ 1314450 h 1819275"/>
              <a:gd name="connsiteX225" fmla="*/ 997361 w 3378611"/>
              <a:gd name="connsiteY225" fmla="*/ 1343025 h 1819275"/>
              <a:gd name="connsiteX226" fmla="*/ 983073 w 3378611"/>
              <a:gd name="connsiteY226" fmla="*/ 1347788 h 1819275"/>
              <a:gd name="connsiteX227" fmla="*/ 944973 w 3378611"/>
              <a:gd name="connsiteY227" fmla="*/ 1357313 h 1819275"/>
              <a:gd name="connsiteX228" fmla="*/ 916398 w 3378611"/>
              <a:gd name="connsiteY228" fmla="*/ 1371600 h 1819275"/>
              <a:gd name="connsiteX229" fmla="*/ 902111 w 3378611"/>
              <a:gd name="connsiteY229" fmla="*/ 1381125 h 1819275"/>
              <a:gd name="connsiteX230" fmla="*/ 811623 w 3378611"/>
              <a:gd name="connsiteY230" fmla="*/ 1381125 h 1819275"/>
              <a:gd name="connsiteX231" fmla="*/ 778286 w 3378611"/>
              <a:gd name="connsiteY231" fmla="*/ 1376363 h 1819275"/>
              <a:gd name="connsiteX232" fmla="*/ 759236 w 3378611"/>
              <a:gd name="connsiteY232" fmla="*/ 1371600 h 1819275"/>
              <a:gd name="connsiteX233" fmla="*/ 697323 w 3378611"/>
              <a:gd name="connsiteY233" fmla="*/ 1366838 h 1819275"/>
              <a:gd name="connsiteX234" fmla="*/ 635411 w 3378611"/>
              <a:gd name="connsiteY234" fmla="*/ 1333500 h 1819275"/>
              <a:gd name="connsiteX235" fmla="*/ 592548 w 3378611"/>
              <a:gd name="connsiteY235" fmla="*/ 1323975 h 1819275"/>
              <a:gd name="connsiteX236" fmla="*/ 578261 w 3378611"/>
              <a:gd name="connsiteY236" fmla="*/ 1319213 h 1819275"/>
              <a:gd name="connsiteX237" fmla="*/ 549686 w 3378611"/>
              <a:gd name="connsiteY237" fmla="*/ 1314450 h 1819275"/>
              <a:gd name="connsiteX238" fmla="*/ 530636 w 3378611"/>
              <a:gd name="connsiteY238" fmla="*/ 1271588 h 1819275"/>
              <a:gd name="connsiteX239" fmla="*/ 525873 w 3378611"/>
              <a:gd name="connsiteY239" fmla="*/ 1257300 h 1819275"/>
              <a:gd name="connsiteX240" fmla="*/ 521111 w 3378611"/>
              <a:gd name="connsiteY240" fmla="*/ 1243013 h 1819275"/>
              <a:gd name="connsiteX241" fmla="*/ 506823 w 3378611"/>
              <a:gd name="connsiteY241" fmla="*/ 1233488 h 1819275"/>
              <a:gd name="connsiteX242" fmla="*/ 483011 w 3378611"/>
              <a:gd name="connsiteY242" fmla="*/ 1238250 h 1819275"/>
              <a:gd name="connsiteX243" fmla="*/ 473486 w 3378611"/>
              <a:gd name="connsiteY243" fmla="*/ 1252538 h 1819275"/>
              <a:gd name="connsiteX244" fmla="*/ 459198 w 3378611"/>
              <a:gd name="connsiteY244" fmla="*/ 1257300 h 1819275"/>
              <a:gd name="connsiteX245" fmla="*/ 435386 w 3378611"/>
              <a:gd name="connsiteY245" fmla="*/ 1238250 h 1819275"/>
              <a:gd name="connsiteX246" fmla="*/ 430623 w 3378611"/>
              <a:gd name="connsiteY246" fmla="*/ 1223963 h 1819275"/>
              <a:gd name="connsiteX247" fmla="*/ 406811 w 3378611"/>
              <a:gd name="connsiteY247" fmla="*/ 1219200 h 1819275"/>
              <a:gd name="connsiteX248" fmla="*/ 378236 w 3378611"/>
              <a:gd name="connsiteY248" fmla="*/ 1228725 h 1819275"/>
              <a:gd name="connsiteX249" fmla="*/ 373473 w 3378611"/>
              <a:gd name="connsiteY249" fmla="*/ 1243013 h 1819275"/>
              <a:gd name="connsiteX250" fmla="*/ 359186 w 3378611"/>
              <a:gd name="connsiteY250" fmla="*/ 1252538 h 1819275"/>
              <a:gd name="connsiteX251" fmla="*/ 335373 w 3378611"/>
              <a:gd name="connsiteY251" fmla="*/ 1228725 h 1819275"/>
              <a:gd name="connsiteX252" fmla="*/ 330611 w 3378611"/>
              <a:gd name="connsiteY252" fmla="*/ 1214438 h 1819275"/>
              <a:gd name="connsiteX253" fmla="*/ 316323 w 3378611"/>
              <a:gd name="connsiteY253" fmla="*/ 1204913 h 1819275"/>
              <a:gd name="connsiteX254" fmla="*/ 306798 w 3378611"/>
              <a:gd name="connsiteY254" fmla="*/ 1190625 h 1819275"/>
              <a:gd name="connsiteX255" fmla="*/ 292511 w 3378611"/>
              <a:gd name="connsiteY255" fmla="*/ 1181100 h 1819275"/>
              <a:gd name="connsiteX256" fmla="*/ 268698 w 3378611"/>
              <a:gd name="connsiteY256" fmla="*/ 1157288 h 1819275"/>
              <a:gd name="connsiteX257" fmla="*/ 254411 w 3378611"/>
              <a:gd name="connsiteY257" fmla="*/ 1147763 h 1819275"/>
              <a:gd name="connsiteX258" fmla="*/ 235361 w 3378611"/>
              <a:gd name="connsiteY258" fmla="*/ 1119188 h 1819275"/>
              <a:gd name="connsiteX259" fmla="*/ 216311 w 3378611"/>
              <a:gd name="connsiteY259" fmla="*/ 1114425 h 1819275"/>
              <a:gd name="connsiteX260" fmla="*/ 187736 w 3378611"/>
              <a:gd name="connsiteY260" fmla="*/ 1095375 h 1819275"/>
              <a:gd name="connsiteX261" fmla="*/ 159161 w 3378611"/>
              <a:gd name="connsiteY261" fmla="*/ 1085850 h 1819275"/>
              <a:gd name="connsiteX262" fmla="*/ 144873 w 3378611"/>
              <a:gd name="connsiteY262" fmla="*/ 1076325 h 1819275"/>
              <a:gd name="connsiteX263" fmla="*/ 116298 w 3378611"/>
              <a:gd name="connsiteY263" fmla="*/ 1066800 h 1819275"/>
              <a:gd name="connsiteX264" fmla="*/ 102011 w 3378611"/>
              <a:gd name="connsiteY264" fmla="*/ 1062038 h 1819275"/>
              <a:gd name="connsiteX265" fmla="*/ 87723 w 3378611"/>
              <a:gd name="connsiteY265" fmla="*/ 1052513 h 1819275"/>
              <a:gd name="connsiteX266" fmla="*/ 73436 w 3378611"/>
              <a:gd name="connsiteY266" fmla="*/ 1038225 h 1819275"/>
              <a:gd name="connsiteX267" fmla="*/ 44861 w 3378611"/>
              <a:gd name="connsiteY267" fmla="*/ 1028700 h 1819275"/>
              <a:gd name="connsiteX268" fmla="*/ 30573 w 3378611"/>
              <a:gd name="connsiteY268" fmla="*/ 1023938 h 1819275"/>
              <a:gd name="connsiteX269" fmla="*/ 16286 w 3378611"/>
              <a:gd name="connsiteY269" fmla="*/ 1019175 h 1819275"/>
              <a:gd name="connsiteX270" fmla="*/ 1998 w 3378611"/>
              <a:gd name="connsiteY270" fmla="*/ 804863 h 1819275"/>
              <a:gd name="connsiteX271" fmla="*/ 11523 w 3378611"/>
              <a:gd name="connsiteY271" fmla="*/ 409575 h 1819275"/>
              <a:gd name="connsiteX0" fmla="*/ 202558 w 3569646"/>
              <a:gd name="connsiteY0" fmla="*/ 409575 h 1819275"/>
              <a:gd name="connsiteX1" fmla="*/ 226371 w 3569646"/>
              <a:gd name="connsiteY1" fmla="*/ 419100 h 1819275"/>
              <a:gd name="connsiteX2" fmla="*/ 240658 w 3569646"/>
              <a:gd name="connsiteY2" fmla="*/ 423863 h 1819275"/>
              <a:gd name="connsiteX3" fmla="*/ 269233 w 3569646"/>
              <a:gd name="connsiteY3" fmla="*/ 419100 h 1819275"/>
              <a:gd name="connsiteX4" fmla="*/ 297808 w 3569646"/>
              <a:gd name="connsiteY4" fmla="*/ 400050 h 1819275"/>
              <a:gd name="connsiteX5" fmla="*/ 312096 w 3569646"/>
              <a:gd name="connsiteY5" fmla="*/ 390525 h 1819275"/>
              <a:gd name="connsiteX6" fmla="*/ 335908 w 3569646"/>
              <a:gd name="connsiteY6" fmla="*/ 385763 h 1819275"/>
              <a:gd name="connsiteX7" fmla="*/ 345433 w 3569646"/>
              <a:gd name="connsiteY7" fmla="*/ 371475 h 1819275"/>
              <a:gd name="connsiteX8" fmla="*/ 378771 w 3569646"/>
              <a:gd name="connsiteY8" fmla="*/ 366713 h 1819275"/>
              <a:gd name="connsiteX9" fmla="*/ 502596 w 3569646"/>
              <a:gd name="connsiteY9" fmla="*/ 361950 h 1819275"/>
              <a:gd name="connsiteX10" fmla="*/ 531171 w 3569646"/>
              <a:gd name="connsiteY10" fmla="*/ 357188 h 1819275"/>
              <a:gd name="connsiteX11" fmla="*/ 545458 w 3569646"/>
              <a:gd name="connsiteY11" fmla="*/ 352425 h 1819275"/>
              <a:gd name="connsiteX12" fmla="*/ 659758 w 3569646"/>
              <a:gd name="connsiteY12" fmla="*/ 357188 h 1819275"/>
              <a:gd name="connsiteX13" fmla="*/ 735958 w 3569646"/>
              <a:gd name="connsiteY13" fmla="*/ 352425 h 1819275"/>
              <a:gd name="connsiteX14" fmla="*/ 750246 w 3569646"/>
              <a:gd name="connsiteY14" fmla="*/ 342900 h 1819275"/>
              <a:gd name="connsiteX15" fmla="*/ 764533 w 3569646"/>
              <a:gd name="connsiteY15" fmla="*/ 338138 h 1819275"/>
              <a:gd name="connsiteX16" fmla="*/ 788346 w 3569646"/>
              <a:gd name="connsiteY16" fmla="*/ 314325 h 1819275"/>
              <a:gd name="connsiteX17" fmla="*/ 793108 w 3569646"/>
              <a:gd name="connsiteY17" fmla="*/ 300038 h 1819275"/>
              <a:gd name="connsiteX18" fmla="*/ 821683 w 3569646"/>
              <a:gd name="connsiteY18" fmla="*/ 280988 h 1819275"/>
              <a:gd name="connsiteX19" fmla="*/ 850258 w 3569646"/>
              <a:gd name="connsiteY19" fmla="*/ 266700 h 1819275"/>
              <a:gd name="connsiteX20" fmla="*/ 864546 w 3569646"/>
              <a:gd name="connsiteY20" fmla="*/ 252413 h 1819275"/>
              <a:gd name="connsiteX21" fmla="*/ 921696 w 3569646"/>
              <a:gd name="connsiteY21" fmla="*/ 247650 h 1819275"/>
              <a:gd name="connsiteX22" fmla="*/ 940746 w 3569646"/>
              <a:gd name="connsiteY22" fmla="*/ 242888 h 1819275"/>
              <a:gd name="connsiteX23" fmla="*/ 983608 w 3569646"/>
              <a:gd name="connsiteY23" fmla="*/ 238125 h 1819275"/>
              <a:gd name="connsiteX24" fmla="*/ 1012183 w 3569646"/>
              <a:gd name="connsiteY24" fmla="*/ 228600 h 1819275"/>
              <a:gd name="connsiteX25" fmla="*/ 1026471 w 3569646"/>
              <a:gd name="connsiteY25" fmla="*/ 223838 h 1819275"/>
              <a:gd name="connsiteX26" fmla="*/ 1040758 w 3569646"/>
              <a:gd name="connsiteY26" fmla="*/ 214313 h 1819275"/>
              <a:gd name="connsiteX27" fmla="*/ 1059808 w 3569646"/>
              <a:gd name="connsiteY27" fmla="*/ 185738 h 1819275"/>
              <a:gd name="connsiteX28" fmla="*/ 1083621 w 3569646"/>
              <a:gd name="connsiteY28" fmla="*/ 180975 h 1819275"/>
              <a:gd name="connsiteX29" fmla="*/ 1102671 w 3569646"/>
              <a:gd name="connsiteY29" fmla="*/ 157163 h 1819275"/>
              <a:gd name="connsiteX30" fmla="*/ 1131246 w 3569646"/>
              <a:gd name="connsiteY30" fmla="*/ 147638 h 1819275"/>
              <a:gd name="connsiteX31" fmla="*/ 1136008 w 3569646"/>
              <a:gd name="connsiteY31" fmla="*/ 133350 h 1819275"/>
              <a:gd name="connsiteX32" fmla="*/ 1164583 w 3569646"/>
              <a:gd name="connsiteY32" fmla="*/ 123825 h 1819275"/>
              <a:gd name="connsiteX33" fmla="*/ 1178871 w 3569646"/>
              <a:gd name="connsiteY33" fmla="*/ 114300 h 1819275"/>
              <a:gd name="connsiteX34" fmla="*/ 1183633 w 3569646"/>
              <a:gd name="connsiteY34" fmla="*/ 100013 h 1819275"/>
              <a:gd name="connsiteX35" fmla="*/ 1197921 w 3569646"/>
              <a:gd name="connsiteY35" fmla="*/ 95250 h 1819275"/>
              <a:gd name="connsiteX36" fmla="*/ 1212208 w 3569646"/>
              <a:gd name="connsiteY36" fmla="*/ 85725 h 1819275"/>
              <a:gd name="connsiteX37" fmla="*/ 1216971 w 3569646"/>
              <a:gd name="connsiteY37" fmla="*/ 71438 h 1819275"/>
              <a:gd name="connsiteX38" fmla="*/ 1250308 w 3569646"/>
              <a:gd name="connsiteY38" fmla="*/ 66675 h 1819275"/>
              <a:gd name="connsiteX39" fmla="*/ 1264596 w 3569646"/>
              <a:gd name="connsiteY39" fmla="*/ 57150 h 1819275"/>
              <a:gd name="connsiteX40" fmla="*/ 1331271 w 3569646"/>
              <a:gd name="connsiteY40" fmla="*/ 66675 h 1819275"/>
              <a:gd name="connsiteX41" fmla="*/ 1350321 w 3569646"/>
              <a:gd name="connsiteY41" fmla="*/ 71438 h 1819275"/>
              <a:gd name="connsiteX42" fmla="*/ 1374133 w 3569646"/>
              <a:gd name="connsiteY42" fmla="*/ 76200 h 1819275"/>
              <a:gd name="connsiteX43" fmla="*/ 1531296 w 3569646"/>
              <a:gd name="connsiteY43" fmla="*/ 71438 h 1819275"/>
              <a:gd name="connsiteX44" fmla="*/ 1545583 w 3569646"/>
              <a:gd name="connsiteY44" fmla="*/ 66675 h 1819275"/>
              <a:gd name="connsiteX45" fmla="*/ 1564633 w 3569646"/>
              <a:gd name="connsiteY45" fmla="*/ 42863 h 1819275"/>
              <a:gd name="connsiteX46" fmla="*/ 1588446 w 3569646"/>
              <a:gd name="connsiteY46" fmla="*/ 19050 h 1819275"/>
              <a:gd name="connsiteX47" fmla="*/ 1617021 w 3569646"/>
              <a:gd name="connsiteY47" fmla="*/ 0 h 1819275"/>
              <a:gd name="connsiteX48" fmla="*/ 1640833 w 3569646"/>
              <a:gd name="connsiteY48" fmla="*/ 4763 h 1819275"/>
              <a:gd name="connsiteX49" fmla="*/ 1664646 w 3569646"/>
              <a:gd name="connsiteY49" fmla="*/ 38100 h 1819275"/>
              <a:gd name="connsiteX50" fmla="*/ 1745608 w 3569646"/>
              <a:gd name="connsiteY50" fmla="*/ 42863 h 1819275"/>
              <a:gd name="connsiteX51" fmla="*/ 1788471 w 3569646"/>
              <a:gd name="connsiteY51" fmla="*/ 57150 h 1819275"/>
              <a:gd name="connsiteX52" fmla="*/ 1802758 w 3569646"/>
              <a:gd name="connsiteY52" fmla="*/ 61913 h 1819275"/>
              <a:gd name="connsiteX53" fmla="*/ 1812283 w 3569646"/>
              <a:gd name="connsiteY53" fmla="*/ 76200 h 1819275"/>
              <a:gd name="connsiteX54" fmla="*/ 1840858 w 3569646"/>
              <a:gd name="connsiteY54" fmla="*/ 85725 h 1819275"/>
              <a:gd name="connsiteX55" fmla="*/ 1855146 w 3569646"/>
              <a:gd name="connsiteY55" fmla="*/ 95250 h 1819275"/>
              <a:gd name="connsiteX56" fmla="*/ 1878958 w 3569646"/>
              <a:gd name="connsiteY56" fmla="*/ 119063 h 1819275"/>
              <a:gd name="connsiteX57" fmla="*/ 1902771 w 3569646"/>
              <a:gd name="connsiteY57" fmla="*/ 142875 h 1819275"/>
              <a:gd name="connsiteX58" fmla="*/ 1912296 w 3569646"/>
              <a:gd name="connsiteY58" fmla="*/ 157163 h 1819275"/>
              <a:gd name="connsiteX59" fmla="*/ 1931346 w 3569646"/>
              <a:gd name="connsiteY59" fmla="*/ 214313 h 1819275"/>
              <a:gd name="connsiteX60" fmla="*/ 1945633 w 3569646"/>
              <a:gd name="connsiteY60" fmla="*/ 242888 h 1819275"/>
              <a:gd name="connsiteX61" fmla="*/ 1959921 w 3569646"/>
              <a:gd name="connsiteY61" fmla="*/ 252413 h 1819275"/>
              <a:gd name="connsiteX62" fmla="*/ 1998021 w 3569646"/>
              <a:gd name="connsiteY62" fmla="*/ 309563 h 1819275"/>
              <a:gd name="connsiteX63" fmla="*/ 2007546 w 3569646"/>
              <a:gd name="connsiteY63" fmla="*/ 323850 h 1819275"/>
              <a:gd name="connsiteX64" fmla="*/ 2021833 w 3569646"/>
              <a:gd name="connsiteY64" fmla="*/ 333375 h 1819275"/>
              <a:gd name="connsiteX65" fmla="*/ 2031358 w 3569646"/>
              <a:gd name="connsiteY65" fmla="*/ 404813 h 1819275"/>
              <a:gd name="connsiteX66" fmla="*/ 2040883 w 3569646"/>
              <a:gd name="connsiteY66" fmla="*/ 433388 h 1819275"/>
              <a:gd name="connsiteX67" fmla="*/ 2045646 w 3569646"/>
              <a:gd name="connsiteY67" fmla="*/ 447675 h 1819275"/>
              <a:gd name="connsiteX68" fmla="*/ 2059933 w 3569646"/>
              <a:gd name="connsiteY68" fmla="*/ 476250 h 1819275"/>
              <a:gd name="connsiteX69" fmla="*/ 2074221 w 3569646"/>
              <a:gd name="connsiteY69" fmla="*/ 485775 h 1819275"/>
              <a:gd name="connsiteX70" fmla="*/ 2098033 w 3569646"/>
              <a:gd name="connsiteY70" fmla="*/ 528638 h 1819275"/>
              <a:gd name="connsiteX71" fmla="*/ 2112321 w 3569646"/>
              <a:gd name="connsiteY71" fmla="*/ 538163 h 1819275"/>
              <a:gd name="connsiteX72" fmla="*/ 2159946 w 3569646"/>
              <a:gd name="connsiteY72" fmla="*/ 552450 h 1819275"/>
              <a:gd name="connsiteX73" fmla="*/ 2202808 w 3569646"/>
              <a:gd name="connsiteY73" fmla="*/ 557213 h 1819275"/>
              <a:gd name="connsiteX74" fmla="*/ 2250433 w 3569646"/>
              <a:gd name="connsiteY74" fmla="*/ 566738 h 1819275"/>
              <a:gd name="connsiteX75" fmla="*/ 2264721 w 3569646"/>
              <a:gd name="connsiteY75" fmla="*/ 571500 h 1819275"/>
              <a:gd name="connsiteX76" fmla="*/ 2288533 w 3569646"/>
              <a:gd name="connsiteY76" fmla="*/ 576263 h 1819275"/>
              <a:gd name="connsiteX77" fmla="*/ 2302821 w 3569646"/>
              <a:gd name="connsiteY77" fmla="*/ 581025 h 1819275"/>
              <a:gd name="connsiteX78" fmla="*/ 2345683 w 3569646"/>
              <a:gd name="connsiteY78" fmla="*/ 585788 h 1819275"/>
              <a:gd name="connsiteX79" fmla="*/ 2364733 w 3569646"/>
              <a:gd name="connsiteY79" fmla="*/ 609600 h 1819275"/>
              <a:gd name="connsiteX80" fmla="*/ 2393308 w 3569646"/>
              <a:gd name="connsiteY80" fmla="*/ 619125 h 1819275"/>
              <a:gd name="connsiteX81" fmla="*/ 2407596 w 3569646"/>
              <a:gd name="connsiteY81" fmla="*/ 628650 h 1819275"/>
              <a:gd name="connsiteX82" fmla="*/ 2450458 w 3569646"/>
              <a:gd name="connsiteY82" fmla="*/ 623888 h 1819275"/>
              <a:gd name="connsiteX83" fmla="*/ 2464746 w 3569646"/>
              <a:gd name="connsiteY83" fmla="*/ 614363 h 1819275"/>
              <a:gd name="connsiteX84" fmla="*/ 2479033 w 3569646"/>
              <a:gd name="connsiteY84" fmla="*/ 609600 h 1819275"/>
              <a:gd name="connsiteX85" fmla="*/ 2526658 w 3569646"/>
              <a:gd name="connsiteY85" fmla="*/ 619125 h 1819275"/>
              <a:gd name="connsiteX86" fmla="*/ 2540946 w 3569646"/>
              <a:gd name="connsiteY86" fmla="*/ 623888 h 1819275"/>
              <a:gd name="connsiteX87" fmla="*/ 2598096 w 3569646"/>
              <a:gd name="connsiteY87" fmla="*/ 647700 h 1819275"/>
              <a:gd name="connsiteX88" fmla="*/ 2612383 w 3569646"/>
              <a:gd name="connsiteY88" fmla="*/ 652463 h 1819275"/>
              <a:gd name="connsiteX89" fmla="*/ 2640958 w 3569646"/>
              <a:gd name="connsiteY89" fmla="*/ 671513 h 1819275"/>
              <a:gd name="connsiteX90" fmla="*/ 2669533 w 3569646"/>
              <a:gd name="connsiteY90" fmla="*/ 681038 h 1819275"/>
              <a:gd name="connsiteX91" fmla="*/ 2698108 w 3569646"/>
              <a:gd name="connsiteY91" fmla="*/ 695325 h 1819275"/>
              <a:gd name="connsiteX92" fmla="*/ 2707633 w 3569646"/>
              <a:gd name="connsiteY92" fmla="*/ 709613 h 1819275"/>
              <a:gd name="connsiteX93" fmla="*/ 2731446 w 3569646"/>
              <a:gd name="connsiteY93" fmla="*/ 733425 h 1819275"/>
              <a:gd name="connsiteX94" fmla="*/ 2750496 w 3569646"/>
              <a:gd name="connsiteY94" fmla="*/ 757238 h 1819275"/>
              <a:gd name="connsiteX95" fmla="*/ 2755258 w 3569646"/>
              <a:gd name="connsiteY95" fmla="*/ 771525 h 1819275"/>
              <a:gd name="connsiteX96" fmla="*/ 2783833 w 3569646"/>
              <a:gd name="connsiteY96" fmla="*/ 790575 h 1819275"/>
              <a:gd name="connsiteX97" fmla="*/ 2807646 w 3569646"/>
              <a:gd name="connsiteY97" fmla="*/ 814388 h 1819275"/>
              <a:gd name="connsiteX98" fmla="*/ 2812408 w 3569646"/>
              <a:gd name="connsiteY98" fmla="*/ 828675 h 1819275"/>
              <a:gd name="connsiteX99" fmla="*/ 2826696 w 3569646"/>
              <a:gd name="connsiteY99" fmla="*/ 838200 h 1819275"/>
              <a:gd name="connsiteX100" fmla="*/ 2855271 w 3569646"/>
              <a:gd name="connsiteY100" fmla="*/ 881063 h 1819275"/>
              <a:gd name="connsiteX101" fmla="*/ 2864796 w 3569646"/>
              <a:gd name="connsiteY101" fmla="*/ 895350 h 1819275"/>
              <a:gd name="connsiteX102" fmla="*/ 2893371 w 3569646"/>
              <a:gd name="connsiteY102" fmla="*/ 914400 h 1819275"/>
              <a:gd name="connsiteX103" fmla="*/ 2902896 w 3569646"/>
              <a:gd name="connsiteY103" fmla="*/ 928688 h 1819275"/>
              <a:gd name="connsiteX104" fmla="*/ 2945758 w 3569646"/>
              <a:gd name="connsiteY104" fmla="*/ 952500 h 1819275"/>
              <a:gd name="connsiteX105" fmla="*/ 2988621 w 3569646"/>
              <a:gd name="connsiteY105" fmla="*/ 976313 h 1819275"/>
              <a:gd name="connsiteX106" fmla="*/ 3012433 w 3569646"/>
              <a:gd name="connsiteY106" fmla="*/ 971550 h 1819275"/>
              <a:gd name="connsiteX107" fmla="*/ 3017196 w 3569646"/>
              <a:gd name="connsiteY107" fmla="*/ 952500 h 1819275"/>
              <a:gd name="connsiteX108" fmla="*/ 3021958 w 3569646"/>
              <a:gd name="connsiteY108" fmla="*/ 938213 h 1819275"/>
              <a:gd name="connsiteX109" fmla="*/ 3036246 w 3569646"/>
              <a:gd name="connsiteY109" fmla="*/ 933450 h 1819275"/>
              <a:gd name="connsiteX110" fmla="*/ 3088633 w 3569646"/>
              <a:gd name="connsiteY110" fmla="*/ 942975 h 1819275"/>
              <a:gd name="connsiteX111" fmla="*/ 3117208 w 3569646"/>
              <a:gd name="connsiteY111" fmla="*/ 957263 h 1819275"/>
              <a:gd name="connsiteX112" fmla="*/ 3160071 w 3569646"/>
              <a:gd name="connsiteY112" fmla="*/ 962025 h 1819275"/>
              <a:gd name="connsiteX113" fmla="*/ 3207696 w 3569646"/>
              <a:gd name="connsiteY113" fmla="*/ 976313 h 1819275"/>
              <a:gd name="connsiteX114" fmla="*/ 3221983 w 3569646"/>
              <a:gd name="connsiteY114" fmla="*/ 981075 h 1819275"/>
              <a:gd name="connsiteX115" fmla="*/ 3236271 w 3569646"/>
              <a:gd name="connsiteY115" fmla="*/ 985838 h 1819275"/>
              <a:gd name="connsiteX116" fmla="*/ 3255321 w 3569646"/>
              <a:gd name="connsiteY116" fmla="*/ 990600 h 1819275"/>
              <a:gd name="connsiteX117" fmla="*/ 3293421 w 3569646"/>
              <a:gd name="connsiteY117" fmla="*/ 985838 h 1819275"/>
              <a:gd name="connsiteX118" fmla="*/ 3307708 w 3569646"/>
              <a:gd name="connsiteY118" fmla="*/ 981075 h 1819275"/>
              <a:gd name="connsiteX119" fmla="*/ 3317233 w 3569646"/>
              <a:gd name="connsiteY119" fmla="*/ 995363 h 1819275"/>
              <a:gd name="connsiteX120" fmla="*/ 3321996 w 3569646"/>
              <a:gd name="connsiteY120" fmla="*/ 1038225 h 1819275"/>
              <a:gd name="connsiteX121" fmla="*/ 3336283 w 3569646"/>
              <a:gd name="connsiteY121" fmla="*/ 1104900 h 1819275"/>
              <a:gd name="connsiteX122" fmla="*/ 3336283 w 3569646"/>
              <a:gd name="connsiteY122" fmla="*/ 1228725 h 1819275"/>
              <a:gd name="connsiteX123" fmla="*/ 3321996 w 3569646"/>
              <a:gd name="connsiteY123" fmla="*/ 1257300 h 1819275"/>
              <a:gd name="connsiteX124" fmla="*/ 3317233 w 3569646"/>
              <a:gd name="connsiteY124" fmla="*/ 1271588 h 1819275"/>
              <a:gd name="connsiteX125" fmla="*/ 3321996 w 3569646"/>
              <a:gd name="connsiteY125" fmla="*/ 1333500 h 1819275"/>
              <a:gd name="connsiteX126" fmla="*/ 3336283 w 3569646"/>
              <a:gd name="connsiteY126" fmla="*/ 1338263 h 1819275"/>
              <a:gd name="connsiteX127" fmla="*/ 3350571 w 3569646"/>
              <a:gd name="connsiteY127" fmla="*/ 1347788 h 1819275"/>
              <a:gd name="connsiteX128" fmla="*/ 3364858 w 3569646"/>
              <a:gd name="connsiteY128" fmla="*/ 1362075 h 1819275"/>
              <a:gd name="connsiteX129" fmla="*/ 3374383 w 3569646"/>
              <a:gd name="connsiteY129" fmla="*/ 1376363 h 1819275"/>
              <a:gd name="connsiteX130" fmla="*/ 3388671 w 3569646"/>
              <a:gd name="connsiteY130" fmla="*/ 1381125 h 1819275"/>
              <a:gd name="connsiteX131" fmla="*/ 3422008 w 3569646"/>
              <a:gd name="connsiteY131" fmla="*/ 1385888 h 1819275"/>
              <a:gd name="connsiteX132" fmla="*/ 3450583 w 3569646"/>
              <a:gd name="connsiteY132" fmla="*/ 1400175 h 1819275"/>
              <a:gd name="connsiteX133" fmla="*/ 3460108 w 3569646"/>
              <a:gd name="connsiteY133" fmla="*/ 1414463 h 1819275"/>
              <a:gd name="connsiteX134" fmla="*/ 3464871 w 3569646"/>
              <a:gd name="connsiteY134" fmla="*/ 1428750 h 1819275"/>
              <a:gd name="connsiteX135" fmla="*/ 3493446 w 3569646"/>
              <a:gd name="connsiteY135" fmla="*/ 1443038 h 1819275"/>
              <a:gd name="connsiteX136" fmla="*/ 3512496 w 3569646"/>
              <a:gd name="connsiteY136" fmla="*/ 1466850 h 1819275"/>
              <a:gd name="connsiteX137" fmla="*/ 3522021 w 3569646"/>
              <a:gd name="connsiteY137" fmla="*/ 1504950 h 1819275"/>
              <a:gd name="connsiteX138" fmla="*/ 3531546 w 3569646"/>
              <a:gd name="connsiteY138" fmla="*/ 1533525 h 1819275"/>
              <a:gd name="connsiteX139" fmla="*/ 3536308 w 3569646"/>
              <a:gd name="connsiteY139" fmla="*/ 1557338 h 1819275"/>
              <a:gd name="connsiteX140" fmla="*/ 3541071 w 3569646"/>
              <a:gd name="connsiteY140" fmla="*/ 1585913 h 1819275"/>
              <a:gd name="connsiteX141" fmla="*/ 3555358 w 3569646"/>
              <a:gd name="connsiteY141" fmla="*/ 1619250 h 1819275"/>
              <a:gd name="connsiteX142" fmla="*/ 3564883 w 3569646"/>
              <a:gd name="connsiteY142" fmla="*/ 1647825 h 1819275"/>
              <a:gd name="connsiteX143" fmla="*/ 3569646 w 3569646"/>
              <a:gd name="connsiteY143" fmla="*/ 1662113 h 1819275"/>
              <a:gd name="connsiteX144" fmla="*/ 3564883 w 3569646"/>
              <a:gd name="connsiteY144" fmla="*/ 1690688 h 1819275"/>
              <a:gd name="connsiteX145" fmla="*/ 3536308 w 3569646"/>
              <a:gd name="connsiteY145" fmla="*/ 1700213 h 1819275"/>
              <a:gd name="connsiteX146" fmla="*/ 3507733 w 3569646"/>
              <a:gd name="connsiteY146" fmla="*/ 1719263 h 1819275"/>
              <a:gd name="connsiteX147" fmla="*/ 3479158 w 3569646"/>
              <a:gd name="connsiteY147" fmla="*/ 1728788 h 1819275"/>
              <a:gd name="connsiteX148" fmla="*/ 3450583 w 3569646"/>
              <a:gd name="connsiteY148" fmla="*/ 1743075 h 1819275"/>
              <a:gd name="connsiteX149" fmla="*/ 3422008 w 3569646"/>
              <a:gd name="connsiteY149" fmla="*/ 1747838 h 1819275"/>
              <a:gd name="connsiteX150" fmla="*/ 3407721 w 3569646"/>
              <a:gd name="connsiteY150" fmla="*/ 1752600 h 1819275"/>
              <a:gd name="connsiteX151" fmla="*/ 3374383 w 3569646"/>
              <a:gd name="connsiteY151" fmla="*/ 1757363 h 1819275"/>
              <a:gd name="connsiteX152" fmla="*/ 3360096 w 3569646"/>
              <a:gd name="connsiteY152" fmla="*/ 1762125 h 1819275"/>
              <a:gd name="connsiteX153" fmla="*/ 3355333 w 3569646"/>
              <a:gd name="connsiteY153" fmla="*/ 1776413 h 1819275"/>
              <a:gd name="connsiteX154" fmla="*/ 3298183 w 3569646"/>
              <a:gd name="connsiteY154" fmla="*/ 1781175 h 1819275"/>
              <a:gd name="connsiteX155" fmla="*/ 3264846 w 3569646"/>
              <a:gd name="connsiteY155" fmla="*/ 1785938 h 1819275"/>
              <a:gd name="connsiteX156" fmla="*/ 3250558 w 3569646"/>
              <a:gd name="connsiteY156" fmla="*/ 1790700 h 1819275"/>
              <a:gd name="connsiteX157" fmla="*/ 3093396 w 3569646"/>
              <a:gd name="connsiteY157" fmla="*/ 1790700 h 1819275"/>
              <a:gd name="connsiteX158" fmla="*/ 3079108 w 3569646"/>
              <a:gd name="connsiteY158" fmla="*/ 1781175 h 1819275"/>
              <a:gd name="connsiteX159" fmla="*/ 3045771 w 3569646"/>
              <a:gd name="connsiteY159" fmla="*/ 1771650 h 1819275"/>
              <a:gd name="connsiteX160" fmla="*/ 3031483 w 3569646"/>
              <a:gd name="connsiteY160" fmla="*/ 1766888 h 1819275"/>
              <a:gd name="connsiteX161" fmla="*/ 2983858 w 3569646"/>
              <a:gd name="connsiteY161" fmla="*/ 1771650 h 1819275"/>
              <a:gd name="connsiteX162" fmla="*/ 2969571 w 3569646"/>
              <a:gd name="connsiteY162" fmla="*/ 1776413 h 1819275"/>
              <a:gd name="connsiteX163" fmla="*/ 2950521 w 3569646"/>
              <a:gd name="connsiteY163" fmla="*/ 1781175 h 1819275"/>
              <a:gd name="connsiteX164" fmla="*/ 2936233 w 3569646"/>
              <a:gd name="connsiteY164" fmla="*/ 1795463 h 1819275"/>
              <a:gd name="connsiteX165" fmla="*/ 2926708 w 3569646"/>
              <a:gd name="connsiteY165" fmla="*/ 1809750 h 1819275"/>
              <a:gd name="connsiteX166" fmla="*/ 2888608 w 3569646"/>
              <a:gd name="connsiteY166" fmla="*/ 1814513 h 1819275"/>
              <a:gd name="connsiteX167" fmla="*/ 2864796 w 3569646"/>
              <a:gd name="connsiteY167" fmla="*/ 1819275 h 1819275"/>
              <a:gd name="connsiteX168" fmla="*/ 2831458 w 3569646"/>
              <a:gd name="connsiteY168" fmla="*/ 1814513 h 1819275"/>
              <a:gd name="connsiteX169" fmla="*/ 2802883 w 3569646"/>
              <a:gd name="connsiteY169" fmla="*/ 1795463 h 1819275"/>
              <a:gd name="connsiteX170" fmla="*/ 2774308 w 3569646"/>
              <a:gd name="connsiteY170" fmla="*/ 1776413 h 1819275"/>
              <a:gd name="connsiteX171" fmla="*/ 2760021 w 3569646"/>
              <a:gd name="connsiteY171" fmla="*/ 1771650 h 1819275"/>
              <a:gd name="connsiteX172" fmla="*/ 2707633 w 3569646"/>
              <a:gd name="connsiteY172" fmla="*/ 1771650 h 1819275"/>
              <a:gd name="connsiteX173" fmla="*/ 2698108 w 3569646"/>
              <a:gd name="connsiteY173" fmla="*/ 1757363 h 1819275"/>
              <a:gd name="connsiteX174" fmla="*/ 2679058 w 3569646"/>
              <a:gd name="connsiteY174" fmla="*/ 1728788 h 1819275"/>
              <a:gd name="connsiteX175" fmla="*/ 2669533 w 3569646"/>
              <a:gd name="connsiteY175" fmla="*/ 1714500 h 1819275"/>
              <a:gd name="connsiteX176" fmla="*/ 2650483 w 3569646"/>
              <a:gd name="connsiteY176" fmla="*/ 1709738 h 1819275"/>
              <a:gd name="connsiteX177" fmla="*/ 2636196 w 3569646"/>
              <a:gd name="connsiteY177" fmla="*/ 1704975 h 1819275"/>
              <a:gd name="connsiteX178" fmla="*/ 2607621 w 3569646"/>
              <a:gd name="connsiteY178" fmla="*/ 1685925 h 1819275"/>
              <a:gd name="connsiteX179" fmla="*/ 2593333 w 3569646"/>
              <a:gd name="connsiteY179" fmla="*/ 1676400 h 1819275"/>
              <a:gd name="connsiteX180" fmla="*/ 2559996 w 3569646"/>
              <a:gd name="connsiteY180" fmla="*/ 1666875 h 1819275"/>
              <a:gd name="connsiteX181" fmla="*/ 2545708 w 3569646"/>
              <a:gd name="connsiteY181" fmla="*/ 1657350 h 1819275"/>
              <a:gd name="connsiteX182" fmla="*/ 2531421 w 3569646"/>
              <a:gd name="connsiteY182" fmla="*/ 1652588 h 1819275"/>
              <a:gd name="connsiteX183" fmla="*/ 2502846 w 3569646"/>
              <a:gd name="connsiteY183" fmla="*/ 1633538 h 1819275"/>
              <a:gd name="connsiteX184" fmla="*/ 2488558 w 3569646"/>
              <a:gd name="connsiteY184" fmla="*/ 1624013 h 1819275"/>
              <a:gd name="connsiteX185" fmla="*/ 2474271 w 3569646"/>
              <a:gd name="connsiteY185" fmla="*/ 1619250 h 1819275"/>
              <a:gd name="connsiteX186" fmla="*/ 2459983 w 3569646"/>
              <a:gd name="connsiteY186" fmla="*/ 1604963 h 1819275"/>
              <a:gd name="connsiteX187" fmla="*/ 2445696 w 3569646"/>
              <a:gd name="connsiteY187" fmla="*/ 1600200 h 1819275"/>
              <a:gd name="connsiteX188" fmla="*/ 2431408 w 3569646"/>
              <a:gd name="connsiteY188" fmla="*/ 1590675 h 1819275"/>
              <a:gd name="connsiteX189" fmla="*/ 2388546 w 3569646"/>
              <a:gd name="connsiteY189" fmla="*/ 1571625 h 1819275"/>
              <a:gd name="connsiteX190" fmla="*/ 2379021 w 3569646"/>
              <a:gd name="connsiteY190" fmla="*/ 1557338 h 1819275"/>
              <a:gd name="connsiteX191" fmla="*/ 2364733 w 3569646"/>
              <a:gd name="connsiteY191" fmla="*/ 1547813 h 1819275"/>
              <a:gd name="connsiteX192" fmla="*/ 2359971 w 3569646"/>
              <a:gd name="connsiteY192" fmla="*/ 1533525 h 1819275"/>
              <a:gd name="connsiteX193" fmla="*/ 2331396 w 3569646"/>
              <a:gd name="connsiteY193" fmla="*/ 1524000 h 1819275"/>
              <a:gd name="connsiteX194" fmla="*/ 2317108 w 3569646"/>
              <a:gd name="connsiteY194" fmla="*/ 1509713 h 1819275"/>
              <a:gd name="connsiteX195" fmla="*/ 2307583 w 3569646"/>
              <a:gd name="connsiteY195" fmla="*/ 1495425 h 1819275"/>
              <a:gd name="connsiteX196" fmla="*/ 2279008 w 3569646"/>
              <a:gd name="connsiteY196" fmla="*/ 1485900 h 1819275"/>
              <a:gd name="connsiteX197" fmla="*/ 2250433 w 3569646"/>
              <a:gd name="connsiteY197" fmla="*/ 1466850 h 1819275"/>
              <a:gd name="connsiteX198" fmla="*/ 2183758 w 3569646"/>
              <a:gd name="connsiteY198" fmla="*/ 1452563 h 1819275"/>
              <a:gd name="connsiteX199" fmla="*/ 2169471 w 3569646"/>
              <a:gd name="connsiteY199" fmla="*/ 1443038 h 1819275"/>
              <a:gd name="connsiteX200" fmla="*/ 2159946 w 3569646"/>
              <a:gd name="connsiteY200" fmla="*/ 1428750 h 1819275"/>
              <a:gd name="connsiteX201" fmla="*/ 2140896 w 3569646"/>
              <a:gd name="connsiteY201" fmla="*/ 1423988 h 1819275"/>
              <a:gd name="connsiteX202" fmla="*/ 2045646 w 3569646"/>
              <a:gd name="connsiteY202" fmla="*/ 1400175 h 1819275"/>
              <a:gd name="connsiteX203" fmla="*/ 1931346 w 3569646"/>
              <a:gd name="connsiteY203" fmla="*/ 1385888 h 1819275"/>
              <a:gd name="connsiteX204" fmla="*/ 1859908 w 3569646"/>
              <a:gd name="connsiteY204" fmla="*/ 1381125 h 1819275"/>
              <a:gd name="connsiteX205" fmla="*/ 1769421 w 3569646"/>
              <a:gd name="connsiteY205" fmla="*/ 1371600 h 1819275"/>
              <a:gd name="connsiteX206" fmla="*/ 1755133 w 3569646"/>
              <a:gd name="connsiteY206" fmla="*/ 1366838 h 1819275"/>
              <a:gd name="connsiteX207" fmla="*/ 1721796 w 3569646"/>
              <a:gd name="connsiteY207" fmla="*/ 1362075 h 1819275"/>
              <a:gd name="connsiteX208" fmla="*/ 1707508 w 3569646"/>
              <a:gd name="connsiteY208" fmla="*/ 1357313 h 1819275"/>
              <a:gd name="connsiteX209" fmla="*/ 1664646 w 3569646"/>
              <a:gd name="connsiteY209" fmla="*/ 1366838 h 1819275"/>
              <a:gd name="connsiteX210" fmla="*/ 1659883 w 3569646"/>
              <a:gd name="connsiteY210" fmla="*/ 1385888 h 1819275"/>
              <a:gd name="connsiteX211" fmla="*/ 1631308 w 3569646"/>
              <a:gd name="connsiteY211" fmla="*/ 1400175 h 1819275"/>
              <a:gd name="connsiteX212" fmla="*/ 1569396 w 3569646"/>
              <a:gd name="connsiteY212" fmla="*/ 1390650 h 1819275"/>
              <a:gd name="connsiteX213" fmla="*/ 1474146 w 3569646"/>
              <a:gd name="connsiteY213" fmla="*/ 1385888 h 1819275"/>
              <a:gd name="connsiteX214" fmla="*/ 1459858 w 3569646"/>
              <a:gd name="connsiteY214" fmla="*/ 1381125 h 1819275"/>
              <a:gd name="connsiteX215" fmla="*/ 1450333 w 3569646"/>
              <a:gd name="connsiteY215" fmla="*/ 1366838 h 1819275"/>
              <a:gd name="connsiteX216" fmla="*/ 1416996 w 3569646"/>
              <a:gd name="connsiteY216" fmla="*/ 1362075 h 1819275"/>
              <a:gd name="connsiteX217" fmla="*/ 1383658 w 3569646"/>
              <a:gd name="connsiteY217" fmla="*/ 1338263 h 1819275"/>
              <a:gd name="connsiteX218" fmla="*/ 1378896 w 3569646"/>
              <a:gd name="connsiteY218" fmla="*/ 1319213 h 1819275"/>
              <a:gd name="connsiteX219" fmla="*/ 1350321 w 3569646"/>
              <a:gd name="connsiteY219" fmla="*/ 1309688 h 1819275"/>
              <a:gd name="connsiteX220" fmla="*/ 1336033 w 3569646"/>
              <a:gd name="connsiteY220" fmla="*/ 1281113 h 1819275"/>
              <a:gd name="connsiteX221" fmla="*/ 1321746 w 3569646"/>
              <a:gd name="connsiteY221" fmla="*/ 1271588 h 1819275"/>
              <a:gd name="connsiteX222" fmla="*/ 1255071 w 3569646"/>
              <a:gd name="connsiteY222" fmla="*/ 1276350 h 1819275"/>
              <a:gd name="connsiteX223" fmla="*/ 1231258 w 3569646"/>
              <a:gd name="connsiteY223" fmla="*/ 1300163 h 1819275"/>
              <a:gd name="connsiteX224" fmla="*/ 1202683 w 3569646"/>
              <a:gd name="connsiteY224" fmla="*/ 1314450 h 1819275"/>
              <a:gd name="connsiteX225" fmla="*/ 1188396 w 3569646"/>
              <a:gd name="connsiteY225" fmla="*/ 1343025 h 1819275"/>
              <a:gd name="connsiteX226" fmla="*/ 1174108 w 3569646"/>
              <a:gd name="connsiteY226" fmla="*/ 1347788 h 1819275"/>
              <a:gd name="connsiteX227" fmla="*/ 1136008 w 3569646"/>
              <a:gd name="connsiteY227" fmla="*/ 1357313 h 1819275"/>
              <a:gd name="connsiteX228" fmla="*/ 1107433 w 3569646"/>
              <a:gd name="connsiteY228" fmla="*/ 1371600 h 1819275"/>
              <a:gd name="connsiteX229" fmla="*/ 1093146 w 3569646"/>
              <a:gd name="connsiteY229" fmla="*/ 1381125 h 1819275"/>
              <a:gd name="connsiteX230" fmla="*/ 1002658 w 3569646"/>
              <a:gd name="connsiteY230" fmla="*/ 1381125 h 1819275"/>
              <a:gd name="connsiteX231" fmla="*/ 969321 w 3569646"/>
              <a:gd name="connsiteY231" fmla="*/ 1376363 h 1819275"/>
              <a:gd name="connsiteX232" fmla="*/ 950271 w 3569646"/>
              <a:gd name="connsiteY232" fmla="*/ 1371600 h 1819275"/>
              <a:gd name="connsiteX233" fmla="*/ 888358 w 3569646"/>
              <a:gd name="connsiteY233" fmla="*/ 1366838 h 1819275"/>
              <a:gd name="connsiteX234" fmla="*/ 826446 w 3569646"/>
              <a:gd name="connsiteY234" fmla="*/ 1333500 h 1819275"/>
              <a:gd name="connsiteX235" fmla="*/ 783583 w 3569646"/>
              <a:gd name="connsiteY235" fmla="*/ 1323975 h 1819275"/>
              <a:gd name="connsiteX236" fmla="*/ 769296 w 3569646"/>
              <a:gd name="connsiteY236" fmla="*/ 1319213 h 1819275"/>
              <a:gd name="connsiteX237" fmla="*/ 740721 w 3569646"/>
              <a:gd name="connsiteY237" fmla="*/ 1314450 h 1819275"/>
              <a:gd name="connsiteX238" fmla="*/ 721671 w 3569646"/>
              <a:gd name="connsiteY238" fmla="*/ 1271588 h 1819275"/>
              <a:gd name="connsiteX239" fmla="*/ 716908 w 3569646"/>
              <a:gd name="connsiteY239" fmla="*/ 1257300 h 1819275"/>
              <a:gd name="connsiteX240" fmla="*/ 712146 w 3569646"/>
              <a:gd name="connsiteY240" fmla="*/ 1243013 h 1819275"/>
              <a:gd name="connsiteX241" fmla="*/ 697858 w 3569646"/>
              <a:gd name="connsiteY241" fmla="*/ 1233488 h 1819275"/>
              <a:gd name="connsiteX242" fmla="*/ 674046 w 3569646"/>
              <a:gd name="connsiteY242" fmla="*/ 1238250 h 1819275"/>
              <a:gd name="connsiteX243" fmla="*/ 664521 w 3569646"/>
              <a:gd name="connsiteY243" fmla="*/ 1252538 h 1819275"/>
              <a:gd name="connsiteX244" fmla="*/ 650233 w 3569646"/>
              <a:gd name="connsiteY244" fmla="*/ 1257300 h 1819275"/>
              <a:gd name="connsiteX245" fmla="*/ 626421 w 3569646"/>
              <a:gd name="connsiteY245" fmla="*/ 1238250 h 1819275"/>
              <a:gd name="connsiteX246" fmla="*/ 621658 w 3569646"/>
              <a:gd name="connsiteY246" fmla="*/ 1223963 h 1819275"/>
              <a:gd name="connsiteX247" fmla="*/ 597846 w 3569646"/>
              <a:gd name="connsiteY247" fmla="*/ 1219200 h 1819275"/>
              <a:gd name="connsiteX248" fmla="*/ 569271 w 3569646"/>
              <a:gd name="connsiteY248" fmla="*/ 1228725 h 1819275"/>
              <a:gd name="connsiteX249" fmla="*/ 564508 w 3569646"/>
              <a:gd name="connsiteY249" fmla="*/ 1243013 h 1819275"/>
              <a:gd name="connsiteX250" fmla="*/ 550221 w 3569646"/>
              <a:gd name="connsiteY250" fmla="*/ 1252538 h 1819275"/>
              <a:gd name="connsiteX251" fmla="*/ 526408 w 3569646"/>
              <a:gd name="connsiteY251" fmla="*/ 1228725 h 1819275"/>
              <a:gd name="connsiteX252" fmla="*/ 521646 w 3569646"/>
              <a:gd name="connsiteY252" fmla="*/ 1214438 h 1819275"/>
              <a:gd name="connsiteX253" fmla="*/ 507358 w 3569646"/>
              <a:gd name="connsiteY253" fmla="*/ 1204913 h 1819275"/>
              <a:gd name="connsiteX254" fmla="*/ 497833 w 3569646"/>
              <a:gd name="connsiteY254" fmla="*/ 1190625 h 1819275"/>
              <a:gd name="connsiteX255" fmla="*/ 483546 w 3569646"/>
              <a:gd name="connsiteY255" fmla="*/ 1181100 h 1819275"/>
              <a:gd name="connsiteX256" fmla="*/ 459733 w 3569646"/>
              <a:gd name="connsiteY256" fmla="*/ 1157288 h 1819275"/>
              <a:gd name="connsiteX257" fmla="*/ 445446 w 3569646"/>
              <a:gd name="connsiteY257" fmla="*/ 1147763 h 1819275"/>
              <a:gd name="connsiteX258" fmla="*/ 426396 w 3569646"/>
              <a:gd name="connsiteY258" fmla="*/ 1119188 h 1819275"/>
              <a:gd name="connsiteX259" fmla="*/ 407346 w 3569646"/>
              <a:gd name="connsiteY259" fmla="*/ 1114425 h 1819275"/>
              <a:gd name="connsiteX260" fmla="*/ 378771 w 3569646"/>
              <a:gd name="connsiteY260" fmla="*/ 1095375 h 1819275"/>
              <a:gd name="connsiteX261" fmla="*/ 350196 w 3569646"/>
              <a:gd name="connsiteY261" fmla="*/ 1085850 h 1819275"/>
              <a:gd name="connsiteX262" fmla="*/ 335908 w 3569646"/>
              <a:gd name="connsiteY262" fmla="*/ 1076325 h 1819275"/>
              <a:gd name="connsiteX263" fmla="*/ 307333 w 3569646"/>
              <a:gd name="connsiteY263" fmla="*/ 1066800 h 1819275"/>
              <a:gd name="connsiteX264" fmla="*/ 293046 w 3569646"/>
              <a:gd name="connsiteY264" fmla="*/ 1062038 h 1819275"/>
              <a:gd name="connsiteX265" fmla="*/ 278758 w 3569646"/>
              <a:gd name="connsiteY265" fmla="*/ 1052513 h 1819275"/>
              <a:gd name="connsiteX266" fmla="*/ 264471 w 3569646"/>
              <a:gd name="connsiteY266" fmla="*/ 1038225 h 1819275"/>
              <a:gd name="connsiteX267" fmla="*/ 235896 w 3569646"/>
              <a:gd name="connsiteY267" fmla="*/ 1028700 h 1819275"/>
              <a:gd name="connsiteX268" fmla="*/ 221608 w 3569646"/>
              <a:gd name="connsiteY268" fmla="*/ 1023938 h 1819275"/>
              <a:gd name="connsiteX269" fmla="*/ 2605 w 3569646"/>
              <a:gd name="connsiteY269" fmla="*/ 923641 h 1819275"/>
              <a:gd name="connsiteX270" fmla="*/ 193033 w 3569646"/>
              <a:gd name="connsiteY270" fmla="*/ 804863 h 1819275"/>
              <a:gd name="connsiteX271" fmla="*/ 202558 w 3569646"/>
              <a:gd name="connsiteY271" fmla="*/ 409575 h 1819275"/>
              <a:gd name="connsiteX0" fmla="*/ 211990 w 3579078"/>
              <a:gd name="connsiteY0" fmla="*/ 409575 h 1819275"/>
              <a:gd name="connsiteX1" fmla="*/ 235803 w 3579078"/>
              <a:gd name="connsiteY1" fmla="*/ 419100 h 1819275"/>
              <a:gd name="connsiteX2" fmla="*/ 250090 w 3579078"/>
              <a:gd name="connsiteY2" fmla="*/ 423863 h 1819275"/>
              <a:gd name="connsiteX3" fmla="*/ 278665 w 3579078"/>
              <a:gd name="connsiteY3" fmla="*/ 419100 h 1819275"/>
              <a:gd name="connsiteX4" fmla="*/ 307240 w 3579078"/>
              <a:gd name="connsiteY4" fmla="*/ 400050 h 1819275"/>
              <a:gd name="connsiteX5" fmla="*/ 321528 w 3579078"/>
              <a:gd name="connsiteY5" fmla="*/ 390525 h 1819275"/>
              <a:gd name="connsiteX6" fmla="*/ 345340 w 3579078"/>
              <a:gd name="connsiteY6" fmla="*/ 385763 h 1819275"/>
              <a:gd name="connsiteX7" fmla="*/ 354865 w 3579078"/>
              <a:gd name="connsiteY7" fmla="*/ 371475 h 1819275"/>
              <a:gd name="connsiteX8" fmla="*/ 388203 w 3579078"/>
              <a:gd name="connsiteY8" fmla="*/ 366713 h 1819275"/>
              <a:gd name="connsiteX9" fmla="*/ 512028 w 3579078"/>
              <a:gd name="connsiteY9" fmla="*/ 361950 h 1819275"/>
              <a:gd name="connsiteX10" fmla="*/ 540603 w 3579078"/>
              <a:gd name="connsiteY10" fmla="*/ 357188 h 1819275"/>
              <a:gd name="connsiteX11" fmla="*/ 554890 w 3579078"/>
              <a:gd name="connsiteY11" fmla="*/ 352425 h 1819275"/>
              <a:gd name="connsiteX12" fmla="*/ 669190 w 3579078"/>
              <a:gd name="connsiteY12" fmla="*/ 357188 h 1819275"/>
              <a:gd name="connsiteX13" fmla="*/ 745390 w 3579078"/>
              <a:gd name="connsiteY13" fmla="*/ 352425 h 1819275"/>
              <a:gd name="connsiteX14" fmla="*/ 759678 w 3579078"/>
              <a:gd name="connsiteY14" fmla="*/ 342900 h 1819275"/>
              <a:gd name="connsiteX15" fmla="*/ 773965 w 3579078"/>
              <a:gd name="connsiteY15" fmla="*/ 338138 h 1819275"/>
              <a:gd name="connsiteX16" fmla="*/ 797778 w 3579078"/>
              <a:gd name="connsiteY16" fmla="*/ 314325 h 1819275"/>
              <a:gd name="connsiteX17" fmla="*/ 802540 w 3579078"/>
              <a:gd name="connsiteY17" fmla="*/ 300038 h 1819275"/>
              <a:gd name="connsiteX18" fmla="*/ 831115 w 3579078"/>
              <a:gd name="connsiteY18" fmla="*/ 280988 h 1819275"/>
              <a:gd name="connsiteX19" fmla="*/ 859690 w 3579078"/>
              <a:gd name="connsiteY19" fmla="*/ 266700 h 1819275"/>
              <a:gd name="connsiteX20" fmla="*/ 873978 w 3579078"/>
              <a:gd name="connsiteY20" fmla="*/ 252413 h 1819275"/>
              <a:gd name="connsiteX21" fmla="*/ 931128 w 3579078"/>
              <a:gd name="connsiteY21" fmla="*/ 247650 h 1819275"/>
              <a:gd name="connsiteX22" fmla="*/ 950178 w 3579078"/>
              <a:gd name="connsiteY22" fmla="*/ 242888 h 1819275"/>
              <a:gd name="connsiteX23" fmla="*/ 993040 w 3579078"/>
              <a:gd name="connsiteY23" fmla="*/ 238125 h 1819275"/>
              <a:gd name="connsiteX24" fmla="*/ 1021615 w 3579078"/>
              <a:gd name="connsiteY24" fmla="*/ 228600 h 1819275"/>
              <a:gd name="connsiteX25" fmla="*/ 1035903 w 3579078"/>
              <a:gd name="connsiteY25" fmla="*/ 223838 h 1819275"/>
              <a:gd name="connsiteX26" fmla="*/ 1050190 w 3579078"/>
              <a:gd name="connsiteY26" fmla="*/ 214313 h 1819275"/>
              <a:gd name="connsiteX27" fmla="*/ 1069240 w 3579078"/>
              <a:gd name="connsiteY27" fmla="*/ 185738 h 1819275"/>
              <a:gd name="connsiteX28" fmla="*/ 1093053 w 3579078"/>
              <a:gd name="connsiteY28" fmla="*/ 180975 h 1819275"/>
              <a:gd name="connsiteX29" fmla="*/ 1112103 w 3579078"/>
              <a:gd name="connsiteY29" fmla="*/ 157163 h 1819275"/>
              <a:gd name="connsiteX30" fmla="*/ 1140678 w 3579078"/>
              <a:gd name="connsiteY30" fmla="*/ 147638 h 1819275"/>
              <a:gd name="connsiteX31" fmla="*/ 1145440 w 3579078"/>
              <a:gd name="connsiteY31" fmla="*/ 133350 h 1819275"/>
              <a:gd name="connsiteX32" fmla="*/ 1174015 w 3579078"/>
              <a:gd name="connsiteY32" fmla="*/ 123825 h 1819275"/>
              <a:gd name="connsiteX33" fmla="*/ 1188303 w 3579078"/>
              <a:gd name="connsiteY33" fmla="*/ 114300 h 1819275"/>
              <a:gd name="connsiteX34" fmla="*/ 1193065 w 3579078"/>
              <a:gd name="connsiteY34" fmla="*/ 100013 h 1819275"/>
              <a:gd name="connsiteX35" fmla="*/ 1207353 w 3579078"/>
              <a:gd name="connsiteY35" fmla="*/ 95250 h 1819275"/>
              <a:gd name="connsiteX36" fmla="*/ 1221640 w 3579078"/>
              <a:gd name="connsiteY36" fmla="*/ 85725 h 1819275"/>
              <a:gd name="connsiteX37" fmla="*/ 1226403 w 3579078"/>
              <a:gd name="connsiteY37" fmla="*/ 71438 h 1819275"/>
              <a:gd name="connsiteX38" fmla="*/ 1259740 w 3579078"/>
              <a:gd name="connsiteY38" fmla="*/ 66675 h 1819275"/>
              <a:gd name="connsiteX39" fmla="*/ 1274028 w 3579078"/>
              <a:gd name="connsiteY39" fmla="*/ 57150 h 1819275"/>
              <a:gd name="connsiteX40" fmla="*/ 1340703 w 3579078"/>
              <a:gd name="connsiteY40" fmla="*/ 66675 h 1819275"/>
              <a:gd name="connsiteX41" fmla="*/ 1359753 w 3579078"/>
              <a:gd name="connsiteY41" fmla="*/ 71438 h 1819275"/>
              <a:gd name="connsiteX42" fmla="*/ 1383565 w 3579078"/>
              <a:gd name="connsiteY42" fmla="*/ 76200 h 1819275"/>
              <a:gd name="connsiteX43" fmla="*/ 1540728 w 3579078"/>
              <a:gd name="connsiteY43" fmla="*/ 71438 h 1819275"/>
              <a:gd name="connsiteX44" fmla="*/ 1555015 w 3579078"/>
              <a:gd name="connsiteY44" fmla="*/ 66675 h 1819275"/>
              <a:gd name="connsiteX45" fmla="*/ 1574065 w 3579078"/>
              <a:gd name="connsiteY45" fmla="*/ 42863 h 1819275"/>
              <a:gd name="connsiteX46" fmla="*/ 1597878 w 3579078"/>
              <a:gd name="connsiteY46" fmla="*/ 19050 h 1819275"/>
              <a:gd name="connsiteX47" fmla="*/ 1626453 w 3579078"/>
              <a:gd name="connsiteY47" fmla="*/ 0 h 1819275"/>
              <a:gd name="connsiteX48" fmla="*/ 1650265 w 3579078"/>
              <a:gd name="connsiteY48" fmla="*/ 4763 h 1819275"/>
              <a:gd name="connsiteX49" fmla="*/ 1674078 w 3579078"/>
              <a:gd name="connsiteY49" fmla="*/ 38100 h 1819275"/>
              <a:gd name="connsiteX50" fmla="*/ 1755040 w 3579078"/>
              <a:gd name="connsiteY50" fmla="*/ 42863 h 1819275"/>
              <a:gd name="connsiteX51" fmla="*/ 1797903 w 3579078"/>
              <a:gd name="connsiteY51" fmla="*/ 57150 h 1819275"/>
              <a:gd name="connsiteX52" fmla="*/ 1812190 w 3579078"/>
              <a:gd name="connsiteY52" fmla="*/ 61913 h 1819275"/>
              <a:gd name="connsiteX53" fmla="*/ 1821715 w 3579078"/>
              <a:gd name="connsiteY53" fmla="*/ 76200 h 1819275"/>
              <a:gd name="connsiteX54" fmla="*/ 1850290 w 3579078"/>
              <a:gd name="connsiteY54" fmla="*/ 85725 h 1819275"/>
              <a:gd name="connsiteX55" fmla="*/ 1864578 w 3579078"/>
              <a:gd name="connsiteY55" fmla="*/ 95250 h 1819275"/>
              <a:gd name="connsiteX56" fmla="*/ 1888390 w 3579078"/>
              <a:gd name="connsiteY56" fmla="*/ 119063 h 1819275"/>
              <a:gd name="connsiteX57" fmla="*/ 1912203 w 3579078"/>
              <a:gd name="connsiteY57" fmla="*/ 142875 h 1819275"/>
              <a:gd name="connsiteX58" fmla="*/ 1921728 w 3579078"/>
              <a:gd name="connsiteY58" fmla="*/ 157163 h 1819275"/>
              <a:gd name="connsiteX59" fmla="*/ 1940778 w 3579078"/>
              <a:gd name="connsiteY59" fmla="*/ 214313 h 1819275"/>
              <a:gd name="connsiteX60" fmla="*/ 1955065 w 3579078"/>
              <a:gd name="connsiteY60" fmla="*/ 242888 h 1819275"/>
              <a:gd name="connsiteX61" fmla="*/ 1969353 w 3579078"/>
              <a:gd name="connsiteY61" fmla="*/ 252413 h 1819275"/>
              <a:gd name="connsiteX62" fmla="*/ 2007453 w 3579078"/>
              <a:gd name="connsiteY62" fmla="*/ 309563 h 1819275"/>
              <a:gd name="connsiteX63" fmla="*/ 2016978 w 3579078"/>
              <a:gd name="connsiteY63" fmla="*/ 323850 h 1819275"/>
              <a:gd name="connsiteX64" fmla="*/ 2031265 w 3579078"/>
              <a:gd name="connsiteY64" fmla="*/ 333375 h 1819275"/>
              <a:gd name="connsiteX65" fmla="*/ 2040790 w 3579078"/>
              <a:gd name="connsiteY65" fmla="*/ 404813 h 1819275"/>
              <a:gd name="connsiteX66" fmla="*/ 2050315 w 3579078"/>
              <a:gd name="connsiteY66" fmla="*/ 433388 h 1819275"/>
              <a:gd name="connsiteX67" fmla="*/ 2055078 w 3579078"/>
              <a:gd name="connsiteY67" fmla="*/ 447675 h 1819275"/>
              <a:gd name="connsiteX68" fmla="*/ 2069365 w 3579078"/>
              <a:gd name="connsiteY68" fmla="*/ 476250 h 1819275"/>
              <a:gd name="connsiteX69" fmla="*/ 2083653 w 3579078"/>
              <a:gd name="connsiteY69" fmla="*/ 485775 h 1819275"/>
              <a:gd name="connsiteX70" fmla="*/ 2107465 w 3579078"/>
              <a:gd name="connsiteY70" fmla="*/ 528638 h 1819275"/>
              <a:gd name="connsiteX71" fmla="*/ 2121753 w 3579078"/>
              <a:gd name="connsiteY71" fmla="*/ 538163 h 1819275"/>
              <a:gd name="connsiteX72" fmla="*/ 2169378 w 3579078"/>
              <a:gd name="connsiteY72" fmla="*/ 552450 h 1819275"/>
              <a:gd name="connsiteX73" fmla="*/ 2212240 w 3579078"/>
              <a:gd name="connsiteY73" fmla="*/ 557213 h 1819275"/>
              <a:gd name="connsiteX74" fmla="*/ 2259865 w 3579078"/>
              <a:gd name="connsiteY74" fmla="*/ 566738 h 1819275"/>
              <a:gd name="connsiteX75" fmla="*/ 2274153 w 3579078"/>
              <a:gd name="connsiteY75" fmla="*/ 571500 h 1819275"/>
              <a:gd name="connsiteX76" fmla="*/ 2297965 w 3579078"/>
              <a:gd name="connsiteY76" fmla="*/ 576263 h 1819275"/>
              <a:gd name="connsiteX77" fmla="*/ 2312253 w 3579078"/>
              <a:gd name="connsiteY77" fmla="*/ 581025 h 1819275"/>
              <a:gd name="connsiteX78" fmla="*/ 2355115 w 3579078"/>
              <a:gd name="connsiteY78" fmla="*/ 585788 h 1819275"/>
              <a:gd name="connsiteX79" fmla="*/ 2374165 w 3579078"/>
              <a:gd name="connsiteY79" fmla="*/ 609600 h 1819275"/>
              <a:gd name="connsiteX80" fmla="*/ 2402740 w 3579078"/>
              <a:gd name="connsiteY80" fmla="*/ 619125 h 1819275"/>
              <a:gd name="connsiteX81" fmla="*/ 2417028 w 3579078"/>
              <a:gd name="connsiteY81" fmla="*/ 628650 h 1819275"/>
              <a:gd name="connsiteX82" fmla="*/ 2459890 w 3579078"/>
              <a:gd name="connsiteY82" fmla="*/ 623888 h 1819275"/>
              <a:gd name="connsiteX83" fmla="*/ 2474178 w 3579078"/>
              <a:gd name="connsiteY83" fmla="*/ 614363 h 1819275"/>
              <a:gd name="connsiteX84" fmla="*/ 2488465 w 3579078"/>
              <a:gd name="connsiteY84" fmla="*/ 609600 h 1819275"/>
              <a:gd name="connsiteX85" fmla="*/ 2536090 w 3579078"/>
              <a:gd name="connsiteY85" fmla="*/ 619125 h 1819275"/>
              <a:gd name="connsiteX86" fmla="*/ 2550378 w 3579078"/>
              <a:gd name="connsiteY86" fmla="*/ 623888 h 1819275"/>
              <a:gd name="connsiteX87" fmla="*/ 2607528 w 3579078"/>
              <a:gd name="connsiteY87" fmla="*/ 647700 h 1819275"/>
              <a:gd name="connsiteX88" fmla="*/ 2621815 w 3579078"/>
              <a:gd name="connsiteY88" fmla="*/ 652463 h 1819275"/>
              <a:gd name="connsiteX89" fmla="*/ 2650390 w 3579078"/>
              <a:gd name="connsiteY89" fmla="*/ 671513 h 1819275"/>
              <a:gd name="connsiteX90" fmla="*/ 2678965 w 3579078"/>
              <a:gd name="connsiteY90" fmla="*/ 681038 h 1819275"/>
              <a:gd name="connsiteX91" fmla="*/ 2707540 w 3579078"/>
              <a:gd name="connsiteY91" fmla="*/ 695325 h 1819275"/>
              <a:gd name="connsiteX92" fmla="*/ 2717065 w 3579078"/>
              <a:gd name="connsiteY92" fmla="*/ 709613 h 1819275"/>
              <a:gd name="connsiteX93" fmla="*/ 2740878 w 3579078"/>
              <a:gd name="connsiteY93" fmla="*/ 733425 h 1819275"/>
              <a:gd name="connsiteX94" fmla="*/ 2759928 w 3579078"/>
              <a:gd name="connsiteY94" fmla="*/ 757238 h 1819275"/>
              <a:gd name="connsiteX95" fmla="*/ 2764690 w 3579078"/>
              <a:gd name="connsiteY95" fmla="*/ 771525 h 1819275"/>
              <a:gd name="connsiteX96" fmla="*/ 2793265 w 3579078"/>
              <a:gd name="connsiteY96" fmla="*/ 790575 h 1819275"/>
              <a:gd name="connsiteX97" fmla="*/ 2817078 w 3579078"/>
              <a:gd name="connsiteY97" fmla="*/ 814388 h 1819275"/>
              <a:gd name="connsiteX98" fmla="*/ 2821840 w 3579078"/>
              <a:gd name="connsiteY98" fmla="*/ 828675 h 1819275"/>
              <a:gd name="connsiteX99" fmla="*/ 2836128 w 3579078"/>
              <a:gd name="connsiteY99" fmla="*/ 838200 h 1819275"/>
              <a:gd name="connsiteX100" fmla="*/ 2864703 w 3579078"/>
              <a:gd name="connsiteY100" fmla="*/ 881063 h 1819275"/>
              <a:gd name="connsiteX101" fmla="*/ 2874228 w 3579078"/>
              <a:gd name="connsiteY101" fmla="*/ 895350 h 1819275"/>
              <a:gd name="connsiteX102" fmla="*/ 2902803 w 3579078"/>
              <a:gd name="connsiteY102" fmla="*/ 914400 h 1819275"/>
              <a:gd name="connsiteX103" fmla="*/ 2912328 w 3579078"/>
              <a:gd name="connsiteY103" fmla="*/ 928688 h 1819275"/>
              <a:gd name="connsiteX104" fmla="*/ 2955190 w 3579078"/>
              <a:gd name="connsiteY104" fmla="*/ 952500 h 1819275"/>
              <a:gd name="connsiteX105" fmla="*/ 2998053 w 3579078"/>
              <a:gd name="connsiteY105" fmla="*/ 976313 h 1819275"/>
              <a:gd name="connsiteX106" fmla="*/ 3021865 w 3579078"/>
              <a:gd name="connsiteY106" fmla="*/ 971550 h 1819275"/>
              <a:gd name="connsiteX107" fmla="*/ 3026628 w 3579078"/>
              <a:gd name="connsiteY107" fmla="*/ 952500 h 1819275"/>
              <a:gd name="connsiteX108" fmla="*/ 3031390 w 3579078"/>
              <a:gd name="connsiteY108" fmla="*/ 938213 h 1819275"/>
              <a:gd name="connsiteX109" fmla="*/ 3045678 w 3579078"/>
              <a:gd name="connsiteY109" fmla="*/ 933450 h 1819275"/>
              <a:gd name="connsiteX110" fmla="*/ 3098065 w 3579078"/>
              <a:gd name="connsiteY110" fmla="*/ 942975 h 1819275"/>
              <a:gd name="connsiteX111" fmla="*/ 3126640 w 3579078"/>
              <a:gd name="connsiteY111" fmla="*/ 957263 h 1819275"/>
              <a:gd name="connsiteX112" fmla="*/ 3169503 w 3579078"/>
              <a:gd name="connsiteY112" fmla="*/ 962025 h 1819275"/>
              <a:gd name="connsiteX113" fmla="*/ 3217128 w 3579078"/>
              <a:gd name="connsiteY113" fmla="*/ 976313 h 1819275"/>
              <a:gd name="connsiteX114" fmla="*/ 3231415 w 3579078"/>
              <a:gd name="connsiteY114" fmla="*/ 981075 h 1819275"/>
              <a:gd name="connsiteX115" fmla="*/ 3245703 w 3579078"/>
              <a:gd name="connsiteY115" fmla="*/ 985838 h 1819275"/>
              <a:gd name="connsiteX116" fmla="*/ 3264753 w 3579078"/>
              <a:gd name="connsiteY116" fmla="*/ 990600 h 1819275"/>
              <a:gd name="connsiteX117" fmla="*/ 3302853 w 3579078"/>
              <a:gd name="connsiteY117" fmla="*/ 985838 h 1819275"/>
              <a:gd name="connsiteX118" fmla="*/ 3317140 w 3579078"/>
              <a:gd name="connsiteY118" fmla="*/ 981075 h 1819275"/>
              <a:gd name="connsiteX119" fmla="*/ 3326665 w 3579078"/>
              <a:gd name="connsiteY119" fmla="*/ 995363 h 1819275"/>
              <a:gd name="connsiteX120" fmla="*/ 3331428 w 3579078"/>
              <a:gd name="connsiteY120" fmla="*/ 1038225 h 1819275"/>
              <a:gd name="connsiteX121" fmla="*/ 3345715 w 3579078"/>
              <a:gd name="connsiteY121" fmla="*/ 1104900 h 1819275"/>
              <a:gd name="connsiteX122" fmla="*/ 3345715 w 3579078"/>
              <a:gd name="connsiteY122" fmla="*/ 1228725 h 1819275"/>
              <a:gd name="connsiteX123" fmla="*/ 3331428 w 3579078"/>
              <a:gd name="connsiteY123" fmla="*/ 1257300 h 1819275"/>
              <a:gd name="connsiteX124" fmla="*/ 3326665 w 3579078"/>
              <a:gd name="connsiteY124" fmla="*/ 1271588 h 1819275"/>
              <a:gd name="connsiteX125" fmla="*/ 3331428 w 3579078"/>
              <a:gd name="connsiteY125" fmla="*/ 1333500 h 1819275"/>
              <a:gd name="connsiteX126" fmla="*/ 3345715 w 3579078"/>
              <a:gd name="connsiteY126" fmla="*/ 1338263 h 1819275"/>
              <a:gd name="connsiteX127" fmla="*/ 3360003 w 3579078"/>
              <a:gd name="connsiteY127" fmla="*/ 1347788 h 1819275"/>
              <a:gd name="connsiteX128" fmla="*/ 3374290 w 3579078"/>
              <a:gd name="connsiteY128" fmla="*/ 1362075 h 1819275"/>
              <a:gd name="connsiteX129" fmla="*/ 3383815 w 3579078"/>
              <a:gd name="connsiteY129" fmla="*/ 1376363 h 1819275"/>
              <a:gd name="connsiteX130" fmla="*/ 3398103 w 3579078"/>
              <a:gd name="connsiteY130" fmla="*/ 1381125 h 1819275"/>
              <a:gd name="connsiteX131" fmla="*/ 3431440 w 3579078"/>
              <a:gd name="connsiteY131" fmla="*/ 1385888 h 1819275"/>
              <a:gd name="connsiteX132" fmla="*/ 3460015 w 3579078"/>
              <a:gd name="connsiteY132" fmla="*/ 1400175 h 1819275"/>
              <a:gd name="connsiteX133" fmla="*/ 3469540 w 3579078"/>
              <a:gd name="connsiteY133" fmla="*/ 1414463 h 1819275"/>
              <a:gd name="connsiteX134" fmla="*/ 3474303 w 3579078"/>
              <a:gd name="connsiteY134" fmla="*/ 1428750 h 1819275"/>
              <a:gd name="connsiteX135" fmla="*/ 3502878 w 3579078"/>
              <a:gd name="connsiteY135" fmla="*/ 1443038 h 1819275"/>
              <a:gd name="connsiteX136" fmla="*/ 3521928 w 3579078"/>
              <a:gd name="connsiteY136" fmla="*/ 1466850 h 1819275"/>
              <a:gd name="connsiteX137" fmla="*/ 3531453 w 3579078"/>
              <a:gd name="connsiteY137" fmla="*/ 1504950 h 1819275"/>
              <a:gd name="connsiteX138" fmla="*/ 3540978 w 3579078"/>
              <a:gd name="connsiteY138" fmla="*/ 1533525 h 1819275"/>
              <a:gd name="connsiteX139" fmla="*/ 3545740 w 3579078"/>
              <a:gd name="connsiteY139" fmla="*/ 1557338 h 1819275"/>
              <a:gd name="connsiteX140" fmla="*/ 3550503 w 3579078"/>
              <a:gd name="connsiteY140" fmla="*/ 1585913 h 1819275"/>
              <a:gd name="connsiteX141" fmla="*/ 3564790 w 3579078"/>
              <a:gd name="connsiteY141" fmla="*/ 1619250 h 1819275"/>
              <a:gd name="connsiteX142" fmla="*/ 3574315 w 3579078"/>
              <a:gd name="connsiteY142" fmla="*/ 1647825 h 1819275"/>
              <a:gd name="connsiteX143" fmla="*/ 3579078 w 3579078"/>
              <a:gd name="connsiteY143" fmla="*/ 1662113 h 1819275"/>
              <a:gd name="connsiteX144" fmla="*/ 3574315 w 3579078"/>
              <a:gd name="connsiteY144" fmla="*/ 1690688 h 1819275"/>
              <a:gd name="connsiteX145" fmla="*/ 3545740 w 3579078"/>
              <a:gd name="connsiteY145" fmla="*/ 1700213 h 1819275"/>
              <a:gd name="connsiteX146" fmla="*/ 3517165 w 3579078"/>
              <a:gd name="connsiteY146" fmla="*/ 1719263 h 1819275"/>
              <a:gd name="connsiteX147" fmla="*/ 3488590 w 3579078"/>
              <a:gd name="connsiteY147" fmla="*/ 1728788 h 1819275"/>
              <a:gd name="connsiteX148" fmla="*/ 3460015 w 3579078"/>
              <a:gd name="connsiteY148" fmla="*/ 1743075 h 1819275"/>
              <a:gd name="connsiteX149" fmla="*/ 3431440 w 3579078"/>
              <a:gd name="connsiteY149" fmla="*/ 1747838 h 1819275"/>
              <a:gd name="connsiteX150" fmla="*/ 3417153 w 3579078"/>
              <a:gd name="connsiteY150" fmla="*/ 1752600 h 1819275"/>
              <a:gd name="connsiteX151" fmla="*/ 3383815 w 3579078"/>
              <a:gd name="connsiteY151" fmla="*/ 1757363 h 1819275"/>
              <a:gd name="connsiteX152" fmla="*/ 3369528 w 3579078"/>
              <a:gd name="connsiteY152" fmla="*/ 1762125 h 1819275"/>
              <a:gd name="connsiteX153" fmla="*/ 3364765 w 3579078"/>
              <a:gd name="connsiteY153" fmla="*/ 1776413 h 1819275"/>
              <a:gd name="connsiteX154" fmla="*/ 3307615 w 3579078"/>
              <a:gd name="connsiteY154" fmla="*/ 1781175 h 1819275"/>
              <a:gd name="connsiteX155" fmla="*/ 3274278 w 3579078"/>
              <a:gd name="connsiteY155" fmla="*/ 1785938 h 1819275"/>
              <a:gd name="connsiteX156" fmla="*/ 3259990 w 3579078"/>
              <a:gd name="connsiteY156" fmla="*/ 1790700 h 1819275"/>
              <a:gd name="connsiteX157" fmla="*/ 3102828 w 3579078"/>
              <a:gd name="connsiteY157" fmla="*/ 1790700 h 1819275"/>
              <a:gd name="connsiteX158" fmla="*/ 3088540 w 3579078"/>
              <a:gd name="connsiteY158" fmla="*/ 1781175 h 1819275"/>
              <a:gd name="connsiteX159" fmla="*/ 3055203 w 3579078"/>
              <a:gd name="connsiteY159" fmla="*/ 1771650 h 1819275"/>
              <a:gd name="connsiteX160" fmla="*/ 3040915 w 3579078"/>
              <a:gd name="connsiteY160" fmla="*/ 1766888 h 1819275"/>
              <a:gd name="connsiteX161" fmla="*/ 2993290 w 3579078"/>
              <a:gd name="connsiteY161" fmla="*/ 1771650 h 1819275"/>
              <a:gd name="connsiteX162" fmla="*/ 2979003 w 3579078"/>
              <a:gd name="connsiteY162" fmla="*/ 1776413 h 1819275"/>
              <a:gd name="connsiteX163" fmla="*/ 2959953 w 3579078"/>
              <a:gd name="connsiteY163" fmla="*/ 1781175 h 1819275"/>
              <a:gd name="connsiteX164" fmla="*/ 2945665 w 3579078"/>
              <a:gd name="connsiteY164" fmla="*/ 1795463 h 1819275"/>
              <a:gd name="connsiteX165" fmla="*/ 2936140 w 3579078"/>
              <a:gd name="connsiteY165" fmla="*/ 1809750 h 1819275"/>
              <a:gd name="connsiteX166" fmla="*/ 2898040 w 3579078"/>
              <a:gd name="connsiteY166" fmla="*/ 1814513 h 1819275"/>
              <a:gd name="connsiteX167" fmla="*/ 2874228 w 3579078"/>
              <a:gd name="connsiteY167" fmla="*/ 1819275 h 1819275"/>
              <a:gd name="connsiteX168" fmla="*/ 2840890 w 3579078"/>
              <a:gd name="connsiteY168" fmla="*/ 1814513 h 1819275"/>
              <a:gd name="connsiteX169" fmla="*/ 2812315 w 3579078"/>
              <a:gd name="connsiteY169" fmla="*/ 1795463 h 1819275"/>
              <a:gd name="connsiteX170" fmla="*/ 2783740 w 3579078"/>
              <a:gd name="connsiteY170" fmla="*/ 1776413 h 1819275"/>
              <a:gd name="connsiteX171" fmla="*/ 2769453 w 3579078"/>
              <a:gd name="connsiteY171" fmla="*/ 1771650 h 1819275"/>
              <a:gd name="connsiteX172" fmla="*/ 2717065 w 3579078"/>
              <a:gd name="connsiteY172" fmla="*/ 1771650 h 1819275"/>
              <a:gd name="connsiteX173" fmla="*/ 2707540 w 3579078"/>
              <a:gd name="connsiteY173" fmla="*/ 1757363 h 1819275"/>
              <a:gd name="connsiteX174" fmla="*/ 2688490 w 3579078"/>
              <a:gd name="connsiteY174" fmla="*/ 1728788 h 1819275"/>
              <a:gd name="connsiteX175" fmla="*/ 2678965 w 3579078"/>
              <a:gd name="connsiteY175" fmla="*/ 1714500 h 1819275"/>
              <a:gd name="connsiteX176" fmla="*/ 2659915 w 3579078"/>
              <a:gd name="connsiteY176" fmla="*/ 1709738 h 1819275"/>
              <a:gd name="connsiteX177" fmla="*/ 2645628 w 3579078"/>
              <a:gd name="connsiteY177" fmla="*/ 1704975 h 1819275"/>
              <a:gd name="connsiteX178" fmla="*/ 2617053 w 3579078"/>
              <a:gd name="connsiteY178" fmla="*/ 1685925 h 1819275"/>
              <a:gd name="connsiteX179" fmla="*/ 2602765 w 3579078"/>
              <a:gd name="connsiteY179" fmla="*/ 1676400 h 1819275"/>
              <a:gd name="connsiteX180" fmla="*/ 2569428 w 3579078"/>
              <a:gd name="connsiteY180" fmla="*/ 1666875 h 1819275"/>
              <a:gd name="connsiteX181" fmla="*/ 2555140 w 3579078"/>
              <a:gd name="connsiteY181" fmla="*/ 1657350 h 1819275"/>
              <a:gd name="connsiteX182" fmla="*/ 2540853 w 3579078"/>
              <a:gd name="connsiteY182" fmla="*/ 1652588 h 1819275"/>
              <a:gd name="connsiteX183" fmla="*/ 2512278 w 3579078"/>
              <a:gd name="connsiteY183" fmla="*/ 1633538 h 1819275"/>
              <a:gd name="connsiteX184" fmla="*/ 2497990 w 3579078"/>
              <a:gd name="connsiteY184" fmla="*/ 1624013 h 1819275"/>
              <a:gd name="connsiteX185" fmla="*/ 2483703 w 3579078"/>
              <a:gd name="connsiteY185" fmla="*/ 1619250 h 1819275"/>
              <a:gd name="connsiteX186" fmla="*/ 2469415 w 3579078"/>
              <a:gd name="connsiteY186" fmla="*/ 1604963 h 1819275"/>
              <a:gd name="connsiteX187" fmla="*/ 2455128 w 3579078"/>
              <a:gd name="connsiteY187" fmla="*/ 1600200 h 1819275"/>
              <a:gd name="connsiteX188" fmla="*/ 2440840 w 3579078"/>
              <a:gd name="connsiteY188" fmla="*/ 1590675 h 1819275"/>
              <a:gd name="connsiteX189" fmla="*/ 2397978 w 3579078"/>
              <a:gd name="connsiteY189" fmla="*/ 1571625 h 1819275"/>
              <a:gd name="connsiteX190" fmla="*/ 2388453 w 3579078"/>
              <a:gd name="connsiteY190" fmla="*/ 1557338 h 1819275"/>
              <a:gd name="connsiteX191" fmla="*/ 2374165 w 3579078"/>
              <a:gd name="connsiteY191" fmla="*/ 1547813 h 1819275"/>
              <a:gd name="connsiteX192" fmla="*/ 2369403 w 3579078"/>
              <a:gd name="connsiteY192" fmla="*/ 1533525 h 1819275"/>
              <a:gd name="connsiteX193" fmla="*/ 2340828 w 3579078"/>
              <a:gd name="connsiteY193" fmla="*/ 1524000 h 1819275"/>
              <a:gd name="connsiteX194" fmla="*/ 2326540 w 3579078"/>
              <a:gd name="connsiteY194" fmla="*/ 1509713 h 1819275"/>
              <a:gd name="connsiteX195" fmla="*/ 2317015 w 3579078"/>
              <a:gd name="connsiteY195" fmla="*/ 1495425 h 1819275"/>
              <a:gd name="connsiteX196" fmla="*/ 2288440 w 3579078"/>
              <a:gd name="connsiteY196" fmla="*/ 1485900 h 1819275"/>
              <a:gd name="connsiteX197" fmla="*/ 2259865 w 3579078"/>
              <a:gd name="connsiteY197" fmla="*/ 1466850 h 1819275"/>
              <a:gd name="connsiteX198" fmla="*/ 2193190 w 3579078"/>
              <a:gd name="connsiteY198" fmla="*/ 1452563 h 1819275"/>
              <a:gd name="connsiteX199" fmla="*/ 2178903 w 3579078"/>
              <a:gd name="connsiteY199" fmla="*/ 1443038 h 1819275"/>
              <a:gd name="connsiteX200" fmla="*/ 2169378 w 3579078"/>
              <a:gd name="connsiteY200" fmla="*/ 1428750 h 1819275"/>
              <a:gd name="connsiteX201" fmla="*/ 2150328 w 3579078"/>
              <a:gd name="connsiteY201" fmla="*/ 1423988 h 1819275"/>
              <a:gd name="connsiteX202" fmla="*/ 2055078 w 3579078"/>
              <a:gd name="connsiteY202" fmla="*/ 1400175 h 1819275"/>
              <a:gd name="connsiteX203" fmla="*/ 1940778 w 3579078"/>
              <a:gd name="connsiteY203" fmla="*/ 1385888 h 1819275"/>
              <a:gd name="connsiteX204" fmla="*/ 1869340 w 3579078"/>
              <a:gd name="connsiteY204" fmla="*/ 1381125 h 1819275"/>
              <a:gd name="connsiteX205" fmla="*/ 1778853 w 3579078"/>
              <a:gd name="connsiteY205" fmla="*/ 1371600 h 1819275"/>
              <a:gd name="connsiteX206" fmla="*/ 1764565 w 3579078"/>
              <a:gd name="connsiteY206" fmla="*/ 1366838 h 1819275"/>
              <a:gd name="connsiteX207" fmla="*/ 1731228 w 3579078"/>
              <a:gd name="connsiteY207" fmla="*/ 1362075 h 1819275"/>
              <a:gd name="connsiteX208" fmla="*/ 1716940 w 3579078"/>
              <a:gd name="connsiteY208" fmla="*/ 1357313 h 1819275"/>
              <a:gd name="connsiteX209" fmla="*/ 1674078 w 3579078"/>
              <a:gd name="connsiteY209" fmla="*/ 1366838 h 1819275"/>
              <a:gd name="connsiteX210" fmla="*/ 1669315 w 3579078"/>
              <a:gd name="connsiteY210" fmla="*/ 1385888 h 1819275"/>
              <a:gd name="connsiteX211" fmla="*/ 1640740 w 3579078"/>
              <a:gd name="connsiteY211" fmla="*/ 1400175 h 1819275"/>
              <a:gd name="connsiteX212" fmla="*/ 1578828 w 3579078"/>
              <a:gd name="connsiteY212" fmla="*/ 1390650 h 1819275"/>
              <a:gd name="connsiteX213" fmla="*/ 1483578 w 3579078"/>
              <a:gd name="connsiteY213" fmla="*/ 1385888 h 1819275"/>
              <a:gd name="connsiteX214" fmla="*/ 1469290 w 3579078"/>
              <a:gd name="connsiteY214" fmla="*/ 1381125 h 1819275"/>
              <a:gd name="connsiteX215" fmla="*/ 1459765 w 3579078"/>
              <a:gd name="connsiteY215" fmla="*/ 1366838 h 1819275"/>
              <a:gd name="connsiteX216" fmla="*/ 1426428 w 3579078"/>
              <a:gd name="connsiteY216" fmla="*/ 1362075 h 1819275"/>
              <a:gd name="connsiteX217" fmla="*/ 1393090 w 3579078"/>
              <a:gd name="connsiteY217" fmla="*/ 1338263 h 1819275"/>
              <a:gd name="connsiteX218" fmla="*/ 1388328 w 3579078"/>
              <a:gd name="connsiteY218" fmla="*/ 1319213 h 1819275"/>
              <a:gd name="connsiteX219" fmla="*/ 1359753 w 3579078"/>
              <a:gd name="connsiteY219" fmla="*/ 1309688 h 1819275"/>
              <a:gd name="connsiteX220" fmla="*/ 1345465 w 3579078"/>
              <a:gd name="connsiteY220" fmla="*/ 1281113 h 1819275"/>
              <a:gd name="connsiteX221" fmla="*/ 1331178 w 3579078"/>
              <a:gd name="connsiteY221" fmla="*/ 1271588 h 1819275"/>
              <a:gd name="connsiteX222" fmla="*/ 1264503 w 3579078"/>
              <a:gd name="connsiteY222" fmla="*/ 1276350 h 1819275"/>
              <a:gd name="connsiteX223" fmla="*/ 1240690 w 3579078"/>
              <a:gd name="connsiteY223" fmla="*/ 1300163 h 1819275"/>
              <a:gd name="connsiteX224" fmla="*/ 1212115 w 3579078"/>
              <a:gd name="connsiteY224" fmla="*/ 1314450 h 1819275"/>
              <a:gd name="connsiteX225" fmla="*/ 1197828 w 3579078"/>
              <a:gd name="connsiteY225" fmla="*/ 1343025 h 1819275"/>
              <a:gd name="connsiteX226" fmla="*/ 1183540 w 3579078"/>
              <a:gd name="connsiteY226" fmla="*/ 1347788 h 1819275"/>
              <a:gd name="connsiteX227" fmla="*/ 1145440 w 3579078"/>
              <a:gd name="connsiteY227" fmla="*/ 1357313 h 1819275"/>
              <a:gd name="connsiteX228" fmla="*/ 1116865 w 3579078"/>
              <a:gd name="connsiteY228" fmla="*/ 1371600 h 1819275"/>
              <a:gd name="connsiteX229" fmla="*/ 1102578 w 3579078"/>
              <a:gd name="connsiteY229" fmla="*/ 1381125 h 1819275"/>
              <a:gd name="connsiteX230" fmla="*/ 1012090 w 3579078"/>
              <a:gd name="connsiteY230" fmla="*/ 1381125 h 1819275"/>
              <a:gd name="connsiteX231" fmla="*/ 978753 w 3579078"/>
              <a:gd name="connsiteY231" fmla="*/ 1376363 h 1819275"/>
              <a:gd name="connsiteX232" fmla="*/ 959703 w 3579078"/>
              <a:gd name="connsiteY232" fmla="*/ 1371600 h 1819275"/>
              <a:gd name="connsiteX233" fmla="*/ 897790 w 3579078"/>
              <a:gd name="connsiteY233" fmla="*/ 1366838 h 1819275"/>
              <a:gd name="connsiteX234" fmla="*/ 835878 w 3579078"/>
              <a:gd name="connsiteY234" fmla="*/ 1333500 h 1819275"/>
              <a:gd name="connsiteX235" fmla="*/ 793015 w 3579078"/>
              <a:gd name="connsiteY235" fmla="*/ 1323975 h 1819275"/>
              <a:gd name="connsiteX236" fmla="*/ 778728 w 3579078"/>
              <a:gd name="connsiteY236" fmla="*/ 1319213 h 1819275"/>
              <a:gd name="connsiteX237" fmla="*/ 750153 w 3579078"/>
              <a:gd name="connsiteY237" fmla="*/ 1314450 h 1819275"/>
              <a:gd name="connsiteX238" fmla="*/ 731103 w 3579078"/>
              <a:gd name="connsiteY238" fmla="*/ 1271588 h 1819275"/>
              <a:gd name="connsiteX239" fmla="*/ 726340 w 3579078"/>
              <a:gd name="connsiteY239" fmla="*/ 1257300 h 1819275"/>
              <a:gd name="connsiteX240" fmla="*/ 721578 w 3579078"/>
              <a:gd name="connsiteY240" fmla="*/ 1243013 h 1819275"/>
              <a:gd name="connsiteX241" fmla="*/ 707290 w 3579078"/>
              <a:gd name="connsiteY241" fmla="*/ 1233488 h 1819275"/>
              <a:gd name="connsiteX242" fmla="*/ 683478 w 3579078"/>
              <a:gd name="connsiteY242" fmla="*/ 1238250 h 1819275"/>
              <a:gd name="connsiteX243" fmla="*/ 673953 w 3579078"/>
              <a:gd name="connsiteY243" fmla="*/ 1252538 h 1819275"/>
              <a:gd name="connsiteX244" fmla="*/ 659665 w 3579078"/>
              <a:gd name="connsiteY244" fmla="*/ 1257300 h 1819275"/>
              <a:gd name="connsiteX245" fmla="*/ 635853 w 3579078"/>
              <a:gd name="connsiteY245" fmla="*/ 1238250 h 1819275"/>
              <a:gd name="connsiteX246" fmla="*/ 631090 w 3579078"/>
              <a:gd name="connsiteY246" fmla="*/ 1223963 h 1819275"/>
              <a:gd name="connsiteX247" fmla="*/ 607278 w 3579078"/>
              <a:gd name="connsiteY247" fmla="*/ 1219200 h 1819275"/>
              <a:gd name="connsiteX248" fmla="*/ 578703 w 3579078"/>
              <a:gd name="connsiteY248" fmla="*/ 1228725 h 1819275"/>
              <a:gd name="connsiteX249" fmla="*/ 573940 w 3579078"/>
              <a:gd name="connsiteY249" fmla="*/ 1243013 h 1819275"/>
              <a:gd name="connsiteX250" fmla="*/ 559653 w 3579078"/>
              <a:gd name="connsiteY250" fmla="*/ 1252538 h 1819275"/>
              <a:gd name="connsiteX251" fmla="*/ 535840 w 3579078"/>
              <a:gd name="connsiteY251" fmla="*/ 1228725 h 1819275"/>
              <a:gd name="connsiteX252" fmla="*/ 531078 w 3579078"/>
              <a:gd name="connsiteY252" fmla="*/ 1214438 h 1819275"/>
              <a:gd name="connsiteX253" fmla="*/ 516790 w 3579078"/>
              <a:gd name="connsiteY253" fmla="*/ 1204913 h 1819275"/>
              <a:gd name="connsiteX254" fmla="*/ 507265 w 3579078"/>
              <a:gd name="connsiteY254" fmla="*/ 1190625 h 1819275"/>
              <a:gd name="connsiteX255" fmla="*/ 492978 w 3579078"/>
              <a:gd name="connsiteY255" fmla="*/ 1181100 h 1819275"/>
              <a:gd name="connsiteX256" fmla="*/ 469165 w 3579078"/>
              <a:gd name="connsiteY256" fmla="*/ 1157288 h 1819275"/>
              <a:gd name="connsiteX257" fmla="*/ 454878 w 3579078"/>
              <a:gd name="connsiteY257" fmla="*/ 1147763 h 1819275"/>
              <a:gd name="connsiteX258" fmla="*/ 435828 w 3579078"/>
              <a:gd name="connsiteY258" fmla="*/ 1119188 h 1819275"/>
              <a:gd name="connsiteX259" fmla="*/ 416778 w 3579078"/>
              <a:gd name="connsiteY259" fmla="*/ 1114425 h 1819275"/>
              <a:gd name="connsiteX260" fmla="*/ 388203 w 3579078"/>
              <a:gd name="connsiteY260" fmla="*/ 1095375 h 1819275"/>
              <a:gd name="connsiteX261" fmla="*/ 359628 w 3579078"/>
              <a:gd name="connsiteY261" fmla="*/ 1085850 h 1819275"/>
              <a:gd name="connsiteX262" fmla="*/ 345340 w 3579078"/>
              <a:gd name="connsiteY262" fmla="*/ 1076325 h 1819275"/>
              <a:gd name="connsiteX263" fmla="*/ 316765 w 3579078"/>
              <a:gd name="connsiteY263" fmla="*/ 1066800 h 1819275"/>
              <a:gd name="connsiteX264" fmla="*/ 302478 w 3579078"/>
              <a:gd name="connsiteY264" fmla="*/ 1062038 h 1819275"/>
              <a:gd name="connsiteX265" fmla="*/ 288190 w 3579078"/>
              <a:gd name="connsiteY265" fmla="*/ 1052513 h 1819275"/>
              <a:gd name="connsiteX266" fmla="*/ 273903 w 3579078"/>
              <a:gd name="connsiteY266" fmla="*/ 1038225 h 1819275"/>
              <a:gd name="connsiteX267" fmla="*/ 245328 w 3579078"/>
              <a:gd name="connsiteY267" fmla="*/ 1028700 h 1819275"/>
              <a:gd name="connsiteX268" fmla="*/ 231040 w 3579078"/>
              <a:gd name="connsiteY268" fmla="*/ 1023938 h 1819275"/>
              <a:gd name="connsiteX269" fmla="*/ 12037 w 3579078"/>
              <a:gd name="connsiteY269" fmla="*/ 923641 h 1819275"/>
              <a:gd name="connsiteX270" fmla="*/ 11396 w 3579078"/>
              <a:gd name="connsiteY270" fmla="*/ 722977 h 1819275"/>
              <a:gd name="connsiteX271" fmla="*/ 211990 w 3579078"/>
              <a:gd name="connsiteY271" fmla="*/ 409575 h 1819275"/>
              <a:gd name="connsiteX0" fmla="*/ 217814 w 3584902"/>
              <a:gd name="connsiteY0" fmla="*/ 409575 h 1819275"/>
              <a:gd name="connsiteX1" fmla="*/ 241627 w 3584902"/>
              <a:gd name="connsiteY1" fmla="*/ 419100 h 1819275"/>
              <a:gd name="connsiteX2" fmla="*/ 255914 w 3584902"/>
              <a:gd name="connsiteY2" fmla="*/ 423863 h 1819275"/>
              <a:gd name="connsiteX3" fmla="*/ 284489 w 3584902"/>
              <a:gd name="connsiteY3" fmla="*/ 419100 h 1819275"/>
              <a:gd name="connsiteX4" fmla="*/ 313064 w 3584902"/>
              <a:gd name="connsiteY4" fmla="*/ 400050 h 1819275"/>
              <a:gd name="connsiteX5" fmla="*/ 327352 w 3584902"/>
              <a:gd name="connsiteY5" fmla="*/ 390525 h 1819275"/>
              <a:gd name="connsiteX6" fmla="*/ 351164 w 3584902"/>
              <a:gd name="connsiteY6" fmla="*/ 385763 h 1819275"/>
              <a:gd name="connsiteX7" fmla="*/ 360689 w 3584902"/>
              <a:gd name="connsiteY7" fmla="*/ 371475 h 1819275"/>
              <a:gd name="connsiteX8" fmla="*/ 394027 w 3584902"/>
              <a:gd name="connsiteY8" fmla="*/ 366713 h 1819275"/>
              <a:gd name="connsiteX9" fmla="*/ 517852 w 3584902"/>
              <a:gd name="connsiteY9" fmla="*/ 361950 h 1819275"/>
              <a:gd name="connsiteX10" fmla="*/ 546427 w 3584902"/>
              <a:gd name="connsiteY10" fmla="*/ 357188 h 1819275"/>
              <a:gd name="connsiteX11" fmla="*/ 560714 w 3584902"/>
              <a:gd name="connsiteY11" fmla="*/ 352425 h 1819275"/>
              <a:gd name="connsiteX12" fmla="*/ 675014 w 3584902"/>
              <a:gd name="connsiteY12" fmla="*/ 357188 h 1819275"/>
              <a:gd name="connsiteX13" fmla="*/ 751214 w 3584902"/>
              <a:gd name="connsiteY13" fmla="*/ 352425 h 1819275"/>
              <a:gd name="connsiteX14" fmla="*/ 765502 w 3584902"/>
              <a:gd name="connsiteY14" fmla="*/ 342900 h 1819275"/>
              <a:gd name="connsiteX15" fmla="*/ 779789 w 3584902"/>
              <a:gd name="connsiteY15" fmla="*/ 338138 h 1819275"/>
              <a:gd name="connsiteX16" fmla="*/ 803602 w 3584902"/>
              <a:gd name="connsiteY16" fmla="*/ 314325 h 1819275"/>
              <a:gd name="connsiteX17" fmla="*/ 808364 w 3584902"/>
              <a:gd name="connsiteY17" fmla="*/ 300038 h 1819275"/>
              <a:gd name="connsiteX18" fmla="*/ 836939 w 3584902"/>
              <a:gd name="connsiteY18" fmla="*/ 280988 h 1819275"/>
              <a:gd name="connsiteX19" fmla="*/ 865514 w 3584902"/>
              <a:gd name="connsiteY19" fmla="*/ 266700 h 1819275"/>
              <a:gd name="connsiteX20" fmla="*/ 879802 w 3584902"/>
              <a:gd name="connsiteY20" fmla="*/ 252413 h 1819275"/>
              <a:gd name="connsiteX21" fmla="*/ 936952 w 3584902"/>
              <a:gd name="connsiteY21" fmla="*/ 247650 h 1819275"/>
              <a:gd name="connsiteX22" fmla="*/ 956002 w 3584902"/>
              <a:gd name="connsiteY22" fmla="*/ 242888 h 1819275"/>
              <a:gd name="connsiteX23" fmla="*/ 998864 w 3584902"/>
              <a:gd name="connsiteY23" fmla="*/ 238125 h 1819275"/>
              <a:gd name="connsiteX24" fmla="*/ 1027439 w 3584902"/>
              <a:gd name="connsiteY24" fmla="*/ 228600 h 1819275"/>
              <a:gd name="connsiteX25" fmla="*/ 1041727 w 3584902"/>
              <a:gd name="connsiteY25" fmla="*/ 223838 h 1819275"/>
              <a:gd name="connsiteX26" fmla="*/ 1056014 w 3584902"/>
              <a:gd name="connsiteY26" fmla="*/ 214313 h 1819275"/>
              <a:gd name="connsiteX27" fmla="*/ 1075064 w 3584902"/>
              <a:gd name="connsiteY27" fmla="*/ 185738 h 1819275"/>
              <a:gd name="connsiteX28" fmla="*/ 1098877 w 3584902"/>
              <a:gd name="connsiteY28" fmla="*/ 180975 h 1819275"/>
              <a:gd name="connsiteX29" fmla="*/ 1117927 w 3584902"/>
              <a:gd name="connsiteY29" fmla="*/ 157163 h 1819275"/>
              <a:gd name="connsiteX30" fmla="*/ 1146502 w 3584902"/>
              <a:gd name="connsiteY30" fmla="*/ 147638 h 1819275"/>
              <a:gd name="connsiteX31" fmla="*/ 1151264 w 3584902"/>
              <a:gd name="connsiteY31" fmla="*/ 133350 h 1819275"/>
              <a:gd name="connsiteX32" fmla="*/ 1179839 w 3584902"/>
              <a:gd name="connsiteY32" fmla="*/ 123825 h 1819275"/>
              <a:gd name="connsiteX33" fmla="*/ 1194127 w 3584902"/>
              <a:gd name="connsiteY33" fmla="*/ 114300 h 1819275"/>
              <a:gd name="connsiteX34" fmla="*/ 1198889 w 3584902"/>
              <a:gd name="connsiteY34" fmla="*/ 100013 h 1819275"/>
              <a:gd name="connsiteX35" fmla="*/ 1213177 w 3584902"/>
              <a:gd name="connsiteY35" fmla="*/ 95250 h 1819275"/>
              <a:gd name="connsiteX36" fmla="*/ 1227464 w 3584902"/>
              <a:gd name="connsiteY36" fmla="*/ 85725 h 1819275"/>
              <a:gd name="connsiteX37" fmla="*/ 1232227 w 3584902"/>
              <a:gd name="connsiteY37" fmla="*/ 71438 h 1819275"/>
              <a:gd name="connsiteX38" fmla="*/ 1265564 w 3584902"/>
              <a:gd name="connsiteY38" fmla="*/ 66675 h 1819275"/>
              <a:gd name="connsiteX39" fmla="*/ 1279852 w 3584902"/>
              <a:gd name="connsiteY39" fmla="*/ 57150 h 1819275"/>
              <a:gd name="connsiteX40" fmla="*/ 1346527 w 3584902"/>
              <a:gd name="connsiteY40" fmla="*/ 66675 h 1819275"/>
              <a:gd name="connsiteX41" fmla="*/ 1365577 w 3584902"/>
              <a:gd name="connsiteY41" fmla="*/ 71438 h 1819275"/>
              <a:gd name="connsiteX42" fmla="*/ 1389389 w 3584902"/>
              <a:gd name="connsiteY42" fmla="*/ 76200 h 1819275"/>
              <a:gd name="connsiteX43" fmla="*/ 1546552 w 3584902"/>
              <a:gd name="connsiteY43" fmla="*/ 71438 h 1819275"/>
              <a:gd name="connsiteX44" fmla="*/ 1560839 w 3584902"/>
              <a:gd name="connsiteY44" fmla="*/ 66675 h 1819275"/>
              <a:gd name="connsiteX45" fmla="*/ 1579889 w 3584902"/>
              <a:gd name="connsiteY45" fmla="*/ 42863 h 1819275"/>
              <a:gd name="connsiteX46" fmla="*/ 1603702 w 3584902"/>
              <a:gd name="connsiteY46" fmla="*/ 19050 h 1819275"/>
              <a:gd name="connsiteX47" fmla="*/ 1632277 w 3584902"/>
              <a:gd name="connsiteY47" fmla="*/ 0 h 1819275"/>
              <a:gd name="connsiteX48" fmla="*/ 1656089 w 3584902"/>
              <a:gd name="connsiteY48" fmla="*/ 4763 h 1819275"/>
              <a:gd name="connsiteX49" fmla="*/ 1679902 w 3584902"/>
              <a:gd name="connsiteY49" fmla="*/ 38100 h 1819275"/>
              <a:gd name="connsiteX50" fmla="*/ 1760864 w 3584902"/>
              <a:gd name="connsiteY50" fmla="*/ 42863 h 1819275"/>
              <a:gd name="connsiteX51" fmla="*/ 1803727 w 3584902"/>
              <a:gd name="connsiteY51" fmla="*/ 57150 h 1819275"/>
              <a:gd name="connsiteX52" fmla="*/ 1818014 w 3584902"/>
              <a:gd name="connsiteY52" fmla="*/ 61913 h 1819275"/>
              <a:gd name="connsiteX53" fmla="*/ 1827539 w 3584902"/>
              <a:gd name="connsiteY53" fmla="*/ 76200 h 1819275"/>
              <a:gd name="connsiteX54" fmla="*/ 1856114 w 3584902"/>
              <a:gd name="connsiteY54" fmla="*/ 85725 h 1819275"/>
              <a:gd name="connsiteX55" fmla="*/ 1870402 w 3584902"/>
              <a:gd name="connsiteY55" fmla="*/ 95250 h 1819275"/>
              <a:gd name="connsiteX56" fmla="*/ 1894214 w 3584902"/>
              <a:gd name="connsiteY56" fmla="*/ 119063 h 1819275"/>
              <a:gd name="connsiteX57" fmla="*/ 1918027 w 3584902"/>
              <a:gd name="connsiteY57" fmla="*/ 142875 h 1819275"/>
              <a:gd name="connsiteX58" fmla="*/ 1927552 w 3584902"/>
              <a:gd name="connsiteY58" fmla="*/ 157163 h 1819275"/>
              <a:gd name="connsiteX59" fmla="*/ 1946602 w 3584902"/>
              <a:gd name="connsiteY59" fmla="*/ 214313 h 1819275"/>
              <a:gd name="connsiteX60" fmla="*/ 1960889 w 3584902"/>
              <a:gd name="connsiteY60" fmla="*/ 242888 h 1819275"/>
              <a:gd name="connsiteX61" fmla="*/ 1975177 w 3584902"/>
              <a:gd name="connsiteY61" fmla="*/ 252413 h 1819275"/>
              <a:gd name="connsiteX62" fmla="*/ 2013277 w 3584902"/>
              <a:gd name="connsiteY62" fmla="*/ 309563 h 1819275"/>
              <a:gd name="connsiteX63" fmla="*/ 2022802 w 3584902"/>
              <a:gd name="connsiteY63" fmla="*/ 323850 h 1819275"/>
              <a:gd name="connsiteX64" fmla="*/ 2037089 w 3584902"/>
              <a:gd name="connsiteY64" fmla="*/ 333375 h 1819275"/>
              <a:gd name="connsiteX65" fmla="*/ 2046614 w 3584902"/>
              <a:gd name="connsiteY65" fmla="*/ 404813 h 1819275"/>
              <a:gd name="connsiteX66" fmla="*/ 2056139 w 3584902"/>
              <a:gd name="connsiteY66" fmla="*/ 433388 h 1819275"/>
              <a:gd name="connsiteX67" fmla="*/ 2060902 w 3584902"/>
              <a:gd name="connsiteY67" fmla="*/ 447675 h 1819275"/>
              <a:gd name="connsiteX68" fmla="*/ 2075189 w 3584902"/>
              <a:gd name="connsiteY68" fmla="*/ 476250 h 1819275"/>
              <a:gd name="connsiteX69" fmla="*/ 2089477 w 3584902"/>
              <a:gd name="connsiteY69" fmla="*/ 485775 h 1819275"/>
              <a:gd name="connsiteX70" fmla="*/ 2113289 w 3584902"/>
              <a:gd name="connsiteY70" fmla="*/ 528638 h 1819275"/>
              <a:gd name="connsiteX71" fmla="*/ 2127577 w 3584902"/>
              <a:gd name="connsiteY71" fmla="*/ 538163 h 1819275"/>
              <a:gd name="connsiteX72" fmla="*/ 2175202 w 3584902"/>
              <a:gd name="connsiteY72" fmla="*/ 552450 h 1819275"/>
              <a:gd name="connsiteX73" fmla="*/ 2218064 w 3584902"/>
              <a:gd name="connsiteY73" fmla="*/ 557213 h 1819275"/>
              <a:gd name="connsiteX74" fmla="*/ 2265689 w 3584902"/>
              <a:gd name="connsiteY74" fmla="*/ 566738 h 1819275"/>
              <a:gd name="connsiteX75" fmla="*/ 2279977 w 3584902"/>
              <a:gd name="connsiteY75" fmla="*/ 571500 h 1819275"/>
              <a:gd name="connsiteX76" fmla="*/ 2303789 w 3584902"/>
              <a:gd name="connsiteY76" fmla="*/ 576263 h 1819275"/>
              <a:gd name="connsiteX77" fmla="*/ 2318077 w 3584902"/>
              <a:gd name="connsiteY77" fmla="*/ 581025 h 1819275"/>
              <a:gd name="connsiteX78" fmla="*/ 2360939 w 3584902"/>
              <a:gd name="connsiteY78" fmla="*/ 585788 h 1819275"/>
              <a:gd name="connsiteX79" fmla="*/ 2379989 w 3584902"/>
              <a:gd name="connsiteY79" fmla="*/ 609600 h 1819275"/>
              <a:gd name="connsiteX80" fmla="*/ 2408564 w 3584902"/>
              <a:gd name="connsiteY80" fmla="*/ 619125 h 1819275"/>
              <a:gd name="connsiteX81" fmla="*/ 2422852 w 3584902"/>
              <a:gd name="connsiteY81" fmla="*/ 628650 h 1819275"/>
              <a:gd name="connsiteX82" fmla="*/ 2465714 w 3584902"/>
              <a:gd name="connsiteY82" fmla="*/ 623888 h 1819275"/>
              <a:gd name="connsiteX83" fmla="*/ 2480002 w 3584902"/>
              <a:gd name="connsiteY83" fmla="*/ 614363 h 1819275"/>
              <a:gd name="connsiteX84" fmla="*/ 2494289 w 3584902"/>
              <a:gd name="connsiteY84" fmla="*/ 609600 h 1819275"/>
              <a:gd name="connsiteX85" fmla="*/ 2541914 w 3584902"/>
              <a:gd name="connsiteY85" fmla="*/ 619125 h 1819275"/>
              <a:gd name="connsiteX86" fmla="*/ 2556202 w 3584902"/>
              <a:gd name="connsiteY86" fmla="*/ 623888 h 1819275"/>
              <a:gd name="connsiteX87" fmla="*/ 2613352 w 3584902"/>
              <a:gd name="connsiteY87" fmla="*/ 647700 h 1819275"/>
              <a:gd name="connsiteX88" fmla="*/ 2627639 w 3584902"/>
              <a:gd name="connsiteY88" fmla="*/ 652463 h 1819275"/>
              <a:gd name="connsiteX89" fmla="*/ 2656214 w 3584902"/>
              <a:gd name="connsiteY89" fmla="*/ 671513 h 1819275"/>
              <a:gd name="connsiteX90" fmla="*/ 2684789 w 3584902"/>
              <a:gd name="connsiteY90" fmla="*/ 681038 h 1819275"/>
              <a:gd name="connsiteX91" fmla="*/ 2713364 w 3584902"/>
              <a:gd name="connsiteY91" fmla="*/ 695325 h 1819275"/>
              <a:gd name="connsiteX92" fmla="*/ 2722889 w 3584902"/>
              <a:gd name="connsiteY92" fmla="*/ 709613 h 1819275"/>
              <a:gd name="connsiteX93" fmla="*/ 2746702 w 3584902"/>
              <a:gd name="connsiteY93" fmla="*/ 733425 h 1819275"/>
              <a:gd name="connsiteX94" fmla="*/ 2765752 w 3584902"/>
              <a:gd name="connsiteY94" fmla="*/ 757238 h 1819275"/>
              <a:gd name="connsiteX95" fmla="*/ 2770514 w 3584902"/>
              <a:gd name="connsiteY95" fmla="*/ 771525 h 1819275"/>
              <a:gd name="connsiteX96" fmla="*/ 2799089 w 3584902"/>
              <a:gd name="connsiteY96" fmla="*/ 790575 h 1819275"/>
              <a:gd name="connsiteX97" fmla="*/ 2822902 w 3584902"/>
              <a:gd name="connsiteY97" fmla="*/ 814388 h 1819275"/>
              <a:gd name="connsiteX98" fmla="*/ 2827664 w 3584902"/>
              <a:gd name="connsiteY98" fmla="*/ 828675 h 1819275"/>
              <a:gd name="connsiteX99" fmla="*/ 2841952 w 3584902"/>
              <a:gd name="connsiteY99" fmla="*/ 838200 h 1819275"/>
              <a:gd name="connsiteX100" fmla="*/ 2870527 w 3584902"/>
              <a:gd name="connsiteY100" fmla="*/ 881063 h 1819275"/>
              <a:gd name="connsiteX101" fmla="*/ 2880052 w 3584902"/>
              <a:gd name="connsiteY101" fmla="*/ 895350 h 1819275"/>
              <a:gd name="connsiteX102" fmla="*/ 2908627 w 3584902"/>
              <a:gd name="connsiteY102" fmla="*/ 914400 h 1819275"/>
              <a:gd name="connsiteX103" fmla="*/ 2918152 w 3584902"/>
              <a:gd name="connsiteY103" fmla="*/ 928688 h 1819275"/>
              <a:gd name="connsiteX104" fmla="*/ 2961014 w 3584902"/>
              <a:gd name="connsiteY104" fmla="*/ 952500 h 1819275"/>
              <a:gd name="connsiteX105" fmla="*/ 3003877 w 3584902"/>
              <a:gd name="connsiteY105" fmla="*/ 976313 h 1819275"/>
              <a:gd name="connsiteX106" fmla="*/ 3027689 w 3584902"/>
              <a:gd name="connsiteY106" fmla="*/ 971550 h 1819275"/>
              <a:gd name="connsiteX107" fmla="*/ 3032452 w 3584902"/>
              <a:gd name="connsiteY107" fmla="*/ 952500 h 1819275"/>
              <a:gd name="connsiteX108" fmla="*/ 3037214 w 3584902"/>
              <a:gd name="connsiteY108" fmla="*/ 938213 h 1819275"/>
              <a:gd name="connsiteX109" fmla="*/ 3051502 w 3584902"/>
              <a:gd name="connsiteY109" fmla="*/ 933450 h 1819275"/>
              <a:gd name="connsiteX110" fmla="*/ 3103889 w 3584902"/>
              <a:gd name="connsiteY110" fmla="*/ 942975 h 1819275"/>
              <a:gd name="connsiteX111" fmla="*/ 3132464 w 3584902"/>
              <a:gd name="connsiteY111" fmla="*/ 957263 h 1819275"/>
              <a:gd name="connsiteX112" fmla="*/ 3175327 w 3584902"/>
              <a:gd name="connsiteY112" fmla="*/ 962025 h 1819275"/>
              <a:gd name="connsiteX113" fmla="*/ 3222952 w 3584902"/>
              <a:gd name="connsiteY113" fmla="*/ 976313 h 1819275"/>
              <a:gd name="connsiteX114" fmla="*/ 3237239 w 3584902"/>
              <a:gd name="connsiteY114" fmla="*/ 981075 h 1819275"/>
              <a:gd name="connsiteX115" fmla="*/ 3251527 w 3584902"/>
              <a:gd name="connsiteY115" fmla="*/ 985838 h 1819275"/>
              <a:gd name="connsiteX116" fmla="*/ 3270577 w 3584902"/>
              <a:gd name="connsiteY116" fmla="*/ 990600 h 1819275"/>
              <a:gd name="connsiteX117" fmla="*/ 3308677 w 3584902"/>
              <a:gd name="connsiteY117" fmla="*/ 985838 h 1819275"/>
              <a:gd name="connsiteX118" fmla="*/ 3322964 w 3584902"/>
              <a:gd name="connsiteY118" fmla="*/ 981075 h 1819275"/>
              <a:gd name="connsiteX119" fmla="*/ 3332489 w 3584902"/>
              <a:gd name="connsiteY119" fmla="*/ 995363 h 1819275"/>
              <a:gd name="connsiteX120" fmla="*/ 3337252 w 3584902"/>
              <a:gd name="connsiteY120" fmla="*/ 1038225 h 1819275"/>
              <a:gd name="connsiteX121" fmla="*/ 3351539 w 3584902"/>
              <a:gd name="connsiteY121" fmla="*/ 1104900 h 1819275"/>
              <a:gd name="connsiteX122" fmla="*/ 3351539 w 3584902"/>
              <a:gd name="connsiteY122" fmla="*/ 1228725 h 1819275"/>
              <a:gd name="connsiteX123" fmla="*/ 3337252 w 3584902"/>
              <a:gd name="connsiteY123" fmla="*/ 1257300 h 1819275"/>
              <a:gd name="connsiteX124" fmla="*/ 3332489 w 3584902"/>
              <a:gd name="connsiteY124" fmla="*/ 1271588 h 1819275"/>
              <a:gd name="connsiteX125" fmla="*/ 3337252 w 3584902"/>
              <a:gd name="connsiteY125" fmla="*/ 1333500 h 1819275"/>
              <a:gd name="connsiteX126" fmla="*/ 3351539 w 3584902"/>
              <a:gd name="connsiteY126" fmla="*/ 1338263 h 1819275"/>
              <a:gd name="connsiteX127" fmla="*/ 3365827 w 3584902"/>
              <a:gd name="connsiteY127" fmla="*/ 1347788 h 1819275"/>
              <a:gd name="connsiteX128" fmla="*/ 3380114 w 3584902"/>
              <a:gd name="connsiteY128" fmla="*/ 1362075 h 1819275"/>
              <a:gd name="connsiteX129" fmla="*/ 3389639 w 3584902"/>
              <a:gd name="connsiteY129" fmla="*/ 1376363 h 1819275"/>
              <a:gd name="connsiteX130" fmla="*/ 3403927 w 3584902"/>
              <a:gd name="connsiteY130" fmla="*/ 1381125 h 1819275"/>
              <a:gd name="connsiteX131" fmla="*/ 3437264 w 3584902"/>
              <a:gd name="connsiteY131" fmla="*/ 1385888 h 1819275"/>
              <a:gd name="connsiteX132" fmla="*/ 3465839 w 3584902"/>
              <a:gd name="connsiteY132" fmla="*/ 1400175 h 1819275"/>
              <a:gd name="connsiteX133" fmla="*/ 3475364 w 3584902"/>
              <a:gd name="connsiteY133" fmla="*/ 1414463 h 1819275"/>
              <a:gd name="connsiteX134" fmla="*/ 3480127 w 3584902"/>
              <a:gd name="connsiteY134" fmla="*/ 1428750 h 1819275"/>
              <a:gd name="connsiteX135" fmla="*/ 3508702 w 3584902"/>
              <a:gd name="connsiteY135" fmla="*/ 1443038 h 1819275"/>
              <a:gd name="connsiteX136" fmla="*/ 3527752 w 3584902"/>
              <a:gd name="connsiteY136" fmla="*/ 1466850 h 1819275"/>
              <a:gd name="connsiteX137" fmla="*/ 3537277 w 3584902"/>
              <a:gd name="connsiteY137" fmla="*/ 1504950 h 1819275"/>
              <a:gd name="connsiteX138" fmla="*/ 3546802 w 3584902"/>
              <a:gd name="connsiteY138" fmla="*/ 1533525 h 1819275"/>
              <a:gd name="connsiteX139" fmla="*/ 3551564 w 3584902"/>
              <a:gd name="connsiteY139" fmla="*/ 1557338 h 1819275"/>
              <a:gd name="connsiteX140" fmla="*/ 3556327 w 3584902"/>
              <a:gd name="connsiteY140" fmla="*/ 1585913 h 1819275"/>
              <a:gd name="connsiteX141" fmla="*/ 3570614 w 3584902"/>
              <a:gd name="connsiteY141" fmla="*/ 1619250 h 1819275"/>
              <a:gd name="connsiteX142" fmla="*/ 3580139 w 3584902"/>
              <a:gd name="connsiteY142" fmla="*/ 1647825 h 1819275"/>
              <a:gd name="connsiteX143" fmla="*/ 3584902 w 3584902"/>
              <a:gd name="connsiteY143" fmla="*/ 1662113 h 1819275"/>
              <a:gd name="connsiteX144" fmla="*/ 3580139 w 3584902"/>
              <a:gd name="connsiteY144" fmla="*/ 1690688 h 1819275"/>
              <a:gd name="connsiteX145" fmla="*/ 3551564 w 3584902"/>
              <a:gd name="connsiteY145" fmla="*/ 1700213 h 1819275"/>
              <a:gd name="connsiteX146" fmla="*/ 3522989 w 3584902"/>
              <a:gd name="connsiteY146" fmla="*/ 1719263 h 1819275"/>
              <a:gd name="connsiteX147" fmla="*/ 3494414 w 3584902"/>
              <a:gd name="connsiteY147" fmla="*/ 1728788 h 1819275"/>
              <a:gd name="connsiteX148" fmla="*/ 3465839 w 3584902"/>
              <a:gd name="connsiteY148" fmla="*/ 1743075 h 1819275"/>
              <a:gd name="connsiteX149" fmla="*/ 3437264 w 3584902"/>
              <a:gd name="connsiteY149" fmla="*/ 1747838 h 1819275"/>
              <a:gd name="connsiteX150" fmla="*/ 3422977 w 3584902"/>
              <a:gd name="connsiteY150" fmla="*/ 1752600 h 1819275"/>
              <a:gd name="connsiteX151" fmla="*/ 3389639 w 3584902"/>
              <a:gd name="connsiteY151" fmla="*/ 1757363 h 1819275"/>
              <a:gd name="connsiteX152" fmla="*/ 3375352 w 3584902"/>
              <a:gd name="connsiteY152" fmla="*/ 1762125 h 1819275"/>
              <a:gd name="connsiteX153" fmla="*/ 3370589 w 3584902"/>
              <a:gd name="connsiteY153" fmla="*/ 1776413 h 1819275"/>
              <a:gd name="connsiteX154" fmla="*/ 3313439 w 3584902"/>
              <a:gd name="connsiteY154" fmla="*/ 1781175 h 1819275"/>
              <a:gd name="connsiteX155" fmla="*/ 3280102 w 3584902"/>
              <a:gd name="connsiteY155" fmla="*/ 1785938 h 1819275"/>
              <a:gd name="connsiteX156" fmla="*/ 3265814 w 3584902"/>
              <a:gd name="connsiteY156" fmla="*/ 1790700 h 1819275"/>
              <a:gd name="connsiteX157" fmla="*/ 3108652 w 3584902"/>
              <a:gd name="connsiteY157" fmla="*/ 1790700 h 1819275"/>
              <a:gd name="connsiteX158" fmla="*/ 3094364 w 3584902"/>
              <a:gd name="connsiteY158" fmla="*/ 1781175 h 1819275"/>
              <a:gd name="connsiteX159" fmla="*/ 3061027 w 3584902"/>
              <a:gd name="connsiteY159" fmla="*/ 1771650 h 1819275"/>
              <a:gd name="connsiteX160" fmla="*/ 3046739 w 3584902"/>
              <a:gd name="connsiteY160" fmla="*/ 1766888 h 1819275"/>
              <a:gd name="connsiteX161" fmla="*/ 2999114 w 3584902"/>
              <a:gd name="connsiteY161" fmla="*/ 1771650 h 1819275"/>
              <a:gd name="connsiteX162" fmla="*/ 2984827 w 3584902"/>
              <a:gd name="connsiteY162" fmla="*/ 1776413 h 1819275"/>
              <a:gd name="connsiteX163" fmla="*/ 2965777 w 3584902"/>
              <a:gd name="connsiteY163" fmla="*/ 1781175 h 1819275"/>
              <a:gd name="connsiteX164" fmla="*/ 2951489 w 3584902"/>
              <a:gd name="connsiteY164" fmla="*/ 1795463 h 1819275"/>
              <a:gd name="connsiteX165" fmla="*/ 2941964 w 3584902"/>
              <a:gd name="connsiteY165" fmla="*/ 1809750 h 1819275"/>
              <a:gd name="connsiteX166" fmla="*/ 2903864 w 3584902"/>
              <a:gd name="connsiteY166" fmla="*/ 1814513 h 1819275"/>
              <a:gd name="connsiteX167" fmla="*/ 2880052 w 3584902"/>
              <a:gd name="connsiteY167" fmla="*/ 1819275 h 1819275"/>
              <a:gd name="connsiteX168" fmla="*/ 2846714 w 3584902"/>
              <a:gd name="connsiteY168" fmla="*/ 1814513 h 1819275"/>
              <a:gd name="connsiteX169" fmla="*/ 2818139 w 3584902"/>
              <a:gd name="connsiteY169" fmla="*/ 1795463 h 1819275"/>
              <a:gd name="connsiteX170" fmla="*/ 2789564 w 3584902"/>
              <a:gd name="connsiteY170" fmla="*/ 1776413 h 1819275"/>
              <a:gd name="connsiteX171" fmla="*/ 2775277 w 3584902"/>
              <a:gd name="connsiteY171" fmla="*/ 1771650 h 1819275"/>
              <a:gd name="connsiteX172" fmla="*/ 2722889 w 3584902"/>
              <a:gd name="connsiteY172" fmla="*/ 1771650 h 1819275"/>
              <a:gd name="connsiteX173" fmla="*/ 2713364 w 3584902"/>
              <a:gd name="connsiteY173" fmla="*/ 1757363 h 1819275"/>
              <a:gd name="connsiteX174" fmla="*/ 2694314 w 3584902"/>
              <a:gd name="connsiteY174" fmla="*/ 1728788 h 1819275"/>
              <a:gd name="connsiteX175" fmla="*/ 2684789 w 3584902"/>
              <a:gd name="connsiteY175" fmla="*/ 1714500 h 1819275"/>
              <a:gd name="connsiteX176" fmla="*/ 2665739 w 3584902"/>
              <a:gd name="connsiteY176" fmla="*/ 1709738 h 1819275"/>
              <a:gd name="connsiteX177" fmla="*/ 2651452 w 3584902"/>
              <a:gd name="connsiteY177" fmla="*/ 1704975 h 1819275"/>
              <a:gd name="connsiteX178" fmla="*/ 2622877 w 3584902"/>
              <a:gd name="connsiteY178" fmla="*/ 1685925 h 1819275"/>
              <a:gd name="connsiteX179" fmla="*/ 2608589 w 3584902"/>
              <a:gd name="connsiteY179" fmla="*/ 1676400 h 1819275"/>
              <a:gd name="connsiteX180" fmla="*/ 2575252 w 3584902"/>
              <a:gd name="connsiteY180" fmla="*/ 1666875 h 1819275"/>
              <a:gd name="connsiteX181" fmla="*/ 2560964 w 3584902"/>
              <a:gd name="connsiteY181" fmla="*/ 1657350 h 1819275"/>
              <a:gd name="connsiteX182" fmla="*/ 2546677 w 3584902"/>
              <a:gd name="connsiteY182" fmla="*/ 1652588 h 1819275"/>
              <a:gd name="connsiteX183" fmla="*/ 2518102 w 3584902"/>
              <a:gd name="connsiteY183" fmla="*/ 1633538 h 1819275"/>
              <a:gd name="connsiteX184" fmla="*/ 2503814 w 3584902"/>
              <a:gd name="connsiteY184" fmla="*/ 1624013 h 1819275"/>
              <a:gd name="connsiteX185" fmla="*/ 2489527 w 3584902"/>
              <a:gd name="connsiteY185" fmla="*/ 1619250 h 1819275"/>
              <a:gd name="connsiteX186" fmla="*/ 2475239 w 3584902"/>
              <a:gd name="connsiteY186" fmla="*/ 1604963 h 1819275"/>
              <a:gd name="connsiteX187" fmla="*/ 2460952 w 3584902"/>
              <a:gd name="connsiteY187" fmla="*/ 1600200 h 1819275"/>
              <a:gd name="connsiteX188" fmla="*/ 2446664 w 3584902"/>
              <a:gd name="connsiteY188" fmla="*/ 1590675 h 1819275"/>
              <a:gd name="connsiteX189" fmla="*/ 2403802 w 3584902"/>
              <a:gd name="connsiteY189" fmla="*/ 1571625 h 1819275"/>
              <a:gd name="connsiteX190" fmla="*/ 2394277 w 3584902"/>
              <a:gd name="connsiteY190" fmla="*/ 1557338 h 1819275"/>
              <a:gd name="connsiteX191" fmla="*/ 2379989 w 3584902"/>
              <a:gd name="connsiteY191" fmla="*/ 1547813 h 1819275"/>
              <a:gd name="connsiteX192" fmla="*/ 2375227 w 3584902"/>
              <a:gd name="connsiteY192" fmla="*/ 1533525 h 1819275"/>
              <a:gd name="connsiteX193" fmla="*/ 2346652 w 3584902"/>
              <a:gd name="connsiteY193" fmla="*/ 1524000 h 1819275"/>
              <a:gd name="connsiteX194" fmla="*/ 2332364 w 3584902"/>
              <a:gd name="connsiteY194" fmla="*/ 1509713 h 1819275"/>
              <a:gd name="connsiteX195" fmla="*/ 2322839 w 3584902"/>
              <a:gd name="connsiteY195" fmla="*/ 1495425 h 1819275"/>
              <a:gd name="connsiteX196" fmla="*/ 2294264 w 3584902"/>
              <a:gd name="connsiteY196" fmla="*/ 1485900 h 1819275"/>
              <a:gd name="connsiteX197" fmla="*/ 2265689 w 3584902"/>
              <a:gd name="connsiteY197" fmla="*/ 1466850 h 1819275"/>
              <a:gd name="connsiteX198" fmla="*/ 2199014 w 3584902"/>
              <a:gd name="connsiteY198" fmla="*/ 1452563 h 1819275"/>
              <a:gd name="connsiteX199" fmla="*/ 2184727 w 3584902"/>
              <a:gd name="connsiteY199" fmla="*/ 1443038 h 1819275"/>
              <a:gd name="connsiteX200" fmla="*/ 2175202 w 3584902"/>
              <a:gd name="connsiteY200" fmla="*/ 1428750 h 1819275"/>
              <a:gd name="connsiteX201" fmla="*/ 2156152 w 3584902"/>
              <a:gd name="connsiteY201" fmla="*/ 1423988 h 1819275"/>
              <a:gd name="connsiteX202" fmla="*/ 2060902 w 3584902"/>
              <a:gd name="connsiteY202" fmla="*/ 1400175 h 1819275"/>
              <a:gd name="connsiteX203" fmla="*/ 1946602 w 3584902"/>
              <a:gd name="connsiteY203" fmla="*/ 1385888 h 1819275"/>
              <a:gd name="connsiteX204" fmla="*/ 1875164 w 3584902"/>
              <a:gd name="connsiteY204" fmla="*/ 1381125 h 1819275"/>
              <a:gd name="connsiteX205" fmla="*/ 1784677 w 3584902"/>
              <a:gd name="connsiteY205" fmla="*/ 1371600 h 1819275"/>
              <a:gd name="connsiteX206" fmla="*/ 1770389 w 3584902"/>
              <a:gd name="connsiteY206" fmla="*/ 1366838 h 1819275"/>
              <a:gd name="connsiteX207" fmla="*/ 1737052 w 3584902"/>
              <a:gd name="connsiteY207" fmla="*/ 1362075 h 1819275"/>
              <a:gd name="connsiteX208" fmla="*/ 1722764 w 3584902"/>
              <a:gd name="connsiteY208" fmla="*/ 1357313 h 1819275"/>
              <a:gd name="connsiteX209" fmla="*/ 1679902 w 3584902"/>
              <a:gd name="connsiteY209" fmla="*/ 1366838 h 1819275"/>
              <a:gd name="connsiteX210" fmla="*/ 1675139 w 3584902"/>
              <a:gd name="connsiteY210" fmla="*/ 1385888 h 1819275"/>
              <a:gd name="connsiteX211" fmla="*/ 1646564 w 3584902"/>
              <a:gd name="connsiteY211" fmla="*/ 1400175 h 1819275"/>
              <a:gd name="connsiteX212" fmla="*/ 1584652 w 3584902"/>
              <a:gd name="connsiteY212" fmla="*/ 1390650 h 1819275"/>
              <a:gd name="connsiteX213" fmla="*/ 1489402 w 3584902"/>
              <a:gd name="connsiteY213" fmla="*/ 1385888 h 1819275"/>
              <a:gd name="connsiteX214" fmla="*/ 1475114 w 3584902"/>
              <a:gd name="connsiteY214" fmla="*/ 1381125 h 1819275"/>
              <a:gd name="connsiteX215" fmla="*/ 1465589 w 3584902"/>
              <a:gd name="connsiteY215" fmla="*/ 1366838 h 1819275"/>
              <a:gd name="connsiteX216" fmla="*/ 1432252 w 3584902"/>
              <a:gd name="connsiteY216" fmla="*/ 1362075 h 1819275"/>
              <a:gd name="connsiteX217" fmla="*/ 1398914 w 3584902"/>
              <a:gd name="connsiteY217" fmla="*/ 1338263 h 1819275"/>
              <a:gd name="connsiteX218" fmla="*/ 1394152 w 3584902"/>
              <a:gd name="connsiteY218" fmla="*/ 1319213 h 1819275"/>
              <a:gd name="connsiteX219" fmla="*/ 1365577 w 3584902"/>
              <a:gd name="connsiteY219" fmla="*/ 1309688 h 1819275"/>
              <a:gd name="connsiteX220" fmla="*/ 1351289 w 3584902"/>
              <a:gd name="connsiteY220" fmla="*/ 1281113 h 1819275"/>
              <a:gd name="connsiteX221" fmla="*/ 1337002 w 3584902"/>
              <a:gd name="connsiteY221" fmla="*/ 1271588 h 1819275"/>
              <a:gd name="connsiteX222" fmla="*/ 1270327 w 3584902"/>
              <a:gd name="connsiteY222" fmla="*/ 1276350 h 1819275"/>
              <a:gd name="connsiteX223" fmla="*/ 1246514 w 3584902"/>
              <a:gd name="connsiteY223" fmla="*/ 1300163 h 1819275"/>
              <a:gd name="connsiteX224" fmla="*/ 1217939 w 3584902"/>
              <a:gd name="connsiteY224" fmla="*/ 1314450 h 1819275"/>
              <a:gd name="connsiteX225" fmla="*/ 1203652 w 3584902"/>
              <a:gd name="connsiteY225" fmla="*/ 1343025 h 1819275"/>
              <a:gd name="connsiteX226" fmla="*/ 1189364 w 3584902"/>
              <a:gd name="connsiteY226" fmla="*/ 1347788 h 1819275"/>
              <a:gd name="connsiteX227" fmla="*/ 1151264 w 3584902"/>
              <a:gd name="connsiteY227" fmla="*/ 1357313 h 1819275"/>
              <a:gd name="connsiteX228" fmla="*/ 1122689 w 3584902"/>
              <a:gd name="connsiteY228" fmla="*/ 1371600 h 1819275"/>
              <a:gd name="connsiteX229" fmla="*/ 1108402 w 3584902"/>
              <a:gd name="connsiteY229" fmla="*/ 1381125 h 1819275"/>
              <a:gd name="connsiteX230" fmla="*/ 1017914 w 3584902"/>
              <a:gd name="connsiteY230" fmla="*/ 1381125 h 1819275"/>
              <a:gd name="connsiteX231" fmla="*/ 984577 w 3584902"/>
              <a:gd name="connsiteY231" fmla="*/ 1376363 h 1819275"/>
              <a:gd name="connsiteX232" fmla="*/ 965527 w 3584902"/>
              <a:gd name="connsiteY232" fmla="*/ 1371600 h 1819275"/>
              <a:gd name="connsiteX233" fmla="*/ 903614 w 3584902"/>
              <a:gd name="connsiteY233" fmla="*/ 1366838 h 1819275"/>
              <a:gd name="connsiteX234" fmla="*/ 841702 w 3584902"/>
              <a:gd name="connsiteY234" fmla="*/ 1333500 h 1819275"/>
              <a:gd name="connsiteX235" fmla="*/ 798839 w 3584902"/>
              <a:gd name="connsiteY235" fmla="*/ 1323975 h 1819275"/>
              <a:gd name="connsiteX236" fmla="*/ 784552 w 3584902"/>
              <a:gd name="connsiteY236" fmla="*/ 1319213 h 1819275"/>
              <a:gd name="connsiteX237" fmla="*/ 755977 w 3584902"/>
              <a:gd name="connsiteY237" fmla="*/ 1314450 h 1819275"/>
              <a:gd name="connsiteX238" fmla="*/ 736927 w 3584902"/>
              <a:gd name="connsiteY238" fmla="*/ 1271588 h 1819275"/>
              <a:gd name="connsiteX239" fmla="*/ 732164 w 3584902"/>
              <a:gd name="connsiteY239" fmla="*/ 1257300 h 1819275"/>
              <a:gd name="connsiteX240" fmla="*/ 727402 w 3584902"/>
              <a:gd name="connsiteY240" fmla="*/ 1243013 h 1819275"/>
              <a:gd name="connsiteX241" fmla="*/ 713114 w 3584902"/>
              <a:gd name="connsiteY241" fmla="*/ 1233488 h 1819275"/>
              <a:gd name="connsiteX242" fmla="*/ 689302 w 3584902"/>
              <a:gd name="connsiteY242" fmla="*/ 1238250 h 1819275"/>
              <a:gd name="connsiteX243" fmla="*/ 679777 w 3584902"/>
              <a:gd name="connsiteY243" fmla="*/ 1252538 h 1819275"/>
              <a:gd name="connsiteX244" fmla="*/ 665489 w 3584902"/>
              <a:gd name="connsiteY244" fmla="*/ 1257300 h 1819275"/>
              <a:gd name="connsiteX245" fmla="*/ 641677 w 3584902"/>
              <a:gd name="connsiteY245" fmla="*/ 1238250 h 1819275"/>
              <a:gd name="connsiteX246" fmla="*/ 636914 w 3584902"/>
              <a:gd name="connsiteY246" fmla="*/ 1223963 h 1819275"/>
              <a:gd name="connsiteX247" fmla="*/ 613102 w 3584902"/>
              <a:gd name="connsiteY247" fmla="*/ 1219200 h 1819275"/>
              <a:gd name="connsiteX248" fmla="*/ 584527 w 3584902"/>
              <a:gd name="connsiteY248" fmla="*/ 1228725 h 1819275"/>
              <a:gd name="connsiteX249" fmla="*/ 579764 w 3584902"/>
              <a:gd name="connsiteY249" fmla="*/ 1243013 h 1819275"/>
              <a:gd name="connsiteX250" fmla="*/ 565477 w 3584902"/>
              <a:gd name="connsiteY250" fmla="*/ 1252538 h 1819275"/>
              <a:gd name="connsiteX251" fmla="*/ 541664 w 3584902"/>
              <a:gd name="connsiteY251" fmla="*/ 1228725 h 1819275"/>
              <a:gd name="connsiteX252" fmla="*/ 536902 w 3584902"/>
              <a:gd name="connsiteY252" fmla="*/ 1214438 h 1819275"/>
              <a:gd name="connsiteX253" fmla="*/ 522614 w 3584902"/>
              <a:gd name="connsiteY253" fmla="*/ 1204913 h 1819275"/>
              <a:gd name="connsiteX254" fmla="*/ 513089 w 3584902"/>
              <a:gd name="connsiteY254" fmla="*/ 1190625 h 1819275"/>
              <a:gd name="connsiteX255" fmla="*/ 498802 w 3584902"/>
              <a:gd name="connsiteY255" fmla="*/ 1181100 h 1819275"/>
              <a:gd name="connsiteX256" fmla="*/ 474989 w 3584902"/>
              <a:gd name="connsiteY256" fmla="*/ 1157288 h 1819275"/>
              <a:gd name="connsiteX257" fmla="*/ 460702 w 3584902"/>
              <a:gd name="connsiteY257" fmla="*/ 1147763 h 1819275"/>
              <a:gd name="connsiteX258" fmla="*/ 441652 w 3584902"/>
              <a:gd name="connsiteY258" fmla="*/ 1119188 h 1819275"/>
              <a:gd name="connsiteX259" fmla="*/ 422602 w 3584902"/>
              <a:gd name="connsiteY259" fmla="*/ 1114425 h 1819275"/>
              <a:gd name="connsiteX260" fmla="*/ 394027 w 3584902"/>
              <a:gd name="connsiteY260" fmla="*/ 1095375 h 1819275"/>
              <a:gd name="connsiteX261" fmla="*/ 365452 w 3584902"/>
              <a:gd name="connsiteY261" fmla="*/ 1085850 h 1819275"/>
              <a:gd name="connsiteX262" fmla="*/ 351164 w 3584902"/>
              <a:gd name="connsiteY262" fmla="*/ 1076325 h 1819275"/>
              <a:gd name="connsiteX263" fmla="*/ 322589 w 3584902"/>
              <a:gd name="connsiteY263" fmla="*/ 1066800 h 1819275"/>
              <a:gd name="connsiteX264" fmla="*/ 308302 w 3584902"/>
              <a:gd name="connsiteY264" fmla="*/ 1062038 h 1819275"/>
              <a:gd name="connsiteX265" fmla="*/ 294014 w 3584902"/>
              <a:gd name="connsiteY265" fmla="*/ 1052513 h 1819275"/>
              <a:gd name="connsiteX266" fmla="*/ 279727 w 3584902"/>
              <a:gd name="connsiteY266" fmla="*/ 1038225 h 1819275"/>
              <a:gd name="connsiteX267" fmla="*/ 251152 w 3584902"/>
              <a:gd name="connsiteY267" fmla="*/ 1028700 h 1819275"/>
              <a:gd name="connsiteX268" fmla="*/ 236864 w 3584902"/>
              <a:gd name="connsiteY268" fmla="*/ 1023938 h 1819275"/>
              <a:gd name="connsiteX269" fmla="*/ 17861 w 3584902"/>
              <a:gd name="connsiteY269" fmla="*/ 923641 h 1819275"/>
              <a:gd name="connsiteX270" fmla="*/ 17220 w 3584902"/>
              <a:gd name="connsiteY270" fmla="*/ 722977 h 1819275"/>
              <a:gd name="connsiteX271" fmla="*/ 11818 w 3584902"/>
              <a:gd name="connsiteY271" fmla="*/ 486912 h 1819275"/>
              <a:gd name="connsiteX272" fmla="*/ 217814 w 3584902"/>
              <a:gd name="connsiteY272" fmla="*/ 409575 h 1819275"/>
              <a:gd name="connsiteX0" fmla="*/ 234713 w 3601801"/>
              <a:gd name="connsiteY0" fmla="*/ 409575 h 1819275"/>
              <a:gd name="connsiteX1" fmla="*/ 258526 w 3601801"/>
              <a:gd name="connsiteY1" fmla="*/ 419100 h 1819275"/>
              <a:gd name="connsiteX2" fmla="*/ 272813 w 3601801"/>
              <a:gd name="connsiteY2" fmla="*/ 423863 h 1819275"/>
              <a:gd name="connsiteX3" fmla="*/ 301388 w 3601801"/>
              <a:gd name="connsiteY3" fmla="*/ 419100 h 1819275"/>
              <a:gd name="connsiteX4" fmla="*/ 329963 w 3601801"/>
              <a:gd name="connsiteY4" fmla="*/ 400050 h 1819275"/>
              <a:gd name="connsiteX5" fmla="*/ 344251 w 3601801"/>
              <a:gd name="connsiteY5" fmla="*/ 390525 h 1819275"/>
              <a:gd name="connsiteX6" fmla="*/ 368063 w 3601801"/>
              <a:gd name="connsiteY6" fmla="*/ 385763 h 1819275"/>
              <a:gd name="connsiteX7" fmla="*/ 377588 w 3601801"/>
              <a:gd name="connsiteY7" fmla="*/ 371475 h 1819275"/>
              <a:gd name="connsiteX8" fmla="*/ 410926 w 3601801"/>
              <a:gd name="connsiteY8" fmla="*/ 366713 h 1819275"/>
              <a:gd name="connsiteX9" fmla="*/ 534751 w 3601801"/>
              <a:gd name="connsiteY9" fmla="*/ 361950 h 1819275"/>
              <a:gd name="connsiteX10" fmla="*/ 563326 w 3601801"/>
              <a:gd name="connsiteY10" fmla="*/ 357188 h 1819275"/>
              <a:gd name="connsiteX11" fmla="*/ 577613 w 3601801"/>
              <a:gd name="connsiteY11" fmla="*/ 352425 h 1819275"/>
              <a:gd name="connsiteX12" fmla="*/ 691913 w 3601801"/>
              <a:gd name="connsiteY12" fmla="*/ 357188 h 1819275"/>
              <a:gd name="connsiteX13" fmla="*/ 768113 w 3601801"/>
              <a:gd name="connsiteY13" fmla="*/ 352425 h 1819275"/>
              <a:gd name="connsiteX14" fmla="*/ 782401 w 3601801"/>
              <a:gd name="connsiteY14" fmla="*/ 342900 h 1819275"/>
              <a:gd name="connsiteX15" fmla="*/ 796688 w 3601801"/>
              <a:gd name="connsiteY15" fmla="*/ 338138 h 1819275"/>
              <a:gd name="connsiteX16" fmla="*/ 820501 w 3601801"/>
              <a:gd name="connsiteY16" fmla="*/ 314325 h 1819275"/>
              <a:gd name="connsiteX17" fmla="*/ 825263 w 3601801"/>
              <a:gd name="connsiteY17" fmla="*/ 300038 h 1819275"/>
              <a:gd name="connsiteX18" fmla="*/ 853838 w 3601801"/>
              <a:gd name="connsiteY18" fmla="*/ 280988 h 1819275"/>
              <a:gd name="connsiteX19" fmla="*/ 882413 w 3601801"/>
              <a:gd name="connsiteY19" fmla="*/ 266700 h 1819275"/>
              <a:gd name="connsiteX20" fmla="*/ 896701 w 3601801"/>
              <a:gd name="connsiteY20" fmla="*/ 252413 h 1819275"/>
              <a:gd name="connsiteX21" fmla="*/ 953851 w 3601801"/>
              <a:gd name="connsiteY21" fmla="*/ 247650 h 1819275"/>
              <a:gd name="connsiteX22" fmla="*/ 972901 w 3601801"/>
              <a:gd name="connsiteY22" fmla="*/ 242888 h 1819275"/>
              <a:gd name="connsiteX23" fmla="*/ 1015763 w 3601801"/>
              <a:gd name="connsiteY23" fmla="*/ 238125 h 1819275"/>
              <a:gd name="connsiteX24" fmla="*/ 1044338 w 3601801"/>
              <a:gd name="connsiteY24" fmla="*/ 228600 h 1819275"/>
              <a:gd name="connsiteX25" fmla="*/ 1058626 w 3601801"/>
              <a:gd name="connsiteY25" fmla="*/ 223838 h 1819275"/>
              <a:gd name="connsiteX26" fmla="*/ 1072913 w 3601801"/>
              <a:gd name="connsiteY26" fmla="*/ 214313 h 1819275"/>
              <a:gd name="connsiteX27" fmla="*/ 1091963 w 3601801"/>
              <a:gd name="connsiteY27" fmla="*/ 185738 h 1819275"/>
              <a:gd name="connsiteX28" fmla="*/ 1115776 w 3601801"/>
              <a:gd name="connsiteY28" fmla="*/ 180975 h 1819275"/>
              <a:gd name="connsiteX29" fmla="*/ 1134826 w 3601801"/>
              <a:gd name="connsiteY29" fmla="*/ 157163 h 1819275"/>
              <a:gd name="connsiteX30" fmla="*/ 1163401 w 3601801"/>
              <a:gd name="connsiteY30" fmla="*/ 147638 h 1819275"/>
              <a:gd name="connsiteX31" fmla="*/ 1168163 w 3601801"/>
              <a:gd name="connsiteY31" fmla="*/ 133350 h 1819275"/>
              <a:gd name="connsiteX32" fmla="*/ 1196738 w 3601801"/>
              <a:gd name="connsiteY32" fmla="*/ 123825 h 1819275"/>
              <a:gd name="connsiteX33" fmla="*/ 1211026 w 3601801"/>
              <a:gd name="connsiteY33" fmla="*/ 114300 h 1819275"/>
              <a:gd name="connsiteX34" fmla="*/ 1215788 w 3601801"/>
              <a:gd name="connsiteY34" fmla="*/ 100013 h 1819275"/>
              <a:gd name="connsiteX35" fmla="*/ 1230076 w 3601801"/>
              <a:gd name="connsiteY35" fmla="*/ 95250 h 1819275"/>
              <a:gd name="connsiteX36" fmla="*/ 1244363 w 3601801"/>
              <a:gd name="connsiteY36" fmla="*/ 85725 h 1819275"/>
              <a:gd name="connsiteX37" fmla="*/ 1249126 w 3601801"/>
              <a:gd name="connsiteY37" fmla="*/ 71438 h 1819275"/>
              <a:gd name="connsiteX38" fmla="*/ 1282463 w 3601801"/>
              <a:gd name="connsiteY38" fmla="*/ 66675 h 1819275"/>
              <a:gd name="connsiteX39" fmla="*/ 1296751 w 3601801"/>
              <a:gd name="connsiteY39" fmla="*/ 57150 h 1819275"/>
              <a:gd name="connsiteX40" fmla="*/ 1363426 w 3601801"/>
              <a:gd name="connsiteY40" fmla="*/ 66675 h 1819275"/>
              <a:gd name="connsiteX41" fmla="*/ 1382476 w 3601801"/>
              <a:gd name="connsiteY41" fmla="*/ 71438 h 1819275"/>
              <a:gd name="connsiteX42" fmla="*/ 1406288 w 3601801"/>
              <a:gd name="connsiteY42" fmla="*/ 76200 h 1819275"/>
              <a:gd name="connsiteX43" fmla="*/ 1563451 w 3601801"/>
              <a:gd name="connsiteY43" fmla="*/ 71438 h 1819275"/>
              <a:gd name="connsiteX44" fmla="*/ 1577738 w 3601801"/>
              <a:gd name="connsiteY44" fmla="*/ 66675 h 1819275"/>
              <a:gd name="connsiteX45" fmla="*/ 1596788 w 3601801"/>
              <a:gd name="connsiteY45" fmla="*/ 42863 h 1819275"/>
              <a:gd name="connsiteX46" fmla="*/ 1620601 w 3601801"/>
              <a:gd name="connsiteY46" fmla="*/ 19050 h 1819275"/>
              <a:gd name="connsiteX47" fmla="*/ 1649176 w 3601801"/>
              <a:gd name="connsiteY47" fmla="*/ 0 h 1819275"/>
              <a:gd name="connsiteX48" fmla="*/ 1672988 w 3601801"/>
              <a:gd name="connsiteY48" fmla="*/ 4763 h 1819275"/>
              <a:gd name="connsiteX49" fmla="*/ 1696801 w 3601801"/>
              <a:gd name="connsiteY49" fmla="*/ 38100 h 1819275"/>
              <a:gd name="connsiteX50" fmla="*/ 1777763 w 3601801"/>
              <a:gd name="connsiteY50" fmla="*/ 42863 h 1819275"/>
              <a:gd name="connsiteX51" fmla="*/ 1820626 w 3601801"/>
              <a:gd name="connsiteY51" fmla="*/ 57150 h 1819275"/>
              <a:gd name="connsiteX52" fmla="*/ 1834913 w 3601801"/>
              <a:gd name="connsiteY52" fmla="*/ 61913 h 1819275"/>
              <a:gd name="connsiteX53" fmla="*/ 1844438 w 3601801"/>
              <a:gd name="connsiteY53" fmla="*/ 76200 h 1819275"/>
              <a:gd name="connsiteX54" fmla="*/ 1873013 w 3601801"/>
              <a:gd name="connsiteY54" fmla="*/ 85725 h 1819275"/>
              <a:gd name="connsiteX55" fmla="*/ 1887301 w 3601801"/>
              <a:gd name="connsiteY55" fmla="*/ 95250 h 1819275"/>
              <a:gd name="connsiteX56" fmla="*/ 1911113 w 3601801"/>
              <a:gd name="connsiteY56" fmla="*/ 119063 h 1819275"/>
              <a:gd name="connsiteX57" fmla="*/ 1934926 w 3601801"/>
              <a:gd name="connsiteY57" fmla="*/ 142875 h 1819275"/>
              <a:gd name="connsiteX58" fmla="*/ 1944451 w 3601801"/>
              <a:gd name="connsiteY58" fmla="*/ 157163 h 1819275"/>
              <a:gd name="connsiteX59" fmla="*/ 1963501 w 3601801"/>
              <a:gd name="connsiteY59" fmla="*/ 214313 h 1819275"/>
              <a:gd name="connsiteX60" fmla="*/ 1977788 w 3601801"/>
              <a:gd name="connsiteY60" fmla="*/ 242888 h 1819275"/>
              <a:gd name="connsiteX61" fmla="*/ 1992076 w 3601801"/>
              <a:gd name="connsiteY61" fmla="*/ 252413 h 1819275"/>
              <a:gd name="connsiteX62" fmla="*/ 2030176 w 3601801"/>
              <a:gd name="connsiteY62" fmla="*/ 309563 h 1819275"/>
              <a:gd name="connsiteX63" fmla="*/ 2039701 w 3601801"/>
              <a:gd name="connsiteY63" fmla="*/ 323850 h 1819275"/>
              <a:gd name="connsiteX64" fmla="*/ 2053988 w 3601801"/>
              <a:gd name="connsiteY64" fmla="*/ 333375 h 1819275"/>
              <a:gd name="connsiteX65" fmla="*/ 2063513 w 3601801"/>
              <a:gd name="connsiteY65" fmla="*/ 404813 h 1819275"/>
              <a:gd name="connsiteX66" fmla="*/ 2073038 w 3601801"/>
              <a:gd name="connsiteY66" fmla="*/ 433388 h 1819275"/>
              <a:gd name="connsiteX67" fmla="*/ 2077801 w 3601801"/>
              <a:gd name="connsiteY67" fmla="*/ 447675 h 1819275"/>
              <a:gd name="connsiteX68" fmla="*/ 2092088 w 3601801"/>
              <a:gd name="connsiteY68" fmla="*/ 476250 h 1819275"/>
              <a:gd name="connsiteX69" fmla="*/ 2106376 w 3601801"/>
              <a:gd name="connsiteY69" fmla="*/ 485775 h 1819275"/>
              <a:gd name="connsiteX70" fmla="*/ 2130188 w 3601801"/>
              <a:gd name="connsiteY70" fmla="*/ 528638 h 1819275"/>
              <a:gd name="connsiteX71" fmla="*/ 2144476 w 3601801"/>
              <a:gd name="connsiteY71" fmla="*/ 538163 h 1819275"/>
              <a:gd name="connsiteX72" fmla="*/ 2192101 w 3601801"/>
              <a:gd name="connsiteY72" fmla="*/ 552450 h 1819275"/>
              <a:gd name="connsiteX73" fmla="*/ 2234963 w 3601801"/>
              <a:gd name="connsiteY73" fmla="*/ 557213 h 1819275"/>
              <a:gd name="connsiteX74" fmla="*/ 2282588 w 3601801"/>
              <a:gd name="connsiteY74" fmla="*/ 566738 h 1819275"/>
              <a:gd name="connsiteX75" fmla="*/ 2296876 w 3601801"/>
              <a:gd name="connsiteY75" fmla="*/ 571500 h 1819275"/>
              <a:gd name="connsiteX76" fmla="*/ 2320688 w 3601801"/>
              <a:gd name="connsiteY76" fmla="*/ 576263 h 1819275"/>
              <a:gd name="connsiteX77" fmla="*/ 2334976 w 3601801"/>
              <a:gd name="connsiteY77" fmla="*/ 581025 h 1819275"/>
              <a:gd name="connsiteX78" fmla="*/ 2377838 w 3601801"/>
              <a:gd name="connsiteY78" fmla="*/ 585788 h 1819275"/>
              <a:gd name="connsiteX79" fmla="*/ 2396888 w 3601801"/>
              <a:gd name="connsiteY79" fmla="*/ 609600 h 1819275"/>
              <a:gd name="connsiteX80" fmla="*/ 2425463 w 3601801"/>
              <a:gd name="connsiteY80" fmla="*/ 619125 h 1819275"/>
              <a:gd name="connsiteX81" fmla="*/ 2439751 w 3601801"/>
              <a:gd name="connsiteY81" fmla="*/ 628650 h 1819275"/>
              <a:gd name="connsiteX82" fmla="*/ 2482613 w 3601801"/>
              <a:gd name="connsiteY82" fmla="*/ 623888 h 1819275"/>
              <a:gd name="connsiteX83" fmla="*/ 2496901 w 3601801"/>
              <a:gd name="connsiteY83" fmla="*/ 614363 h 1819275"/>
              <a:gd name="connsiteX84" fmla="*/ 2511188 w 3601801"/>
              <a:gd name="connsiteY84" fmla="*/ 609600 h 1819275"/>
              <a:gd name="connsiteX85" fmla="*/ 2558813 w 3601801"/>
              <a:gd name="connsiteY85" fmla="*/ 619125 h 1819275"/>
              <a:gd name="connsiteX86" fmla="*/ 2573101 w 3601801"/>
              <a:gd name="connsiteY86" fmla="*/ 623888 h 1819275"/>
              <a:gd name="connsiteX87" fmla="*/ 2630251 w 3601801"/>
              <a:gd name="connsiteY87" fmla="*/ 647700 h 1819275"/>
              <a:gd name="connsiteX88" fmla="*/ 2644538 w 3601801"/>
              <a:gd name="connsiteY88" fmla="*/ 652463 h 1819275"/>
              <a:gd name="connsiteX89" fmla="*/ 2673113 w 3601801"/>
              <a:gd name="connsiteY89" fmla="*/ 671513 h 1819275"/>
              <a:gd name="connsiteX90" fmla="*/ 2701688 w 3601801"/>
              <a:gd name="connsiteY90" fmla="*/ 681038 h 1819275"/>
              <a:gd name="connsiteX91" fmla="*/ 2730263 w 3601801"/>
              <a:gd name="connsiteY91" fmla="*/ 695325 h 1819275"/>
              <a:gd name="connsiteX92" fmla="*/ 2739788 w 3601801"/>
              <a:gd name="connsiteY92" fmla="*/ 709613 h 1819275"/>
              <a:gd name="connsiteX93" fmla="*/ 2763601 w 3601801"/>
              <a:gd name="connsiteY93" fmla="*/ 733425 h 1819275"/>
              <a:gd name="connsiteX94" fmla="*/ 2782651 w 3601801"/>
              <a:gd name="connsiteY94" fmla="*/ 757238 h 1819275"/>
              <a:gd name="connsiteX95" fmla="*/ 2787413 w 3601801"/>
              <a:gd name="connsiteY95" fmla="*/ 771525 h 1819275"/>
              <a:gd name="connsiteX96" fmla="*/ 2815988 w 3601801"/>
              <a:gd name="connsiteY96" fmla="*/ 790575 h 1819275"/>
              <a:gd name="connsiteX97" fmla="*/ 2839801 w 3601801"/>
              <a:gd name="connsiteY97" fmla="*/ 814388 h 1819275"/>
              <a:gd name="connsiteX98" fmla="*/ 2844563 w 3601801"/>
              <a:gd name="connsiteY98" fmla="*/ 828675 h 1819275"/>
              <a:gd name="connsiteX99" fmla="*/ 2858851 w 3601801"/>
              <a:gd name="connsiteY99" fmla="*/ 838200 h 1819275"/>
              <a:gd name="connsiteX100" fmla="*/ 2887426 w 3601801"/>
              <a:gd name="connsiteY100" fmla="*/ 881063 h 1819275"/>
              <a:gd name="connsiteX101" fmla="*/ 2896951 w 3601801"/>
              <a:gd name="connsiteY101" fmla="*/ 895350 h 1819275"/>
              <a:gd name="connsiteX102" fmla="*/ 2925526 w 3601801"/>
              <a:gd name="connsiteY102" fmla="*/ 914400 h 1819275"/>
              <a:gd name="connsiteX103" fmla="*/ 2935051 w 3601801"/>
              <a:gd name="connsiteY103" fmla="*/ 928688 h 1819275"/>
              <a:gd name="connsiteX104" fmla="*/ 2977913 w 3601801"/>
              <a:gd name="connsiteY104" fmla="*/ 952500 h 1819275"/>
              <a:gd name="connsiteX105" fmla="*/ 3020776 w 3601801"/>
              <a:gd name="connsiteY105" fmla="*/ 976313 h 1819275"/>
              <a:gd name="connsiteX106" fmla="*/ 3044588 w 3601801"/>
              <a:gd name="connsiteY106" fmla="*/ 971550 h 1819275"/>
              <a:gd name="connsiteX107" fmla="*/ 3049351 w 3601801"/>
              <a:gd name="connsiteY107" fmla="*/ 952500 h 1819275"/>
              <a:gd name="connsiteX108" fmla="*/ 3054113 w 3601801"/>
              <a:gd name="connsiteY108" fmla="*/ 938213 h 1819275"/>
              <a:gd name="connsiteX109" fmla="*/ 3068401 w 3601801"/>
              <a:gd name="connsiteY109" fmla="*/ 933450 h 1819275"/>
              <a:gd name="connsiteX110" fmla="*/ 3120788 w 3601801"/>
              <a:gd name="connsiteY110" fmla="*/ 942975 h 1819275"/>
              <a:gd name="connsiteX111" fmla="*/ 3149363 w 3601801"/>
              <a:gd name="connsiteY111" fmla="*/ 957263 h 1819275"/>
              <a:gd name="connsiteX112" fmla="*/ 3192226 w 3601801"/>
              <a:gd name="connsiteY112" fmla="*/ 962025 h 1819275"/>
              <a:gd name="connsiteX113" fmla="*/ 3239851 w 3601801"/>
              <a:gd name="connsiteY113" fmla="*/ 976313 h 1819275"/>
              <a:gd name="connsiteX114" fmla="*/ 3254138 w 3601801"/>
              <a:gd name="connsiteY114" fmla="*/ 981075 h 1819275"/>
              <a:gd name="connsiteX115" fmla="*/ 3268426 w 3601801"/>
              <a:gd name="connsiteY115" fmla="*/ 985838 h 1819275"/>
              <a:gd name="connsiteX116" fmla="*/ 3287476 w 3601801"/>
              <a:gd name="connsiteY116" fmla="*/ 990600 h 1819275"/>
              <a:gd name="connsiteX117" fmla="*/ 3325576 w 3601801"/>
              <a:gd name="connsiteY117" fmla="*/ 985838 h 1819275"/>
              <a:gd name="connsiteX118" fmla="*/ 3339863 w 3601801"/>
              <a:gd name="connsiteY118" fmla="*/ 981075 h 1819275"/>
              <a:gd name="connsiteX119" fmla="*/ 3349388 w 3601801"/>
              <a:gd name="connsiteY119" fmla="*/ 995363 h 1819275"/>
              <a:gd name="connsiteX120" fmla="*/ 3354151 w 3601801"/>
              <a:gd name="connsiteY120" fmla="*/ 1038225 h 1819275"/>
              <a:gd name="connsiteX121" fmla="*/ 3368438 w 3601801"/>
              <a:gd name="connsiteY121" fmla="*/ 1104900 h 1819275"/>
              <a:gd name="connsiteX122" fmla="*/ 3368438 w 3601801"/>
              <a:gd name="connsiteY122" fmla="*/ 1228725 h 1819275"/>
              <a:gd name="connsiteX123" fmla="*/ 3354151 w 3601801"/>
              <a:gd name="connsiteY123" fmla="*/ 1257300 h 1819275"/>
              <a:gd name="connsiteX124" fmla="*/ 3349388 w 3601801"/>
              <a:gd name="connsiteY124" fmla="*/ 1271588 h 1819275"/>
              <a:gd name="connsiteX125" fmla="*/ 3354151 w 3601801"/>
              <a:gd name="connsiteY125" fmla="*/ 1333500 h 1819275"/>
              <a:gd name="connsiteX126" fmla="*/ 3368438 w 3601801"/>
              <a:gd name="connsiteY126" fmla="*/ 1338263 h 1819275"/>
              <a:gd name="connsiteX127" fmla="*/ 3382726 w 3601801"/>
              <a:gd name="connsiteY127" fmla="*/ 1347788 h 1819275"/>
              <a:gd name="connsiteX128" fmla="*/ 3397013 w 3601801"/>
              <a:gd name="connsiteY128" fmla="*/ 1362075 h 1819275"/>
              <a:gd name="connsiteX129" fmla="*/ 3406538 w 3601801"/>
              <a:gd name="connsiteY129" fmla="*/ 1376363 h 1819275"/>
              <a:gd name="connsiteX130" fmla="*/ 3420826 w 3601801"/>
              <a:gd name="connsiteY130" fmla="*/ 1381125 h 1819275"/>
              <a:gd name="connsiteX131" fmla="*/ 3454163 w 3601801"/>
              <a:gd name="connsiteY131" fmla="*/ 1385888 h 1819275"/>
              <a:gd name="connsiteX132" fmla="*/ 3482738 w 3601801"/>
              <a:gd name="connsiteY132" fmla="*/ 1400175 h 1819275"/>
              <a:gd name="connsiteX133" fmla="*/ 3492263 w 3601801"/>
              <a:gd name="connsiteY133" fmla="*/ 1414463 h 1819275"/>
              <a:gd name="connsiteX134" fmla="*/ 3497026 w 3601801"/>
              <a:gd name="connsiteY134" fmla="*/ 1428750 h 1819275"/>
              <a:gd name="connsiteX135" fmla="*/ 3525601 w 3601801"/>
              <a:gd name="connsiteY135" fmla="*/ 1443038 h 1819275"/>
              <a:gd name="connsiteX136" fmla="*/ 3544651 w 3601801"/>
              <a:gd name="connsiteY136" fmla="*/ 1466850 h 1819275"/>
              <a:gd name="connsiteX137" fmla="*/ 3554176 w 3601801"/>
              <a:gd name="connsiteY137" fmla="*/ 1504950 h 1819275"/>
              <a:gd name="connsiteX138" fmla="*/ 3563701 w 3601801"/>
              <a:gd name="connsiteY138" fmla="*/ 1533525 h 1819275"/>
              <a:gd name="connsiteX139" fmla="*/ 3568463 w 3601801"/>
              <a:gd name="connsiteY139" fmla="*/ 1557338 h 1819275"/>
              <a:gd name="connsiteX140" fmla="*/ 3573226 w 3601801"/>
              <a:gd name="connsiteY140" fmla="*/ 1585913 h 1819275"/>
              <a:gd name="connsiteX141" fmla="*/ 3587513 w 3601801"/>
              <a:gd name="connsiteY141" fmla="*/ 1619250 h 1819275"/>
              <a:gd name="connsiteX142" fmla="*/ 3597038 w 3601801"/>
              <a:gd name="connsiteY142" fmla="*/ 1647825 h 1819275"/>
              <a:gd name="connsiteX143" fmla="*/ 3601801 w 3601801"/>
              <a:gd name="connsiteY143" fmla="*/ 1662113 h 1819275"/>
              <a:gd name="connsiteX144" fmla="*/ 3597038 w 3601801"/>
              <a:gd name="connsiteY144" fmla="*/ 1690688 h 1819275"/>
              <a:gd name="connsiteX145" fmla="*/ 3568463 w 3601801"/>
              <a:gd name="connsiteY145" fmla="*/ 1700213 h 1819275"/>
              <a:gd name="connsiteX146" fmla="*/ 3539888 w 3601801"/>
              <a:gd name="connsiteY146" fmla="*/ 1719263 h 1819275"/>
              <a:gd name="connsiteX147" fmla="*/ 3511313 w 3601801"/>
              <a:gd name="connsiteY147" fmla="*/ 1728788 h 1819275"/>
              <a:gd name="connsiteX148" fmla="*/ 3482738 w 3601801"/>
              <a:gd name="connsiteY148" fmla="*/ 1743075 h 1819275"/>
              <a:gd name="connsiteX149" fmla="*/ 3454163 w 3601801"/>
              <a:gd name="connsiteY149" fmla="*/ 1747838 h 1819275"/>
              <a:gd name="connsiteX150" fmla="*/ 3439876 w 3601801"/>
              <a:gd name="connsiteY150" fmla="*/ 1752600 h 1819275"/>
              <a:gd name="connsiteX151" fmla="*/ 3406538 w 3601801"/>
              <a:gd name="connsiteY151" fmla="*/ 1757363 h 1819275"/>
              <a:gd name="connsiteX152" fmla="*/ 3392251 w 3601801"/>
              <a:gd name="connsiteY152" fmla="*/ 1762125 h 1819275"/>
              <a:gd name="connsiteX153" fmla="*/ 3387488 w 3601801"/>
              <a:gd name="connsiteY153" fmla="*/ 1776413 h 1819275"/>
              <a:gd name="connsiteX154" fmla="*/ 3330338 w 3601801"/>
              <a:gd name="connsiteY154" fmla="*/ 1781175 h 1819275"/>
              <a:gd name="connsiteX155" fmla="*/ 3297001 w 3601801"/>
              <a:gd name="connsiteY155" fmla="*/ 1785938 h 1819275"/>
              <a:gd name="connsiteX156" fmla="*/ 3282713 w 3601801"/>
              <a:gd name="connsiteY156" fmla="*/ 1790700 h 1819275"/>
              <a:gd name="connsiteX157" fmla="*/ 3125551 w 3601801"/>
              <a:gd name="connsiteY157" fmla="*/ 1790700 h 1819275"/>
              <a:gd name="connsiteX158" fmla="*/ 3111263 w 3601801"/>
              <a:gd name="connsiteY158" fmla="*/ 1781175 h 1819275"/>
              <a:gd name="connsiteX159" fmla="*/ 3077926 w 3601801"/>
              <a:gd name="connsiteY159" fmla="*/ 1771650 h 1819275"/>
              <a:gd name="connsiteX160" fmla="*/ 3063638 w 3601801"/>
              <a:gd name="connsiteY160" fmla="*/ 1766888 h 1819275"/>
              <a:gd name="connsiteX161" fmla="*/ 3016013 w 3601801"/>
              <a:gd name="connsiteY161" fmla="*/ 1771650 h 1819275"/>
              <a:gd name="connsiteX162" fmla="*/ 3001726 w 3601801"/>
              <a:gd name="connsiteY162" fmla="*/ 1776413 h 1819275"/>
              <a:gd name="connsiteX163" fmla="*/ 2982676 w 3601801"/>
              <a:gd name="connsiteY163" fmla="*/ 1781175 h 1819275"/>
              <a:gd name="connsiteX164" fmla="*/ 2968388 w 3601801"/>
              <a:gd name="connsiteY164" fmla="*/ 1795463 h 1819275"/>
              <a:gd name="connsiteX165" fmla="*/ 2958863 w 3601801"/>
              <a:gd name="connsiteY165" fmla="*/ 1809750 h 1819275"/>
              <a:gd name="connsiteX166" fmla="*/ 2920763 w 3601801"/>
              <a:gd name="connsiteY166" fmla="*/ 1814513 h 1819275"/>
              <a:gd name="connsiteX167" fmla="*/ 2896951 w 3601801"/>
              <a:gd name="connsiteY167" fmla="*/ 1819275 h 1819275"/>
              <a:gd name="connsiteX168" fmla="*/ 2863613 w 3601801"/>
              <a:gd name="connsiteY168" fmla="*/ 1814513 h 1819275"/>
              <a:gd name="connsiteX169" fmla="*/ 2835038 w 3601801"/>
              <a:gd name="connsiteY169" fmla="*/ 1795463 h 1819275"/>
              <a:gd name="connsiteX170" fmla="*/ 2806463 w 3601801"/>
              <a:gd name="connsiteY170" fmla="*/ 1776413 h 1819275"/>
              <a:gd name="connsiteX171" fmla="*/ 2792176 w 3601801"/>
              <a:gd name="connsiteY171" fmla="*/ 1771650 h 1819275"/>
              <a:gd name="connsiteX172" fmla="*/ 2739788 w 3601801"/>
              <a:gd name="connsiteY172" fmla="*/ 1771650 h 1819275"/>
              <a:gd name="connsiteX173" fmla="*/ 2730263 w 3601801"/>
              <a:gd name="connsiteY173" fmla="*/ 1757363 h 1819275"/>
              <a:gd name="connsiteX174" fmla="*/ 2711213 w 3601801"/>
              <a:gd name="connsiteY174" fmla="*/ 1728788 h 1819275"/>
              <a:gd name="connsiteX175" fmla="*/ 2701688 w 3601801"/>
              <a:gd name="connsiteY175" fmla="*/ 1714500 h 1819275"/>
              <a:gd name="connsiteX176" fmla="*/ 2682638 w 3601801"/>
              <a:gd name="connsiteY176" fmla="*/ 1709738 h 1819275"/>
              <a:gd name="connsiteX177" fmla="*/ 2668351 w 3601801"/>
              <a:gd name="connsiteY177" fmla="*/ 1704975 h 1819275"/>
              <a:gd name="connsiteX178" fmla="*/ 2639776 w 3601801"/>
              <a:gd name="connsiteY178" fmla="*/ 1685925 h 1819275"/>
              <a:gd name="connsiteX179" fmla="*/ 2625488 w 3601801"/>
              <a:gd name="connsiteY179" fmla="*/ 1676400 h 1819275"/>
              <a:gd name="connsiteX180" fmla="*/ 2592151 w 3601801"/>
              <a:gd name="connsiteY180" fmla="*/ 1666875 h 1819275"/>
              <a:gd name="connsiteX181" fmla="*/ 2577863 w 3601801"/>
              <a:gd name="connsiteY181" fmla="*/ 1657350 h 1819275"/>
              <a:gd name="connsiteX182" fmla="*/ 2563576 w 3601801"/>
              <a:gd name="connsiteY182" fmla="*/ 1652588 h 1819275"/>
              <a:gd name="connsiteX183" fmla="*/ 2535001 w 3601801"/>
              <a:gd name="connsiteY183" fmla="*/ 1633538 h 1819275"/>
              <a:gd name="connsiteX184" fmla="*/ 2520713 w 3601801"/>
              <a:gd name="connsiteY184" fmla="*/ 1624013 h 1819275"/>
              <a:gd name="connsiteX185" fmla="*/ 2506426 w 3601801"/>
              <a:gd name="connsiteY185" fmla="*/ 1619250 h 1819275"/>
              <a:gd name="connsiteX186" fmla="*/ 2492138 w 3601801"/>
              <a:gd name="connsiteY186" fmla="*/ 1604963 h 1819275"/>
              <a:gd name="connsiteX187" fmla="*/ 2477851 w 3601801"/>
              <a:gd name="connsiteY187" fmla="*/ 1600200 h 1819275"/>
              <a:gd name="connsiteX188" fmla="*/ 2463563 w 3601801"/>
              <a:gd name="connsiteY188" fmla="*/ 1590675 h 1819275"/>
              <a:gd name="connsiteX189" fmla="*/ 2420701 w 3601801"/>
              <a:gd name="connsiteY189" fmla="*/ 1571625 h 1819275"/>
              <a:gd name="connsiteX190" fmla="*/ 2411176 w 3601801"/>
              <a:gd name="connsiteY190" fmla="*/ 1557338 h 1819275"/>
              <a:gd name="connsiteX191" fmla="*/ 2396888 w 3601801"/>
              <a:gd name="connsiteY191" fmla="*/ 1547813 h 1819275"/>
              <a:gd name="connsiteX192" fmla="*/ 2392126 w 3601801"/>
              <a:gd name="connsiteY192" fmla="*/ 1533525 h 1819275"/>
              <a:gd name="connsiteX193" fmla="*/ 2363551 w 3601801"/>
              <a:gd name="connsiteY193" fmla="*/ 1524000 h 1819275"/>
              <a:gd name="connsiteX194" fmla="*/ 2349263 w 3601801"/>
              <a:gd name="connsiteY194" fmla="*/ 1509713 h 1819275"/>
              <a:gd name="connsiteX195" fmla="*/ 2339738 w 3601801"/>
              <a:gd name="connsiteY195" fmla="*/ 1495425 h 1819275"/>
              <a:gd name="connsiteX196" fmla="*/ 2311163 w 3601801"/>
              <a:gd name="connsiteY196" fmla="*/ 1485900 h 1819275"/>
              <a:gd name="connsiteX197" fmla="*/ 2282588 w 3601801"/>
              <a:gd name="connsiteY197" fmla="*/ 1466850 h 1819275"/>
              <a:gd name="connsiteX198" fmla="*/ 2215913 w 3601801"/>
              <a:gd name="connsiteY198" fmla="*/ 1452563 h 1819275"/>
              <a:gd name="connsiteX199" fmla="*/ 2201626 w 3601801"/>
              <a:gd name="connsiteY199" fmla="*/ 1443038 h 1819275"/>
              <a:gd name="connsiteX200" fmla="*/ 2192101 w 3601801"/>
              <a:gd name="connsiteY200" fmla="*/ 1428750 h 1819275"/>
              <a:gd name="connsiteX201" fmla="*/ 2173051 w 3601801"/>
              <a:gd name="connsiteY201" fmla="*/ 1423988 h 1819275"/>
              <a:gd name="connsiteX202" fmla="*/ 2077801 w 3601801"/>
              <a:gd name="connsiteY202" fmla="*/ 1400175 h 1819275"/>
              <a:gd name="connsiteX203" fmla="*/ 1963501 w 3601801"/>
              <a:gd name="connsiteY203" fmla="*/ 1385888 h 1819275"/>
              <a:gd name="connsiteX204" fmla="*/ 1892063 w 3601801"/>
              <a:gd name="connsiteY204" fmla="*/ 1381125 h 1819275"/>
              <a:gd name="connsiteX205" fmla="*/ 1801576 w 3601801"/>
              <a:gd name="connsiteY205" fmla="*/ 1371600 h 1819275"/>
              <a:gd name="connsiteX206" fmla="*/ 1787288 w 3601801"/>
              <a:gd name="connsiteY206" fmla="*/ 1366838 h 1819275"/>
              <a:gd name="connsiteX207" fmla="*/ 1753951 w 3601801"/>
              <a:gd name="connsiteY207" fmla="*/ 1362075 h 1819275"/>
              <a:gd name="connsiteX208" fmla="*/ 1739663 w 3601801"/>
              <a:gd name="connsiteY208" fmla="*/ 1357313 h 1819275"/>
              <a:gd name="connsiteX209" fmla="*/ 1696801 w 3601801"/>
              <a:gd name="connsiteY209" fmla="*/ 1366838 h 1819275"/>
              <a:gd name="connsiteX210" fmla="*/ 1692038 w 3601801"/>
              <a:gd name="connsiteY210" fmla="*/ 1385888 h 1819275"/>
              <a:gd name="connsiteX211" fmla="*/ 1663463 w 3601801"/>
              <a:gd name="connsiteY211" fmla="*/ 1400175 h 1819275"/>
              <a:gd name="connsiteX212" fmla="*/ 1601551 w 3601801"/>
              <a:gd name="connsiteY212" fmla="*/ 1390650 h 1819275"/>
              <a:gd name="connsiteX213" fmla="*/ 1506301 w 3601801"/>
              <a:gd name="connsiteY213" fmla="*/ 1385888 h 1819275"/>
              <a:gd name="connsiteX214" fmla="*/ 1492013 w 3601801"/>
              <a:gd name="connsiteY214" fmla="*/ 1381125 h 1819275"/>
              <a:gd name="connsiteX215" fmla="*/ 1482488 w 3601801"/>
              <a:gd name="connsiteY215" fmla="*/ 1366838 h 1819275"/>
              <a:gd name="connsiteX216" fmla="*/ 1449151 w 3601801"/>
              <a:gd name="connsiteY216" fmla="*/ 1362075 h 1819275"/>
              <a:gd name="connsiteX217" fmla="*/ 1415813 w 3601801"/>
              <a:gd name="connsiteY217" fmla="*/ 1338263 h 1819275"/>
              <a:gd name="connsiteX218" fmla="*/ 1411051 w 3601801"/>
              <a:gd name="connsiteY218" fmla="*/ 1319213 h 1819275"/>
              <a:gd name="connsiteX219" fmla="*/ 1382476 w 3601801"/>
              <a:gd name="connsiteY219" fmla="*/ 1309688 h 1819275"/>
              <a:gd name="connsiteX220" fmla="*/ 1368188 w 3601801"/>
              <a:gd name="connsiteY220" fmla="*/ 1281113 h 1819275"/>
              <a:gd name="connsiteX221" fmla="*/ 1353901 w 3601801"/>
              <a:gd name="connsiteY221" fmla="*/ 1271588 h 1819275"/>
              <a:gd name="connsiteX222" fmla="*/ 1287226 w 3601801"/>
              <a:gd name="connsiteY222" fmla="*/ 1276350 h 1819275"/>
              <a:gd name="connsiteX223" fmla="*/ 1263413 w 3601801"/>
              <a:gd name="connsiteY223" fmla="*/ 1300163 h 1819275"/>
              <a:gd name="connsiteX224" fmla="*/ 1234838 w 3601801"/>
              <a:gd name="connsiteY224" fmla="*/ 1314450 h 1819275"/>
              <a:gd name="connsiteX225" fmla="*/ 1220551 w 3601801"/>
              <a:gd name="connsiteY225" fmla="*/ 1343025 h 1819275"/>
              <a:gd name="connsiteX226" fmla="*/ 1206263 w 3601801"/>
              <a:gd name="connsiteY226" fmla="*/ 1347788 h 1819275"/>
              <a:gd name="connsiteX227" fmla="*/ 1168163 w 3601801"/>
              <a:gd name="connsiteY227" fmla="*/ 1357313 h 1819275"/>
              <a:gd name="connsiteX228" fmla="*/ 1139588 w 3601801"/>
              <a:gd name="connsiteY228" fmla="*/ 1371600 h 1819275"/>
              <a:gd name="connsiteX229" fmla="*/ 1125301 w 3601801"/>
              <a:gd name="connsiteY229" fmla="*/ 1381125 h 1819275"/>
              <a:gd name="connsiteX230" fmla="*/ 1034813 w 3601801"/>
              <a:gd name="connsiteY230" fmla="*/ 1381125 h 1819275"/>
              <a:gd name="connsiteX231" fmla="*/ 1001476 w 3601801"/>
              <a:gd name="connsiteY231" fmla="*/ 1376363 h 1819275"/>
              <a:gd name="connsiteX232" fmla="*/ 982426 w 3601801"/>
              <a:gd name="connsiteY232" fmla="*/ 1371600 h 1819275"/>
              <a:gd name="connsiteX233" fmla="*/ 920513 w 3601801"/>
              <a:gd name="connsiteY233" fmla="*/ 1366838 h 1819275"/>
              <a:gd name="connsiteX234" fmla="*/ 858601 w 3601801"/>
              <a:gd name="connsiteY234" fmla="*/ 1333500 h 1819275"/>
              <a:gd name="connsiteX235" fmla="*/ 815738 w 3601801"/>
              <a:gd name="connsiteY235" fmla="*/ 1323975 h 1819275"/>
              <a:gd name="connsiteX236" fmla="*/ 801451 w 3601801"/>
              <a:gd name="connsiteY236" fmla="*/ 1319213 h 1819275"/>
              <a:gd name="connsiteX237" fmla="*/ 772876 w 3601801"/>
              <a:gd name="connsiteY237" fmla="*/ 1314450 h 1819275"/>
              <a:gd name="connsiteX238" fmla="*/ 753826 w 3601801"/>
              <a:gd name="connsiteY238" fmla="*/ 1271588 h 1819275"/>
              <a:gd name="connsiteX239" fmla="*/ 749063 w 3601801"/>
              <a:gd name="connsiteY239" fmla="*/ 1257300 h 1819275"/>
              <a:gd name="connsiteX240" fmla="*/ 744301 w 3601801"/>
              <a:gd name="connsiteY240" fmla="*/ 1243013 h 1819275"/>
              <a:gd name="connsiteX241" fmla="*/ 730013 w 3601801"/>
              <a:gd name="connsiteY241" fmla="*/ 1233488 h 1819275"/>
              <a:gd name="connsiteX242" fmla="*/ 706201 w 3601801"/>
              <a:gd name="connsiteY242" fmla="*/ 1238250 h 1819275"/>
              <a:gd name="connsiteX243" fmla="*/ 696676 w 3601801"/>
              <a:gd name="connsiteY243" fmla="*/ 1252538 h 1819275"/>
              <a:gd name="connsiteX244" fmla="*/ 682388 w 3601801"/>
              <a:gd name="connsiteY244" fmla="*/ 1257300 h 1819275"/>
              <a:gd name="connsiteX245" fmla="*/ 658576 w 3601801"/>
              <a:gd name="connsiteY245" fmla="*/ 1238250 h 1819275"/>
              <a:gd name="connsiteX246" fmla="*/ 653813 w 3601801"/>
              <a:gd name="connsiteY246" fmla="*/ 1223963 h 1819275"/>
              <a:gd name="connsiteX247" fmla="*/ 630001 w 3601801"/>
              <a:gd name="connsiteY247" fmla="*/ 1219200 h 1819275"/>
              <a:gd name="connsiteX248" fmla="*/ 601426 w 3601801"/>
              <a:gd name="connsiteY248" fmla="*/ 1228725 h 1819275"/>
              <a:gd name="connsiteX249" fmla="*/ 596663 w 3601801"/>
              <a:gd name="connsiteY249" fmla="*/ 1243013 h 1819275"/>
              <a:gd name="connsiteX250" fmla="*/ 582376 w 3601801"/>
              <a:gd name="connsiteY250" fmla="*/ 1252538 h 1819275"/>
              <a:gd name="connsiteX251" fmla="*/ 558563 w 3601801"/>
              <a:gd name="connsiteY251" fmla="*/ 1228725 h 1819275"/>
              <a:gd name="connsiteX252" fmla="*/ 553801 w 3601801"/>
              <a:gd name="connsiteY252" fmla="*/ 1214438 h 1819275"/>
              <a:gd name="connsiteX253" fmla="*/ 539513 w 3601801"/>
              <a:gd name="connsiteY253" fmla="*/ 1204913 h 1819275"/>
              <a:gd name="connsiteX254" fmla="*/ 529988 w 3601801"/>
              <a:gd name="connsiteY254" fmla="*/ 1190625 h 1819275"/>
              <a:gd name="connsiteX255" fmla="*/ 515701 w 3601801"/>
              <a:gd name="connsiteY255" fmla="*/ 1181100 h 1819275"/>
              <a:gd name="connsiteX256" fmla="*/ 491888 w 3601801"/>
              <a:gd name="connsiteY256" fmla="*/ 1157288 h 1819275"/>
              <a:gd name="connsiteX257" fmla="*/ 477601 w 3601801"/>
              <a:gd name="connsiteY257" fmla="*/ 1147763 h 1819275"/>
              <a:gd name="connsiteX258" fmla="*/ 458551 w 3601801"/>
              <a:gd name="connsiteY258" fmla="*/ 1119188 h 1819275"/>
              <a:gd name="connsiteX259" fmla="*/ 439501 w 3601801"/>
              <a:gd name="connsiteY259" fmla="*/ 1114425 h 1819275"/>
              <a:gd name="connsiteX260" fmla="*/ 410926 w 3601801"/>
              <a:gd name="connsiteY260" fmla="*/ 1095375 h 1819275"/>
              <a:gd name="connsiteX261" fmla="*/ 382351 w 3601801"/>
              <a:gd name="connsiteY261" fmla="*/ 1085850 h 1819275"/>
              <a:gd name="connsiteX262" fmla="*/ 368063 w 3601801"/>
              <a:gd name="connsiteY262" fmla="*/ 1076325 h 1819275"/>
              <a:gd name="connsiteX263" fmla="*/ 339488 w 3601801"/>
              <a:gd name="connsiteY263" fmla="*/ 1066800 h 1819275"/>
              <a:gd name="connsiteX264" fmla="*/ 325201 w 3601801"/>
              <a:gd name="connsiteY264" fmla="*/ 1062038 h 1819275"/>
              <a:gd name="connsiteX265" fmla="*/ 310913 w 3601801"/>
              <a:gd name="connsiteY265" fmla="*/ 1052513 h 1819275"/>
              <a:gd name="connsiteX266" fmla="*/ 296626 w 3601801"/>
              <a:gd name="connsiteY266" fmla="*/ 1038225 h 1819275"/>
              <a:gd name="connsiteX267" fmla="*/ 268051 w 3601801"/>
              <a:gd name="connsiteY267" fmla="*/ 1028700 h 1819275"/>
              <a:gd name="connsiteX268" fmla="*/ 253763 w 3601801"/>
              <a:gd name="connsiteY268" fmla="*/ 1023938 h 1819275"/>
              <a:gd name="connsiteX269" fmla="*/ 34760 w 3601801"/>
              <a:gd name="connsiteY269" fmla="*/ 923641 h 1819275"/>
              <a:gd name="connsiteX270" fmla="*/ 0 w 3601801"/>
              <a:gd name="connsiteY270" fmla="*/ 722977 h 1819275"/>
              <a:gd name="connsiteX271" fmla="*/ 28717 w 3601801"/>
              <a:gd name="connsiteY271" fmla="*/ 486912 h 1819275"/>
              <a:gd name="connsiteX272" fmla="*/ 234713 w 3601801"/>
              <a:gd name="connsiteY272" fmla="*/ 4095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</a:cxnLst>
            <a:rect l="l" t="t" r="r" b="b"/>
            <a:pathLst>
              <a:path w="3601801" h="1819275">
                <a:moveTo>
                  <a:pt x="234713" y="409575"/>
                </a:moveTo>
                <a:cubicBezTo>
                  <a:pt x="273014" y="398273"/>
                  <a:pt x="250521" y="416098"/>
                  <a:pt x="258526" y="419100"/>
                </a:cubicBezTo>
                <a:cubicBezTo>
                  <a:pt x="263226" y="420863"/>
                  <a:pt x="267793" y="423863"/>
                  <a:pt x="272813" y="423863"/>
                </a:cubicBezTo>
                <a:cubicBezTo>
                  <a:pt x="282469" y="423863"/>
                  <a:pt x="291863" y="420688"/>
                  <a:pt x="301388" y="419100"/>
                </a:cubicBezTo>
                <a:lnTo>
                  <a:pt x="329963" y="400050"/>
                </a:lnTo>
                <a:cubicBezTo>
                  <a:pt x="334726" y="396875"/>
                  <a:pt x="338638" y="391647"/>
                  <a:pt x="344251" y="390525"/>
                </a:cubicBezTo>
                <a:lnTo>
                  <a:pt x="368063" y="385763"/>
                </a:lnTo>
                <a:cubicBezTo>
                  <a:pt x="371238" y="381000"/>
                  <a:pt x="372357" y="373800"/>
                  <a:pt x="377588" y="371475"/>
                </a:cubicBezTo>
                <a:cubicBezTo>
                  <a:pt x="387846" y="366916"/>
                  <a:pt x="399721" y="367392"/>
                  <a:pt x="410926" y="366713"/>
                </a:cubicBezTo>
                <a:cubicBezTo>
                  <a:pt x="452156" y="364214"/>
                  <a:pt x="493476" y="363538"/>
                  <a:pt x="534751" y="361950"/>
                </a:cubicBezTo>
                <a:cubicBezTo>
                  <a:pt x="544276" y="360363"/>
                  <a:pt x="553900" y="359283"/>
                  <a:pt x="563326" y="357188"/>
                </a:cubicBezTo>
                <a:cubicBezTo>
                  <a:pt x="568226" y="356099"/>
                  <a:pt x="572593" y="352425"/>
                  <a:pt x="577613" y="352425"/>
                </a:cubicBezTo>
                <a:cubicBezTo>
                  <a:pt x="615746" y="352425"/>
                  <a:pt x="653813" y="355600"/>
                  <a:pt x="691913" y="357188"/>
                </a:cubicBezTo>
                <a:cubicBezTo>
                  <a:pt x="717313" y="355600"/>
                  <a:pt x="742975" y="356394"/>
                  <a:pt x="768113" y="352425"/>
                </a:cubicBezTo>
                <a:cubicBezTo>
                  <a:pt x="773767" y="351532"/>
                  <a:pt x="777281" y="345460"/>
                  <a:pt x="782401" y="342900"/>
                </a:cubicBezTo>
                <a:cubicBezTo>
                  <a:pt x="786891" y="340655"/>
                  <a:pt x="791926" y="339725"/>
                  <a:pt x="796688" y="338138"/>
                </a:cubicBezTo>
                <a:cubicBezTo>
                  <a:pt x="810976" y="328613"/>
                  <a:pt x="812563" y="330201"/>
                  <a:pt x="820501" y="314325"/>
                </a:cubicBezTo>
                <a:cubicBezTo>
                  <a:pt x="822746" y="309835"/>
                  <a:pt x="821713" y="303588"/>
                  <a:pt x="825263" y="300038"/>
                </a:cubicBezTo>
                <a:cubicBezTo>
                  <a:pt x="833358" y="291943"/>
                  <a:pt x="842978" y="284608"/>
                  <a:pt x="853838" y="280988"/>
                </a:cubicBezTo>
                <a:cubicBezTo>
                  <a:pt x="868158" y="276214"/>
                  <a:pt x="870103" y="276958"/>
                  <a:pt x="882413" y="266700"/>
                </a:cubicBezTo>
                <a:cubicBezTo>
                  <a:pt x="887587" y="262388"/>
                  <a:pt x="890193" y="254148"/>
                  <a:pt x="896701" y="252413"/>
                </a:cubicBezTo>
                <a:cubicBezTo>
                  <a:pt x="915172" y="247488"/>
                  <a:pt x="934801" y="249238"/>
                  <a:pt x="953851" y="247650"/>
                </a:cubicBezTo>
                <a:cubicBezTo>
                  <a:pt x="960201" y="246063"/>
                  <a:pt x="966432" y="243883"/>
                  <a:pt x="972901" y="242888"/>
                </a:cubicBezTo>
                <a:cubicBezTo>
                  <a:pt x="987109" y="240702"/>
                  <a:pt x="1001667" y="240944"/>
                  <a:pt x="1015763" y="238125"/>
                </a:cubicBezTo>
                <a:cubicBezTo>
                  <a:pt x="1025608" y="236156"/>
                  <a:pt x="1034813" y="231775"/>
                  <a:pt x="1044338" y="228600"/>
                </a:cubicBezTo>
                <a:lnTo>
                  <a:pt x="1058626" y="223838"/>
                </a:lnTo>
                <a:cubicBezTo>
                  <a:pt x="1063388" y="220663"/>
                  <a:pt x="1069144" y="218621"/>
                  <a:pt x="1072913" y="214313"/>
                </a:cubicBezTo>
                <a:cubicBezTo>
                  <a:pt x="1080451" y="205698"/>
                  <a:pt x="1080738" y="187983"/>
                  <a:pt x="1091963" y="185738"/>
                </a:cubicBezTo>
                <a:lnTo>
                  <a:pt x="1115776" y="180975"/>
                </a:lnTo>
                <a:cubicBezTo>
                  <a:pt x="1120940" y="165482"/>
                  <a:pt x="1117967" y="164656"/>
                  <a:pt x="1134826" y="157163"/>
                </a:cubicBezTo>
                <a:cubicBezTo>
                  <a:pt x="1144001" y="153085"/>
                  <a:pt x="1163401" y="147638"/>
                  <a:pt x="1163401" y="147638"/>
                </a:cubicBezTo>
                <a:cubicBezTo>
                  <a:pt x="1164988" y="142875"/>
                  <a:pt x="1164078" y="136268"/>
                  <a:pt x="1168163" y="133350"/>
                </a:cubicBezTo>
                <a:cubicBezTo>
                  <a:pt x="1176333" y="127514"/>
                  <a:pt x="1188384" y="129394"/>
                  <a:pt x="1196738" y="123825"/>
                </a:cubicBezTo>
                <a:lnTo>
                  <a:pt x="1211026" y="114300"/>
                </a:lnTo>
                <a:cubicBezTo>
                  <a:pt x="1212613" y="109538"/>
                  <a:pt x="1212238" y="103563"/>
                  <a:pt x="1215788" y="100013"/>
                </a:cubicBezTo>
                <a:cubicBezTo>
                  <a:pt x="1219338" y="96463"/>
                  <a:pt x="1225586" y="97495"/>
                  <a:pt x="1230076" y="95250"/>
                </a:cubicBezTo>
                <a:cubicBezTo>
                  <a:pt x="1235195" y="92690"/>
                  <a:pt x="1239601" y="88900"/>
                  <a:pt x="1244363" y="85725"/>
                </a:cubicBezTo>
                <a:cubicBezTo>
                  <a:pt x="1245951" y="80963"/>
                  <a:pt x="1244636" y="73683"/>
                  <a:pt x="1249126" y="71438"/>
                </a:cubicBezTo>
                <a:cubicBezTo>
                  <a:pt x="1259166" y="66418"/>
                  <a:pt x="1271711" y="69901"/>
                  <a:pt x="1282463" y="66675"/>
                </a:cubicBezTo>
                <a:cubicBezTo>
                  <a:pt x="1287946" y="65030"/>
                  <a:pt x="1291988" y="60325"/>
                  <a:pt x="1296751" y="57150"/>
                </a:cubicBezTo>
                <a:cubicBezTo>
                  <a:pt x="1320146" y="60075"/>
                  <a:pt x="1340550" y="62100"/>
                  <a:pt x="1363426" y="66675"/>
                </a:cubicBezTo>
                <a:cubicBezTo>
                  <a:pt x="1369844" y="67959"/>
                  <a:pt x="1376086" y="70018"/>
                  <a:pt x="1382476" y="71438"/>
                </a:cubicBezTo>
                <a:cubicBezTo>
                  <a:pt x="1390378" y="73194"/>
                  <a:pt x="1398351" y="74613"/>
                  <a:pt x="1406288" y="76200"/>
                </a:cubicBezTo>
                <a:cubicBezTo>
                  <a:pt x="1458676" y="74613"/>
                  <a:pt x="1511120" y="74345"/>
                  <a:pt x="1563451" y="71438"/>
                </a:cubicBezTo>
                <a:cubicBezTo>
                  <a:pt x="1568463" y="71160"/>
                  <a:pt x="1574188" y="70225"/>
                  <a:pt x="1577738" y="66675"/>
                </a:cubicBezTo>
                <a:cubicBezTo>
                  <a:pt x="1623745" y="20668"/>
                  <a:pt x="1533363" y="85148"/>
                  <a:pt x="1596788" y="42863"/>
                </a:cubicBezTo>
                <a:cubicBezTo>
                  <a:pt x="1614250" y="16669"/>
                  <a:pt x="1596788" y="38894"/>
                  <a:pt x="1620601" y="19050"/>
                </a:cubicBezTo>
                <a:cubicBezTo>
                  <a:pt x="1644385" y="-769"/>
                  <a:pt x="1624066" y="8371"/>
                  <a:pt x="1649176" y="0"/>
                </a:cubicBezTo>
                <a:cubicBezTo>
                  <a:pt x="1657113" y="1588"/>
                  <a:pt x="1667264" y="-961"/>
                  <a:pt x="1672988" y="4763"/>
                </a:cubicBezTo>
                <a:cubicBezTo>
                  <a:pt x="1696449" y="28225"/>
                  <a:pt x="1666813" y="35101"/>
                  <a:pt x="1696801" y="38100"/>
                </a:cubicBezTo>
                <a:cubicBezTo>
                  <a:pt x="1723701" y="40790"/>
                  <a:pt x="1750776" y="41275"/>
                  <a:pt x="1777763" y="42863"/>
                </a:cubicBezTo>
                <a:lnTo>
                  <a:pt x="1820626" y="57150"/>
                </a:lnTo>
                <a:lnTo>
                  <a:pt x="1834913" y="61913"/>
                </a:lnTo>
                <a:cubicBezTo>
                  <a:pt x="1838088" y="66675"/>
                  <a:pt x="1839584" y="73167"/>
                  <a:pt x="1844438" y="76200"/>
                </a:cubicBezTo>
                <a:cubicBezTo>
                  <a:pt x="1852952" y="81521"/>
                  <a:pt x="1873013" y="85725"/>
                  <a:pt x="1873013" y="85725"/>
                </a:cubicBezTo>
                <a:cubicBezTo>
                  <a:pt x="1877776" y="88900"/>
                  <a:pt x="1883254" y="91203"/>
                  <a:pt x="1887301" y="95250"/>
                </a:cubicBezTo>
                <a:cubicBezTo>
                  <a:pt x="1919054" y="127003"/>
                  <a:pt x="1873011" y="93661"/>
                  <a:pt x="1911113" y="119063"/>
                </a:cubicBezTo>
                <a:cubicBezTo>
                  <a:pt x="1936515" y="157165"/>
                  <a:pt x="1903173" y="111122"/>
                  <a:pt x="1934926" y="142875"/>
                </a:cubicBezTo>
                <a:cubicBezTo>
                  <a:pt x="1938973" y="146922"/>
                  <a:pt x="1941276" y="152400"/>
                  <a:pt x="1944451" y="157163"/>
                </a:cubicBezTo>
                <a:lnTo>
                  <a:pt x="1963501" y="214313"/>
                </a:lnTo>
                <a:cubicBezTo>
                  <a:pt x="1967375" y="225934"/>
                  <a:pt x="1968555" y="233655"/>
                  <a:pt x="1977788" y="242888"/>
                </a:cubicBezTo>
                <a:cubicBezTo>
                  <a:pt x="1981835" y="246935"/>
                  <a:pt x="1987313" y="249238"/>
                  <a:pt x="1992076" y="252413"/>
                </a:cubicBezTo>
                <a:lnTo>
                  <a:pt x="2030176" y="309563"/>
                </a:lnTo>
                <a:cubicBezTo>
                  <a:pt x="2033351" y="314325"/>
                  <a:pt x="2034939" y="320675"/>
                  <a:pt x="2039701" y="323850"/>
                </a:cubicBezTo>
                <a:lnTo>
                  <a:pt x="2053988" y="333375"/>
                </a:lnTo>
                <a:cubicBezTo>
                  <a:pt x="2067517" y="373958"/>
                  <a:pt x="2047976" y="311588"/>
                  <a:pt x="2063513" y="404813"/>
                </a:cubicBezTo>
                <a:cubicBezTo>
                  <a:pt x="2065164" y="414717"/>
                  <a:pt x="2069863" y="423863"/>
                  <a:pt x="2073038" y="433388"/>
                </a:cubicBezTo>
                <a:lnTo>
                  <a:pt x="2077801" y="447675"/>
                </a:lnTo>
                <a:cubicBezTo>
                  <a:pt x="2081675" y="459297"/>
                  <a:pt x="2082854" y="467016"/>
                  <a:pt x="2092088" y="476250"/>
                </a:cubicBezTo>
                <a:cubicBezTo>
                  <a:pt x="2096136" y="480297"/>
                  <a:pt x="2101613" y="482600"/>
                  <a:pt x="2106376" y="485775"/>
                </a:cubicBezTo>
                <a:cubicBezTo>
                  <a:pt x="2111338" y="500664"/>
                  <a:pt x="2116150" y="519280"/>
                  <a:pt x="2130188" y="528638"/>
                </a:cubicBezTo>
                <a:cubicBezTo>
                  <a:pt x="2134951" y="531813"/>
                  <a:pt x="2139245" y="535838"/>
                  <a:pt x="2144476" y="538163"/>
                </a:cubicBezTo>
                <a:cubicBezTo>
                  <a:pt x="2151352" y="541219"/>
                  <a:pt x="2181504" y="550820"/>
                  <a:pt x="2192101" y="552450"/>
                </a:cubicBezTo>
                <a:cubicBezTo>
                  <a:pt x="2206309" y="554636"/>
                  <a:pt x="2220676" y="555625"/>
                  <a:pt x="2234963" y="557213"/>
                </a:cubicBezTo>
                <a:cubicBezTo>
                  <a:pt x="2267243" y="567971"/>
                  <a:pt x="2227863" y="555793"/>
                  <a:pt x="2282588" y="566738"/>
                </a:cubicBezTo>
                <a:cubicBezTo>
                  <a:pt x="2287511" y="567723"/>
                  <a:pt x="2292006" y="570282"/>
                  <a:pt x="2296876" y="571500"/>
                </a:cubicBezTo>
                <a:cubicBezTo>
                  <a:pt x="2304729" y="573463"/>
                  <a:pt x="2312835" y="574300"/>
                  <a:pt x="2320688" y="576263"/>
                </a:cubicBezTo>
                <a:cubicBezTo>
                  <a:pt x="2325558" y="577481"/>
                  <a:pt x="2330024" y="580200"/>
                  <a:pt x="2334976" y="581025"/>
                </a:cubicBezTo>
                <a:cubicBezTo>
                  <a:pt x="2349156" y="583388"/>
                  <a:pt x="2363551" y="584200"/>
                  <a:pt x="2377838" y="585788"/>
                </a:cubicBezTo>
                <a:cubicBezTo>
                  <a:pt x="2383003" y="601280"/>
                  <a:pt x="2380030" y="602108"/>
                  <a:pt x="2396888" y="609600"/>
                </a:cubicBezTo>
                <a:cubicBezTo>
                  <a:pt x="2406063" y="613678"/>
                  <a:pt x="2425463" y="619125"/>
                  <a:pt x="2425463" y="619125"/>
                </a:cubicBezTo>
                <a:cubicBezTo>
                  <a:pt x="2430226" y="622300"/>
                  <a:pt x="2434047" y="628175"/>
                  <a:pt x="2439751" y="628650"/>
                </a:cubicBezTo>
                <a:cubicBezTo>
                  <a:pt x="2454077" y="629844"/>
                  <a:pt x="2468667" y="627374"/>
                  <a:pt x="2482613" y="623888"/>
                </a:cubicBezTo>
                <a:cubicBezTo>
                  <a:pt x="2488166" y="622500"/>
                  <a:pt x="2491781" y="616923"/>
                  <a:pt x="2496901" y="614363"/>
                </a:cubicBezTo>
                <a:cubicBezTo>
                  <a:pt x="2501391" y="612118"/>
                  <a:pt x="2506426" y="611188"/>
                  <a:pt x="2511188" y="609600"/>
                </a:cubicBezTo>
                <a:cubicBezTo>
                  <a:pt x="2533632" y="613341"/>
                  <a:pt x="2538927" y="613443"/>
                  <a:pt x="2558813" y="619125"/>
                </a:cubicBezTo>
                <a:cubicBezTo>
                  <a:pt x="2563640" y="620504"/>
                  <a:pt x="2568712" y="621450"/>
                  <a:pt x="2573101" y="623888"/>
                </a:cubicBezTo>
                <a:cubicBezTo>
                  <a:pt x="2620169" y="650037"/>
                  <a:pt x="2581562" y="639586"/>
                  <a:pt x="2630251" y="647700"/>
                </a:cubicBezTo>
                <a:cubicBezTo>
                  <a:pt x="2635013" y="649288"/>
                  <a:pt x="2640150" y="650025"/>
                  <a:pt x="2644538" y="652463"/>
                </a:cubicBezTo>
                <a:cubicBezTo>
                  <a:pt x="2654545" y="658023"/>
                  <a:pt x="2662253" y="667893"/>
                  <a:pt x="2673113" y="671513"/>
                </a:cubicBezTo>
                <a:cubicBezTo>
                  <a:pt x="2682638" y="674688"/>
                  <a:pt x="2693334" y="675469"/>
                  <a:pt x="2701688" y="681038"/>
                </a:cubicBezTo>
                <a:cubicBezTo>
                  <a:pt x="2720153" y="693347"/>
                  <a:pt x="2710546" y="688753"/>
                  <a:pt x="2730263" y="695325"/>
                </a:cubicBezTo>
                <a:cubicBezTo>
                  <a:pt x="2733438" y="700088"/>
                  <a:pt x="2735741" y="705566"/>
                  <a:pt x="2739788" y="709613"/>
                </a:cubicBezTo>
                <a:cubicBezTo>
                  <a:pt x="2771541" y="741366"/>
                  <a:pt x="2738199" y="695323"/>
                  <a:pt x="2763601" y="733425"/>
                </a:cubicBezTo>
                <a:cubicBezTo>
                  <a:pt x="2775570" y="769336"/>
                  <a:pt x="2758032" y="726465"/>
                  <a:pt x="2782651" y="757238"/>
                </a:cubicBezTo>
                <a:cubicBezTo>
                  <a:pt x="2785787" y="761158"/>
                  <a:pt x="2784628" y="767348"/>
                  <a:pt x="2787413" y="771525"/>
                </a:cubicBezTo>
                <a:cubicBezTo>
                  <a:pt x="2797606" y="786815"/>
                  <a:pt x="2801009" y="785582"/>
                  <a:pt x="2815988" y="790575"/>
                </a:cubicBezTo>
                <a:cubicBezTo>
                  <a:pt x="2830276" y="800100"/>
                  <a:pt x="2831863" y="798512"/>
                  <a:pt x="2839801" y="814388"/>
                </a:cubicBezTo>
                <a:cubicBezTo>
                  <a:pt x="2842046" y="818878"/>
                  <a:pt x="2841427" y="824755"/>
                  <a:pt x="2844563" y="828675"/>
                </a:cubicBezTo>
                <a:cubicBezTo>
                  <a:pt x="2848139" y="833145"/>
                  <a:pt x="2854088" y="835025"/>
                  <a:pt x="2858851" y="838200"/>
                </a:cubicBezTo>
                <a:lnTo>
                  <a:pt x="2887426" y="881063"/>
                </a:lnTo>
                <a:cubicBezTo>
                  <a:pt x="2890601" y="885825"/>
                  <a:pt x="2892189" y="892175"/>
                  <a:pt x="2896951" y="895350"/>
                </a:cubicBezTo>
                <a:lnTo>
                  <a:pt x="2925526" y="914400"/>
                </a:lnTo>
                <a:cubicBezTo>
                  <a:pt x="2928701" y="919163"/>
                  <a:pt x="2930743" y="924919"/>
                  <a:pt x="2935051" y="928688"/>
                </a:cubicBezTo>
                <a:cubicBezTo>
                  <a:pt x="2955206" y="946324"/>
                  <a:pt x="2958290" y="945959"/>
                  <a:pt x="2977913" y="952500"/>
                </a:cubicBezTo>
                <a:cubicBezTo>
                  <a:pt x="3010665" y="974335"/>
                  <a:pt x="2995628" y="967930"/>
                  <a:pt x="3020776" y="976313"/>
                </a:cubicBezTo>
                <a:cubicBezTo>
                  <a:pt x="3028713" y="974725"/>
                  <a:pt x="3038370" y="976732"/>
                  <a:pt x="3044588" y="971550"/>
                </a:cubicBezTo>
                <a:cubicBezTo>
                  <a:pt x="3049616" y="967360"/>
                  <a:pt x="3047553" y="958794"/>
                  <a:pt x="3049351" y="952500"/>
                </a:cubicBezTo>
                <a:cubicBezTo>
                  <a:pt x="3050730" y="947673"/>
                  <a:pt x="3050563" y="941763"/>
                  <a:pt x="3054113" y="938213"/>
                </a:cubicBezTo>
                <a:cubicBezTo>
                  <a:pt x="3057663" y="934663"/>
                  <a:pt x="3063638" y="935038"/>
                  <a:pt x="3068401" y="933450"/>
                </a:cubicBezTo>
                <a:cubicBezTo>
                  <a:pt x="3081530" y="935091"/>
                  <a:pt x="3106107" y="935635"/>
                  <a:pt x="3120788" y="942975"/>
                </a:cubicBezTo>
                <a:cubicBezTo>
                  <a:pt x="3137241" y="951201"/>
                  <a:pt x="3131411" y="954271"/>
                  <a:pt x="3149363" y="957263"/>
                </a:cubicBezTo>
                <a:cubicBezTo>
                  <a:pt x="3163543" y="959626"/>
                  <a:pt x="3177938" y="960438"/>
                  <a:pt x="3192226" y="962025"/>
                </a:cubicBezTo>
                <a:cubicBezTo>
                  <a:pt x="3221019" y="969224"/>
                  <a:pt x="3205063" y="964717"/>
                  <a:pt x="3239851" y="976313"/>
                </a:cubicBezTo>
                <a:lnTo>
                  <a:pt x="3254138" y="981075"/>
                </a:lnTo>
                <a:cubicBezTo>
                  <a:pt x="3258901" y="982663"/>
                  <a:pt x="3263556" y="984621"/>
                  <a:pt x="3268426" y="985838"/>
                </a:cubicBezTo>
                <a:lnTo>
                  <a:pt x="3287476" y="990600"/>
                </a:lnTo>
                <a:cubicBezTo>
                  <a:pt x="3300176" y="989013"/>
                  <a:pt x="3312984" y="988128"/>
                  <a:pt x="3325576" y="985838"/>
                </a:cubicBezTo>
                <a:cubicBezTo>
                  <a:pt x="3330515" y="984940"/>
                  <a:pt x="3335202" y="979211"/>
                  <a:pt x="3339863" y="981075"/>
                </a:cubicBezTo>
                <a:cubicBezTo>
                  <a:pt x="3345178" y="983201"/>
                  <a:pt x="3346213" y="990600"/>
                  <a:pt x="3349388" y="995363"/>
                </a:cubicBezTo>
                <a:cubicBezTo>
                  <a:pt x="3350976" y="1009650"/>
                  <a:pt x="3352721" y="1023921"/>
                  <a:pt x="3354151" y="1038225"/>
                </a:cubicBezTo>
                <a:cubicBezTo>
                  <a:pt x="3360053" y="1097246"/>
                  <a:pt x="3348983" y="1075719"/>
                  <a:pt x="3368438" y="1104900"/>
                </a:cubicBezTo>
                <a:cubicBezTo>
                  <a:pt x="3371934" y="1167822"/>
                  <a:pt x="3377635" y="1178140"/>
                  <a:pt x="3368438" y="1228725"/>
                </a:cubicBezTo>
                <a:cubicBezTo>
                  <a:pt x="3365017" y="1247540"/>
                  <a:pt x="3362868" y="1239866"/>
                  <a:pt x="3354151" y="1257300"/>
                </a:cubicBezTo>
                <a:cubicBezTo>
                  <a:pt x="3351906" y="1261790"/>
                  <a:pt x="3350976" y="1266825"/>
                  <a:pt x="3349388" y="1271588"/>
                </a:cubicBezTo>
                <a:cubicBezTo>
                  <a:pt x="3350976" y="1292225"/>
                  <a:pt x="3348465" y="1313598"/>
                  <a:pt x="3354151" y="1333500"/>
                </a:cubicBezTo>
                <a:cubicBezTo>
                  <a:pt x="3355530" y="1338327"/>
                  <a:pt x="3363948" y="1336018"/>
                  <a:pt x="3368438" y="1338263"/>
                </a:cubicBezTo>
                <a:cubicBezTo>
                  <a:pt x="3373558" y="1340823"/>
                  <a:pt x="3378329" y="1344124"/>
                  <a:pt x="3382726" y="1347788"/>
                </a:cubicBezTo>
                <a:cubicBezTo>
                  <a:pt x="3387900" y="1352100"/>
                  <a:pt x="3392701" y="1356901"/>
                  <a:pt x="3397013" y="1362075"/>
                </a:cubicBezTo>
                <a:cubicBezTo>
                  <a:pt x="3400677" y="1366472"/>
                  <a:pt x="3402068" y="1372787"/>
                  <a:pt x="3406538" y="1376363"/>
                </a:cubicBezTo>
                <a:cubicBezTo>
                  <a:pt x="3410458" y="1379499"/>
                  <a:pt x="3415903" y="1380140"/>
                  <a:pt x="3420826" y="1381125"/>
                </a:cubicBezTo>
                <a:cubicBezTo>
                  <a:pt x="3431833" y="1383326"/>
                  <a:pt x="3443051" y="1384300"/>
                  <a:pt x="3454163" y="1385888"/>
                </a:cubicBezTo>
                <a:cubicBezTo>
                  <a:pt x="3465784" y="1389761"/>
                  <a:pt x="3473505" y="1390942"/>
                  <a:pt x="3482738" y="1400175"/>
                </a:cubicBezTo>
                <a:cubicBezTo>
                  <a:pt x="3486785" y="1404223"/>
                  <a:pt x="3489703" y="1409343"/>
                  <a:pt x="3492263" y="1414463"/>
                </a:cubicBezTo>
                <a:cubicBezTo>
                  <a:pt x="3494508" y="1418953"/>
                  <a:pt x="3493890" y="1424830"/>
                  <a:pt x="3497026" y="1428750"/>
                </a:cubicBezTo>
                <a:cubicBezTo>
                  <a:pt x="3503741" y="1437143"/>
                  <a:pt x="3516189" y="1439900"/>
                  <a:pt x="3525601" y="1443038"/>
                </a:cubicBezTo>
                <a:cubicBezTo>
                  <a:pt x="3537571" y="1478950"/>
                  <a:pt x="3520031" y="1436075"/>
                  <a:pt x="3544651" y="1466850"/>
                </a:cubicBezTo>
                <a:cubicBezTo>
                  <a:pt x="3548635" y="1471830"/>
                  <a:pt x="3553809" y="1503605"/>
                  <a:pt x="3554176" y="1504950"/>
                </a:cubicBezTo>
                <a:cubicBezTo>
                  <a:pt x="3556818" y="1514636"/>
                  <a:pt x="3561732" y="1523680"/>
                  <a:pt x="3563701" y="1533525"/>
                </a:cubicBezTo>
                <a:cubicBezTo>
                  <a:pt x="3565288" y="1541463"/>
                  <a:pt x="3567015" y="1549374"/>
                  <a:pt x="3568463" y="1557338"/>
                </a:cubicBezTo>
                <a:cubicBezTo>
                  <a:pt x="3570190" y="1566839"/>
                  <a:pt x="3571332" y="1576444"/>
                  <a:pt x="3573226" y="1585913"/>
                </a:cubicBezTo>
                <a:cubicBezTo>
                  <a:pt x="3581244" y="1626002"/>
                  <a:pt x="3572724" y="1585975"/>
                  <a:pt x="3587513" y="1619250"/>
                </a:cubicBezTo>
                <a:cubicBezTo>
                  <a:pt x="3591591" y="1628425"/>
                  <a:pt x="3593863" y="1638300"/>
                  <a:pt x="3597038" y="1647825"/>
                </a:cubicBezTo>
                <a:lnTo>
                  <a:pt x="3601801" y="1662113"/>
                </a:lnTo>
                <a:cubicBezTo>
                  <a:pt x="3600213" y="1671638"/>
                  <a:pt x="3603397" y="1683421"/>
                  <a:pt x="3597038" y="1690688"/>
                </a:cubicBezTo>
                <a:cubicBezTo>
                  <a:pt x="3590426" y="1698244"/>
                  <a:pt x="3576817" y="1694644"/>
                  <a:pt x="3568463" y="1700213"/>
                </a:cubicBezTo>
                <a:cubicBezTo>
                  <a:pt x="3558938" y="1706563"/>
                  <a:pt x="3550748" y="1715643"/>
                  <a:pt x="3539888" y="1719263"/>
                </a:cubicBezTo>
                <a:cubicBezTo>
                  <a:pt x="3530363" y="1722438"/>
                  <a:pt x="3519667" y="1723219"/>
                  <a:pt x="3511313" y="1728788"/>
                </a:cubicBezTo>
                <a:cubicBezTo>
                  <a:pt x="3498467" y="1737353"/>
                  <a:pt x="3497529" y="1739788"/>
                  <a:pt x="3482738" y="1743075"/>
                </a:cubicBezTo>
                <a:cubicBezTo>
                  <a:pt x="3473312" y="1745170"/>
                  <a:pt x="3463589" y="1745743"/>
                  <a:pt x="3454163" y="1747838"/>
                </a:cubicBezTo>
                <a:cubicBezTo>
                  <a:pt x="3449263" y="1748927"/>
                  <a:pt x="3444798" y="1751616"/>
                  <a:pt x="3439876" y="1752600"/>
                </a:cubicBezTo>
                <a:cubicBezTo>
                  <a:pt x="3428868" y="1754802"/>
                  <a:pt x="3417651" y="1755775"/>
                  <a:pt x="3406538" y="1757363"/>
                </a:cubicBezTo>
                <a:cubicBezTo>
                  <a:pt x="3401776" y="1758950"/>
                  <a:pt x="3395801" y="1758575"/>
                  <a:pt x="3392251" y="1762125"/>
                </a:cubicBezTo>
                <a:cubicBezTo>
                  <a:pt x="3388701" y="1765675"/>
                  <a:pt x="3392286" y="1774937"/>
                  <a:pt x="3387488" y="1776413"/>
                </a:cubicBezTo>
                <a:cubicBezTo>
                  <a:pt x="3369217" y="1782035"/>
                  <a:pt x="3349349" y="1779174"/>
                  <a:pt x="3330338" y="1781175"/>
                </a:cubicBezTo>
                <a:cubicBezTo>
                  <a:pt x="3319174" y="1782350"/>
                  <a:pt x="3308113" y="1784350"/>
                  <a:pt x="3297001" y="1785938"/>
                </a:cubicBezTo>
                <a:cubicBezTo>
                  <a:pt x="3292238" y="1787525"/>
                  <a:pt x="3287583" y="1789482"/>
                  <a:pt x="3282713" y="1790700"/>
                </a:cubicBezTo>
                <a:cubicBezTo>
                  <a:pt x="3227080" y="1804608"/>
                  <a:pt x="3202187" y="1793437"/>
                  <a:pt x="3125551" y="1790700"/>
                </a:cubicBezTo>
                <a:cubicBezTo>
                  <a:pt x="3120788" y="1787525"/>
                  <a:pt x="3116383" y="1783735"/>
                  <a:pt x="3111263" y="1781175"/>
                </a:cubicBezTo>
                <a:cubicBezTo>
                  <a:pt x="3103655" y="1777371"/>
                  <a:pt x="3085041" y="1773683"/>
                  <a:pt x="3077926" y="1771650"/>
                </a:cubicBezTo>
                <a:cubicBezTo>
                  <a:pt x="3073099" y="1770271"/>
                  <a:pt x="3068401" y="1768475"/>
                  <a:pt x="3063638" y="1766888"/>
                </a:cubicBezTo>
                <a:cubicBezTo>
                  <a:pt x="3047763" y="1768475"/>
                  <a:pt x="3031782" y="1769224"/>
                  <a:pt x="3016013" y="1771650"/>
                </a:cubicBezTo>
                <a:cubicBezTo>
                  <a:pt x="3011051" y="1772413"/>
                  <a:pt x="3006553" y="1775034"/>
                  <a:pt x="3001726" y="1776413"/>
                </a:cubicBezTo>
                <a:cubicBezTo>
                  <a:pt x="2995432" y="1778211"/>
                  <a:pt x="2989026" y="1779588"/>
                  <a:pt x="2982676" y="1781175"/>
                </a:cubicBezTo>
                <a:cubicBezTo>
                  <a:pt x="2977913" y="1785938"/>
                  <a:pt x="2972700" y="1790289"/>
                  <a:pt x="2968388" y="1795463"/>
                </a:cubicBezTo>
                <a:cubicBezTo>
                  <a:pt x="2964724" y="1799860"/>
                  <a:pt x="2964177" y="1807624"/>
                  <a:pt x="2958863" y="1809750"/>
                </a:cubicBezTo>
                <a:cubicBezTo>
                  <a:pt x="2946980" y="1814503"/>
                  <a:pt x="2933413" y="1812567"/>
                  <a:pt x="2920763" y="1814513"/>
                </a:cubicBezTo>
                <a:cubicBezTo>
                  <a:pt x="2912763" y="1815744"/>
                  <a:pt x="2904888" y="1817688"/>
                  <a:pt x="2896951" y="1819275"/>
                </a:cubicBezTo>
                <a:cubicBezTo>
                  <a:pt x="2885838" y="1817688"/>
                  <a:pt x="2874090" y="1818543"/>
                  <a:pt x="2863613" y="1814513"/>
                </a:cubicBezTo>
                <a:cubicBezTo>
                  <a:pt x="2852928" y="1810404"/>
                  <a:pt x="2844563" y="1801813"/>
                  <a:pt x="2835038" y="1795463"/>
                </a:cubicBezTo>
                <a:lnTo>
                  <a:pt x="2806463" y="1776413"/>
                </a:lnTo>
                <a:lnTo>
                  <a:pt x="2792176" y="1771650"/>
                </a:lnTo>
                <a:cubicBezTo>
                  <a:pt x="2773487" y="1775388"/>
                  <a:pt x="2758940" y="1781226"/>
                  <a:pt x="2739788" y="1771650"/>
                </a:cubicBezTo>
                <a:cubicBezTo>
                  <a:pt x="2734669" y="1769090"/>
                  <a:pt x="2733438" y="1762125"/>
                  <a:pt x="2730263" y="1757363"/>
                </a:cubicBezTo>
                <a:cubicBezTo>
                  <a:pt x="2721894" y="1732253"/>
                  <a:pt x="2731033" y="1752571"/>
                  <a:pt x="2711213" y="1728788"/>
                </a:cubicBezTo>
                <a:cubicBezTo>
                  <a:pt x="2707549" y="1724391"/>
                  <a:pt x="2706451" y="1717675"/>
                  <a:pt x="2701688" y="1714500"/>
                </a:cubicBezTo>
                <a:cubicBezTo>
                  <a:pt x="2696242" y="1710869"/>
                  <a:pt x="2688932" y="1711536"/>
                  <a:pt x="2682638" y="1709738"/>
                </a:cubicBezTo>
                <a:cubicBezTo>
                  <a:pt x="2677811" y="1708359"/>
                  <a:pt x="2672739" y="1707413"/>
                  <a:pt x="2668351" y="1704975"/>
                </a:cubicBezTo>
                <a:cubicBezTo>
                  <a:pt x="2658344" y="1699415"/>
                  <a:pt x="2649301" y="1692275"/>
                  <a:pt x="2639776" y="1685925"/>
                </a:cubicBezTo>
                <a:cubicBezTo>
                  <a:pt x="2635013" y="1682750"/>
                  <a:pt x="2630918" y="1678210"/>
                  <a:pt x="2625488" y="1676400"/>
                </a:cubicBezTo>
                <a:cubicBezTo>
                  <a:pt x="2604991" y="1669568"/>
                  <a:pt x="2616071" y="1672856"/>
                  <a:pt x="2592151" y="1666875"/>
                </a:cubicBezTo>
                <a:cubicBezTo>
                  <a:pt x="2587388" y="1663700"/>
                  <a:pt x="2582983" y="1659910"/>
                  <a:pt x="2577863" y="1657350"/>
                </a:cubicBezTo>
                <a:cubicBezTo>
                  <a:pt x="2573373" y="1655105"/>
                  <a:pt x="2567496" y="1655724"/>
                  <a:pt x="2563576" y="1652588"/>
                </a:cubicBezTo>
                <a:cubicBezTo>
                  <a:pt x="2533677" y="1628669"/>
                  <a:pt x="2578750" y="1644474"/>
                  <a:pt x="2535001" y="1633538"/>
                </a:cubicBezTo>
                <a:cubicBezTo>
                  <a:pt x="2530238" y="1630363"/>
                  <a:pt x="2525833" y="1626573"/>
                  <a:pt x="2520713" y="1624013"/>
                </a:cubicBezTo>
                <a:cubicBezTo>
                  <a:pt x="2516223" y="1621768"/>
                  <a:pt x="2510603" y="1622035"/>
                  <a:pt x="2506426" y="1619250"/>
                </a:cubicBezTo>
                <a:cubicBezTo>
                  <a:pt x="2500822" y="1615514"/>
                  <a:pt x="2497742" y="1608699"/>
                  <a:pt x="2492138" y="1604963"/>
                </a:cubicBezTo>
                <a:cubicBezTo>
                  <a:pt x="2487961" y="1602178"/>
                  <a:pt x="2482341" y="1602445"/>
                  <a:pt x="2477851" y="1600200"/>
                </a:cubicBezTo>
                <a:cubicBezTo>
                  <a:pt x="2472731" y="1597640"/>
                  <a:pt x="2468794" y="1593000"/>
                  <a:pt x="2463563" y="1590675"/>
                </a:cubicBezTo>
                <a:cubicBezTo>
                  <a:pt x="2412559" y="1568007"/>
                  <a:pt x="2453033" y="1593180"/>
                  <a:pt x="2420701" y="1571625"/>
                </a:cubicBezTo>
                <a:cubicBezTo>
                  <a:pt x="2417526" y="1566863"/>
                  <a:pt x="2415223" y="1561385"/>
                  <a:pt x="2411176" y="1557338"/>
                </a:cubicBezTo>
                <a:cubicBezTo>
                  <a:pt x="2407128" y="1553291"/>
                  <a:pt x="2400464" y="1552283"/>
                  <a:pt x="2396888" y="1547813"/>
                </a:cubicBezTo>
                <a:cubicBezTo>
                  <a:pt x="2393752" y="1543893"/>
                  <a:pt x="2396211" y="1536443"/>
                  <a:pt x="2392126" y="1533525"/>
                </a:cubicBezTo>
                <a:cubicBezTo>
                  <a:pt x="2383956" y="1527689"/>
                  <a:pt x="2363551" y="1524000"/>
                  <a:pt x="2363551" y="1524000"/>
                </a:cubicBezTo>
                <a:cubicBezTo>
                  <a:pt x="2358788" y="1519238"/>
                  <a:pt x="2353575" y="1514887"/>
                  <a:pt x="2349263" y="1509713"/>
                </a:cubicBezTo>
                <a:cubicBezTo>
                  <a:pt x="2345599" y="1505316"/>
                  <a:pt x="2344592" y="1498459"/>
                  <a:pt x="2339738" y="1495425"/>
                </a:cubicBezTo>
                <a:cubicBezTo>
                  <a:pt x="2331224" y="1490104"/>
                  <a:pt x="2319517" y="1491469"/>
                  <a:pt x="2311163" y="1485900"/>
                </a:cubicBezTo>
                <a:cubicBezTo>
                  <a:pt x="2301638" y="1479550"/>
                  <a:pt x="2293448" y="1470470"/>
                  <a:pt x="2282588" y="1466850"/>
                </a:cubicBezTo>
                <a:cubicBezTo>
                  <a:pt x="2241871" y="1453278"/>
                  <a:pt x="2263976" y="1458570"/>
                  <a:pt x="2215913" y="1452563"/>
                </a:cubicBezTo>
                <a:cubicBezTo>
                  <a:pt x="2211151" y="1449388"/>
                  <a:pt x="2205673" y="1447085"/>
                  <a:pt x="2201626" y="1443038"/>
                </a:cubicBezTo>
                <a:cubicBezTo>
                  <a:pt x="2197579" y="1438990"/>
                  <a:pt x="2196864" y="1431925"/>
                  <a:pt x="2192101" y="1428750"/>
                </a:cubicBezTo>
                <a:cubicBezTo>
                  <a:pt x="2186655" y="1425119"/>
                  <a:pt x="2179401" y="1425575"/>
                  <a:pt x="2173051" y="1423988"/>
                </a:cubicBezTo>
                <a:cubicBezTo>
                  <a:pt x="2125937" y="1392578"/>
                  <a:pt x="2155895" y="1405754"/>
                  <a:pt x="2077801" y="1400175"/>
                </a:cubicBezTo>
                <a:cubicBezTo>
                  <a:pt x="2033429" y="1385387"/>
                  <a:pt x="2057260" y="1392139"/>
                  <a:pt x="1963501" y="1385888"/>
                </a:cubicBezTo>
                <a:lnTo>
                  <a:pt x="1892063" y="1381125"/>
                </a:lnTo>
                <a:cubicBezTo>
                  <a:pt x="1850629" y="1367315"/>
                  <a:pt x="1898012" y="1381751"/>
                  <a:pt x="1801576" y="1371600"/>
                </a:cubicBezTo>
                <a:cubicBezTo>
                  <a:pt x="1796583" y="1371074"/>
                  <a:pt x="1792211" y="1367823"/>
                  <a:pt x="1787288" y="1366838"/>
                </a:cubicBezTo>
                <a:cubicBezTo>
                  <a:pt x="1776281" y="1364637"/>
                  <a:pt x="1765063" y="1363663"/>
                  <a:pt x="1753951" y="1362075"/>
                </a:cubicBezTo>
                <a:cubicBezTo>
                  <a:pt x="1749188" y="1360488"/>
                  <a:pt x="1744683" y="1357313"/>
                  <a:pt x="1739663" y="1357313"/>
                </a:cubicBezTo>
                <a:cubicBezTo>
                  <a:pt x="1722896" y="1357313"/>
                  <a:pt x="1711536" y="1361926"/>
                  <a:pt x="1696801" y="1366838"/>
                </a:cubicBezTo>
                <a:cubicBezTo>
                  <a:pt x="1695213" y="1373188"/>
                  <a:pt x="1695669" y="1380442"/>
                  <a:pt x="1692038" y="1385888"/>
                </a:cubicBezTo>
                <a:cubicBezTo>
                  <a:pt x="1686762" y="1393803"/>
                  <a:pt x="1671614" y="1397458"/>
                  <a:pt x="1663463" y="1400175"/>
                </a:cubicBezTo>
                <a:cubicBezTo>
                  <a:pt x="1651240" y="1398138"/>
                  <a:pt x="1612568" y="1391466"/>
                  <a:pt x="1601551" y="1390650"/>
                </a:cubicBezTo>
                <a:cubicBezTo>
                  <a:pt x="1569848" y="1388302"/>
                  <a:pt x="1538051" y="1387475"/>
                  <a:pt x="1506301" y="1385888"/>
                </a:cubicBezTo>
                <a:cubicBezTo>
                  <a:pt x="1501538" y="1384300"/>
                  <a:pt x="1495933" y="1384261"/>
                  <a:pt x="1492013" y="1381125"/>
                </a:cubicBezTo>
                <a:cubicBezTo>
                  <a:pt x="1487544" y="1377549"/>
                  <a:pt x="1487718" y="1369163"/>
                  <a:pt x="1482488" y="1366838"/>
                </a:cubicBezTo>
                <a:cubicBezTo>
                  <a:pt x="1472230" y="1362279"/>
                  <a:pt x="1460263" y="1363663"/>
                  <a:pt x="1449151" y="1362075"/>
                </a:cubicBezTo>
                <a:cubicBezTo>
                  <a:pt x="1418322" y="1351799"/>
                  <a:pt x="1422497" y="1361657"/>
                  <a:pt x="1415813" y="1338263"/>
                </a:cubicBezTo>
                <a:cubicBezTo>
                  <a:pt x="1414015" y="1331969"/>
                  <a:pt x="1416021" y="1323473"/>
                  <a:pt x="1411051" y="1319213"/>
                </a:cubicBezTo>
                <a:cubicBezTo>
                  <a:pt x="1403428" y="1312679"/>
                  <a:pt x="1382476" y="1309688"/>
                  <a:pt x="1382476" y="1309688"/>
                </a:cubicBezTo>
                <a:cubicBezTo>
                  <a:pt x="1378602" y="1298067"/>
                  <a:pt x="1377420" y="1290345"/>
                  <a:pt x="1368188" y="1281113"/>
                </a:cubicBezTo>
                <a:cubicBezTo>
                  <a:pt x="1364141" y="1277066"/>
                  <a:pt x="1358663" y="1274763"/>
                  <a:pt x="1353901" y="1271588"/>
                </a:cubicBezTo>
                <a:cubicBezTo>
                  <a:pt x="1331676" y="1273175"/>
                  <a:pt x="1309169" y="1272478"/>
                  <a:pt x="1287226" y="1276350"/>
                </a:cubicBezTo>
                <a:cubicBezTo>
                  <a:pt x="1271804" y="1279071"/>
                  <a:pt x="1272485" y="1291091"/>
                  <a:pt x="1263413" y="1300163"/>
                </a:cubicBezTo>
                <a:cubicBezTo>
                  <a:pt x="1254180" y="1309396"/>
                  <a:pt x="1246459" y="1310577"/>
                  <a:pt x="1234838" y="1314450"/>
                </a:cubicBezTo>
                <a:cubicBezTo>
                  <a:pt x="1231701" y="1323863"/>
                  <a:pt x="1228945" y="1336310"/>
                  <a:pt x="1220551" y="1343025"/>
                </a:cubicBezTo>
                <a:cubicBezTo>
                  <a:pt x="1216631" y="1346161"/>
                  <a:pt x="1211133" y="1346570"/>
                  <a:pt x="1206263" y="1347788"/>
                </a:cubicBezTo>
                <a:cubicBezTo>
                  <a:pt x="1195389" y="1350506"/>
                  <a:pt x="1179052" y="1351868"/>
                  <a:pt x="1168163" y="1357313"/>
                </a:cubicBezTo>
                <a:cubicBezTo>
                  <a:pt x="1131241" y="1375774"/>
                  <a:pt x="1175495" y="1359633"/>
                  <a:pt x="1139588" y="1371600"/>
                </a:cubicBezTo>
                <a:cubicBezTo>
                  <a:pt x="1134826" y="1374775"/>
                  <a:pt x="1130854" y="1379737"/>
                  <a:pt x="1125301" y="1381125"/>
                </a:cubicBezTo>
                <a:cubicBezTo>
                  <a:pt x="1091440" y="1389590"/>
                  <a:pt x="1069153" y="1385165"/>
                  <a:pt x="1034813" y="1381125"/>
                </a:cubicBezTo>
                <a:cubicBezTo>
                  <a:pt x="1023665" y="1379813"/>
                  <a:pt x="1012520" y="1378371"/>
                  <a:pt x="1001476" y="1376363"/>
                </a:cubicBezTo>
                <a:cubicBezTo>
                  <a:pt x="995036" y="1375192"/>
                  <a:pt x="988927" y="1372365"/>
                  <a:pt x="982426" y="1371600"/>
                </a:cubicBezTo>
                <a:cubicBezTo>
                  <a:pt x="961869" y="1369182"/>
                  <a:pt x="941151" y="1368425"/>
                  <a:pt x="920513" y="1366838"/>
                </a:cubicBezTo>
                <a:cubicBezTo>
                  <a:pt x="893489" y="1326302"/>
                  <a:pt x="912841" y="1339527"/>
                  <a:pt x="858601" y="1333500"/>
                </a:cubicBezTo>
                <a:cubicBezTo>
                  <a:pt x="826435" y="1322780"/>
                  <a:pt x="866031" y="1335151"/>
                  <a:pt x="815738" y="1323975"/>
                </a:cubicBezTo>
                <a:cubicBezTo>
                  <a:pt x="810838" y="1322886"/>
                  <a:pt x="806351" y="1320302"/>
                  <a:pt x="801451" y="1319213"/>
                </a:cubicBezTo>
                <a:cubicBezTo>
                  <a:pt x="792025" y="1317118"/>
                  <a:pt x="782401" y="1316038"/>
                  <a:pt x="772876" y="1314450"/>
                </a:cubicBezTo>
                <a:cubicBezTo>
                  <a:pt x="757781" y="1291809"/>
                  <a:pt x="765162" y="1305594"/>
                  <a:pt x="753826" y="1271588"/>
                </a:cubicBezTo>
                <a:lnTo>
                  <a:pt x="749063" y="1257300"/>
                </a:lnTo>
                <a:cubicBezTo>
                  <a:pt x="747476" y="1252538"/>
                  <a:pt x="748478" y="1245797"/>
                  <a:pt x="744301" y="1243013"/>
                </a:cubicBezTo>
                <a:lnTo>
                  <a:pt x="730013" y="1233488"/>
                </a:lnTo>
                <a:cubicBezTo>
                  <a:pt x="722076" y="1235075"/>
                  <a:pt x="713229" y="1234234"/>
                  <a:pt x="706201" y="1238250"/>
                </a:cubicBezTo>
                <a:cubicBezTo>
                  <a:pt x="701231" y="1241090"/>
                  <a:pt x="701146" y="1248962"/>
                  <a:pt x="696676" y="1252538"/>
                </a:cubicBezTo>
                <a:cubicBezTo>
                  <a:pt x="692756" y="1255674"/>
                  <a:pt x="687151" y="1255713"/>
                  <a:pt x="682388" y="1257300"/>
                </a:cubicBezTo>
                <a:cubicBezTo>
                  <a:pt x="665909" y="1251807"/>
                  <a:pt x="667193" y="1255484"/>
                  <a:pt x="658576" y="1238250"/>
                </a:cubicBezTo>
                <a:cubicBezTo>
                  <a:pt x="656331" y="1233760"/>
                  <a:pt x="657990" y="1226748"/>
                  <a:pt x="653813" y="1223963"/>
                </a:cubicBezTo>
                <a:cubicBezTo>
                  <a:pt x="647078" y="1219473"/>
                  <a:pt x="637938" y="1220788"/>
                  <a:pt x="630001" y="1219200"/>
                </a:cubicBezTo>
                <a:cubicBezTo>
                  <a:pt x="620476" y="1222375"/>
                  <a:pt x="609596" y="1222889"/>
                  <a:pt x="601426" y="1228725"/>
                </a:cubicBezTo>
                <a:cubicBezTo>
                  <a:pt x="597341" y="1231643"/>
                  <a:pt x="599799" y="1239093"/>
                  <a:pt x="596663" y="1243013"/>
                </a:cubicBezTo>
                <a:cubicBezTo>
                  <a:pt x="593087" y="1247482"/>
                  <a:pt x="587138" y="1249363"/>
                  <a:pt x="582376" y="1252538"/>
                </a:cubicBezTo>
                <a:cubicBezTo>
                  <a:pt x="568088" y="1243013"/>
                  <a:pt x="566501" y="1244601"/>
                  <a:pt x="558563" y="1228725"/>
                </a:cubicBezTo>
                <a:cubicBezTo>
                  <a:pt x="556318" y="1224235"/>
                  <a:pt x="556937" y="1218358"/>
                  <a:pt x="553801" y="1214438"/>
                </a:cubicBezTo>
                <a:cubicBezTo>
                  <a:pt x="550225" y="1209968"/>
                  <a:pt x="544276" y="1208088"/>
                  <a:pt x="539513" y="1204913"/>
                </a:cubicBezTo>
                <a:cubicBezTo>
                  <a:pt x="536338" y="1200150"/>
                  <a:pt x="534035" y="1194673"/>
                  <a:pt x="529988" y="1190625"/>
                </a:cubicBezTo>
                <a:cubicBezTo>
                  <a:pt x="525941" y="1186578"/>
                  <a:pt x="519365" y="1185497"/>
                  <a:pt x="515701" y="1181100"/>
                </a:cubicBezTo>
                <a:cubicBezTo>
                  <a:pt x="493067" y="1153939"/>
                  <a:pt x="520593" y="1166855"/>
                  <a:pt x="491888" y="1157288"/>
                </a:cubicBezTo>
                <a:cubicBezTo>
                  <a:pt x="487126" y="1154113"/>
                  <a:pt x="481370" y="1152071"/>
                  <a:pt x="477601" y="1147763"/>
                </a:cubicBezTo>
                <a:cubicBezTo>
                  <a:pt x="470063" y="1139148"/>
                  <a:pt x="469657" y="1121965"/>
                  <a:pt x="458551" y="1119188"/>
                </a:cubicBezTo>
                <a:lnTo>
                  <a:pt x="439501" y="1114425"/>
                </a:lnTo>
                <a:cubicBezTo>
                  <a:pt x="429976" y="1108075"/>
                  <a:pt x="421786" y="1098995"/>
                  <a:pt x="410926" y="1095375"/>
                </a:cubicBezTo>
                <a:cubicBezTo>
                  <a:pt x="401401" y="1092200"/>
                  <a:pt x="390705" y="1091419"/>
                  <a:pt x="382351" y="1085850"/>
                </a:cubicBezTo>
                <a:cubicBezTo>
                  <a:pt x="377588" y="1082675"/>
                  <a:pt x="373294" y="1078650"/>
                  <a:pt x="368063" y="1076325"/>
                </a:cubicBezTo>
                <a:cubicBezTo>
                  <a:pt x="358888" y="1072247"/>
                  <a:pt x="349013" y="1069975"/>
                  <a:pt x="339488" y="1066800"/>
                </a:cubicBezTo>
                <a:lnTo>
                  <a:pt x="325201" y="1062038"/>
                </a:lnTo>
                <a:cubicBezTo>
                  <a:pt x="320438" y="1058863"/>
                  <a:pt x="315310" y="1056177"/>
                  <a:pt x="310913" y="1052513"/>
                </a:cubicBezTo>
                <a:cubicBezTo>
                  <a:pt x="305739" y="1048201"/>
                  <a:pt x="302514" y="1041496"/>
                  <a:pt x="296626" y="1038225"/>
                </a:cubicBezTo>
                <a:cubicBezTo>
                  <a:pt x="287849" y="1033349"/>
                  <a:pt x="277576" y="1031875"/>
                  <a:pt x="268051" y="1028700"/>
                </a:cubicBezTo>
                <a:cubicBezTo>
                  <a:pt x="263288" y="1027113"/>
                  <a:pt x="292645" y="1041448"/>
                  <a:pt x="253763" y="1023938"/>
                </a:cubicBezTo>
                <a:lnTo>
                  <a:pt x="34760" y="923641"/>
                </a:lnTo>
                <a:cubicBezTo>
                  <a:pt x="5650" y="836311"/>
                  <a:pt x="5020" y="918751"/>
                  <a:pt x="0" y="722977"/>
                </a:cubicBezTo>
                <a:cubicBezTo>
                  <a:pt x="10366" y="654738"/>
                  <a:pt x="-4715" y="539146"/>
                  <a:pt x="28717" y="486912"/>
                </a:cubicBezTo>
                <a:cubicBezTo>
                  <a:pt x="62149" y="434678"/>
                  <a:pt x="196412" y="420877"/>
                  <a:pt x="234713" y="40957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 18"/>
          <p:cNvSpPr/>
          <p:nvPr/>
        </p:nvSpPr>
        <p:spPr>
          <a:xfrm>
            <a:off x="8640034" y="4730075"/>
            <a:ext cx="1947996" cy="1624633"/>
          </a:xfrm>
          <a:custGeom>
            <a:avLst/>
            <a:gdLst>
              <a:gd name="connsiteX0" fmla="*/ 162059 w 1947996"/>
              <a:gd name="connsiteY0" fmla="*/ 995363 h 1662113"/>
              <a:gd name="connsiteX1" fmla="*/ 171584 w 1947996"/>
              <a:gd name="connsiteY1" fmla="*/ 971550 h 1662113"/>
              <a:gd name="connsiteX2" fmla="*/ 143009 w 1947996"/>
              <a:gd name="connsiteY2" fmla="*/ 957263 h 1662113"/>
              <a:gd name="connsiteX3" fmla="*/ 147771 w 1947996"/>
              <a:gd name="connsiteY3" fmla="*/ 933450 h 1662113"/>
              <a:gd name="connsiteX4" fmla="*/ 162059 w 1947996"/>
              <a:gd name="connsiteY4" fmla="*/ 919163 h 1662113"/>
              <a:gd name="connsiteX5" fmla="*/ 185871 w 1947996"/>
              <a:gd name="connsiteY5" fmla="*/ 895350 h 1662113"/>
              <a:gd name="connsiteX6" fmla="*/ 185871 w 1947996"/>
              <a:gd name="connsiteY6" fmla="*/ 842963 h 1662113"/>
              <a:gd name="connsiteX7" fmla="*/ 176346 w 1947996"/>
              <a:gd name="connsiteY7" fmla="*/ 828675 h 1662113"/>
              <a:gd name="connsiteX8" fmla="*/ 162059 w 1947996"/>
              <a:gd name="connsiteY8" fmla="*/ 823913 h 1662113"/>
              <a:gd name="connsiteX9" fmla="*/ 71571 w 1947996"/>
              <a:gd name="connsiteY9" fmla="*/ 828675 h 1662113"/>
              <a:gd name="connsiteX10" fmla="*/ 47759 w 1947996"/>
              <a:gd name="connsiteY10" fmla="*/ 833438 h 1662113"/>
              <a:gd name="connsiteX11" fmla="*/ 4896 w 1947996"/>
              <a:gd name="connsiteY11" fmla="*/ 828675 h 1662113"/>
              <a:gd name="connsiteX12" fmla="*/ 4896 w 1947996"/>
              <a:gd name="connsiteY12" fmla="*/ 742950 h 1662113"/>
              <a:gd name="connsiteX13" fmla="*/ 19184 w 1947996"/>
              <a:gd name="connsiteY13" fmla="*/ 709613 h 1662113"/>
              <a:gd name="connsiteX14" fmla="*/ 47759 w 1947996"/>
              <a:gd name="connsiteY14" fmla="*/ 695325 h 1662113"/>
              <a:gd name="connsiteX15" fmla="*/ 62046 w 1947996"/>
              <a:gd name="connsiteY15" fmla="*/ 666750 h 1662113"/>
              <a:gd name="connsiteX16" fmla="*/ 76334 w 1947996"/>
              <a:gd name="connsiteY16" fmla="*/ 661988 h 1662113"/>
              <a:gd name="connsiteX17" fmla="*/ 100146 w 1947996"/>
              <a:gd name="connsiteY17" fmla="*/ 642938 h 1662113"/>
              <a:gd name="connsiteX18" fmla="*/ 109671 w 1947996"/>
              <a:gd name="connsiteY18" fmla="*/ 628650 h 1662113"/>
              <a:gd name="connsiteX19" fmla="*/ 157296 w 1947996"/>
              <a:gd name="connsiteY19" fmla="*/ 614363 h 1662113"/>
              <a:gd name="connsiteX20" fmla="*/ 166821 w 1947996"/>
              <a:gd name="connsiteY20" fmla="*/ 600075 h 1662113"/>
              <a:gd name="connsiteX21" fmla="*/ 171584 w 1947996"/>
              <a:gd name="connsiteY21" fmla="*/ 566738 h 1662113"/>
              <a:gd name="connsiteX22" fmla="*/ 185871 w 1947996"/>
              <a:gd name="connsiteY22" fmla="*/ 557213 h 1662113"/>
              <a:gd name="connsiteX23" fmla="*/ 209684 w 1947996"/>
              <a:gd name="connsiteY23" fmla="*/ 538163 h 1662113"/>
              <a:gd name="connsiteX24" fmla="*/ 219209 w 1947996"/>
              <a:gd name="connsiteY24" fmla="*/ 523875 h 1662113"/>
              <a:gd name="connsiteX25" fmla="*/ 233496 w 1947996"/>
              <a:gd name="connsiteY25" fmla="*/ 514350 h 1662113"/>
              <a:gd name="connsiteX26" fmla="*/ 238259 w 1947996"/>
              <a:gd name="connsiteY26" fmla="*/ 466725 h 1662113"/>
              <a:gd name="connsiteX27" fmla="*/ 243021 w 1947996"/>
              <a:gd name="connsiteY27" fmla="*/ 452438 h 1662113"/>
              <a:gd name="connsiteX28" fmla="*/ 257309 w 1947996"/>
              <a:gd name="connsiteY28" fmla="*/ 357188 h 1662113"/>
              <a:gd name="connsiteX29" fmla="*/ 271596 w 1947996"/>
              <a:gd name="connsiteY29" fmla="*/ 352425 h 1662113"/>
              <a:gd name="connsiteX30" fmla="*/ 290646 w 1947996"/>
              <a:gd name="connsiteY30" fmla="*/ 328613 h 1662113"/>
              <a:gd name="connsiteX31" fmla="*/ 295409 w 1947996"/>
              <a:gd name="connsiteY31" fmla="*/ 314325 h 1662113"/>
              <a:gd name="connsiteX32" fmla="*/ 300171 w 1947996"/>
              <a:gd name="connsiteY32" fmla="*/ 200025 h 1662113"/>
              <a:gd name="connsiteX33" fmla="*/ 309696 w 1947996"/>
              <a:gd name="connsiteY33" fmla="*/ 185738 h 1662113"/>
              <a:gd name="connsiteX34" fmla="*/ 333509 w 1947996"/>
              <a:gd name="connsiteY34" fmla="*/ 152400 h 1662113"/>
              <a:gd name="connsiteX35" fmla="*/ 338271 w 1947996"/>
              <a:gd name="connsiteY35" fmla="*/ 138113 h 1662113"/>
              <a:gd name="connsiteX36" fmla="*/ 366846 w 1947996"/>
              <a:gd name="connsiteY36" fmla="*/ 128588 h 1662113"/>
              <a:gd name="connsiteX37" fmla="*/ 385896 w 1947996"/>
              <a:gd name="connsiteY37" fmla="*/ 133350 h 1662113"/>
              <a:gd name="connsiteX38" fmla="*/ 419234 w 1947996"/>
              <a:gd name="connsiteY38" fmla="*/ 138113 h 1662113"/>
              <a:gd name="connsiteX39" fmla="*/ 433521 w 1947996"/>
              <a:gd name="connsiteY39" fmla="*/ 147638 h 1662113"/>
              <a:gd name="connsiteX40" fmla="*/ 447809 w 1947996"/>
              <a:gd name="connsiteY40" fmla="*/ 152400 h 1662113"/>
              <a:gd name="connsiteX41" fmla="*/ 462096 w 1947996"/>
              <a:gd name="connsiteY41" fmla="*/ 147638 h 1662113"/>
              <a:gd name="connsiteX42" fmla="*/ 471621 w 1947996"/>
              <a:gd name="connsiteY42" fmla="*/ 114300 h 1662113"/>
              <a:gd name="connsiteX43" fmla="*/ 485909 w 1947996"/>
              <a:gd name="connsiteY43" fmla="*/ 109538 h 1662113"/>
              <a:gd name="connsiteX44" fmla="*/ 566871 w 1947996"/>
              <a:gd name="connsiteY44" fmla="*/ 104775 h 1662113"/>
              <a:gd name="connsiteX45" fmla="*/ 581159 w 1947996"/>
              <a:gd name="connsiteY45" fmla="*/ 95250 h 1662113"/>
              <a:gd name="connsiteX46" fmla="*/ 595446 w 1947996"/>
              <a:gd name="connsiteY46" fmla="*/ 90488 h 1662113"/>
              <a:gd name="connsiteX47" fmla="*/ 614496 w 1947996"/>
              <a:gd name="connsiteY47" fmla="*/ 61913 h 1662113"/>
              <a:gd name="connsiteX48" fmla="*/ 619259 w 1947996"/>
              <a:gd name="connsiteY48" fmla="*/ 47625 h 1662113"/>
              <a:gd name="connsiteX49" fmla="*/ 647834 w 1947996"/>
              <a:gd name="connsiteY49" fmla="*/ 23813 h 1662113"/>
              <a:gd name="connsiteX50" fmla="*/ 690696 w 1947996"/>
              <a:gd name="connsiteY50" fmla="*/ 28575 h 1662113"/>
              <a:gd name="connsiteX51" fmla="*/ 704984 w 1947996"/>
              <a:gd name="connsiteY51" fmla="*/ 33338 h 1662113"/>
              <a:gd name="connsiteX52" fmla="*/ 747846 w 1947996"/>
              <a:gd name="connsiteY52" fmla="*/ 28575 h 1662113"/>
              <a:gd name="connsiteX53" fmla="*/ 752609 w 1947996"/>
              <a:gd name="connsiteY53" fmla="*/ 14288 h 1662113"/>
              <a:gd name="connsiteX54" fmla="*/ 781184 w 1947996"/>
              <a:gd name="connsiteY54" fmla="*/ 0 h 1662113"/>
              <a:gd name="connsiteX55" fmla="*/ 843096 w 1947996"/>
              <a:gd name="connsiteY55" fmla="*/ 14288 h 1662113"/>
              <a:gd name="connsiteX56" fmla="*/ 857384 w 1947996"/>
              <a:gd name="connsiteY56" fmla="*/ 19050 h 1662113"/>
              <a:gd name="connsiteX57" fmla="*/ 976446 w 1947996"/>
              <a:gd name="connsiteY57" fmla="*/ 19050 h 1662113"/>
              <a:gd name="connsiteX58" fmla="*/ 1024071 w 1947996"/>
              <a:gd name="connsiteY58" fmla="*/ 9525 h 1662113"/>
              <a:gd name="connsiteX59" fmla="*/ 1038359 w 1947996"/>
              <a:gd name="connsiteY59" fmla="*/ 4763 h 1662113"/>
              <a:gd name="connsiteX60" fmla="*/ 1090746 w 1947996"/>
              <a:gd name="connsiteY60" fmla="*/ 14288 h 1662113"/>
              <a:gd name="connsiteX61" fmla="*/ 1105034 w 1947996"/>
              <a:gd name="connsiteY61" fmla="*/ 23813 h 1662113"/>
              <a:gd name="connsiteX62" fmla="*/ 1162184 w 1947996"/>
              <a:gd name="connsiteY62" fmla="*/ 57150 h 1662113"/>
              <a:gd name="connsiteX63" fmla="*/ 1171709 w 1947996"/>
              <a:gd name="connsiteY63" fmla="*/ 71438 h 1662113"/>
              <a:gd name="connsiteX64" fmla="*/ 1200284 w 1947996"/>
              <a:gd name="connsiteY64" fmla="*/ 85725 h 1662113"/>
              <a:gd name="connsiteX65" fmla="*/ 1228859 w 1947996"/>
              <a:gd name="connsiteY65" fmla="*/ 90488 h 1662113"/>
              <a:gd name="connsiteX66" fmla="*/ 1243146 w 1947996"/>
              <a:gd name="connsiteY66" fmla="*/ 95250 h 1662113"/>
              <a:gd name="connsiteX67" fmla="*/ 1247909 w 1947996"/>
              <a:gd name="connsiteY67" fmla="*/ 109538 h 1662113"/>
              <a:gd name="connsiteX68" fmla="*/ 1295534 w 1947996"/>
              <a:gd name="connsiteY68" fmla="*/ 114300 h 1662113"/>
              <a:gd name="connsiteX69" fmla="*/ 1324109 w 1947996"/>
              <a:gd name="connsiteY69" fmla="*/ 119063 h 1662113"/>
              <a:gd name="connsiteX70" fmla="*/ 1433646 w 1947996"/>
              <a:gd name="connsiteY70" fmla="*/ 119063 h 1662113"/>
              <a:gd name="connsiteX71" fmla="*/ 1443171 w 1947996"/>
              <a:gd name="connsiteY71" fmla="*/ 133350 h 1662113"/>
              <a:gd name="connsiteX72" fmla="*/ 1500321 w 1947996"/>
              <a:gd name="connsiteY72" fmla="*/ 138113 h 1662113"/>
              <a:gd name="connsiteX73" fmla="*/ 1519371 w 1947996"/>
              <a:gd name="connsiteY73" fmla="*/ 166688 h 1662113"/>
              <a:gd name="connsiteX74" fmla="*/ 1528896 w 1947996"/>
              <a:gd name="connsiteY74" fmla="*/ 180975 h 1662113"/>
              <a:gd name="connsiteX75" fmla="*/ 1528896 w 1947996"/>
              <a:gd name="connsiteY75" fmla="*/ 261938 h 1662113"/>
              <a:gd name="connsiteX76" fmla="*/ 1557471 w 1947996"/>
              <a:gd name="connsiteY76" fmla="*/ 280988 h 1662113"/>
              <a:gd name="connsiteX77" fmla="*/ 1571759 w 1947996"/>
              <a:gd name="connsiteY77" fmla="*/ 309563 h 1662113"/>
              <a:gd name="connsiteX78" fmla="*/ 1576521 w 1947996"/>
              <a:gd name="connsiteY78" fmla="*/ 323850 h 1662113"/>
              <a:gd name="connsiteX79" fmla="*/ 1609859 w 1947996"/>
              <a:gd name="connsiteY79" fmla="*/ 338138 h 1662113"/>
              <a:gd name="connsiteX80" fmla="*/ 1633671 w 1947996"/>
              <a:gd name="connsiteY80" fmla="*/ 342900 h 1662113"/>
              <a:gd name="connsiteX81" fmla="*/ 1695584 w 1947996"/>
              <a:gd name="connsiteY81" fmla="*/ 352425 h 1662113"/>
              <a:gd name="connsiteX82" fmla="*/ 1738446 w 1947996"/>
              <a:gd name="connsiteY82" fmla="*/ 366713 h 1662113"/>
              <a:gd name="connsiteX83" fmla="*/ 1752734 w 1947996"/>
              <a:gd name="connsiteY83" fmla="*/ 371475 h 1662113"/>
              <a:gd name="connsiteX84" fmla="*/ 1781309 w 1947996"/>
              <a:gd name="connsiteY84" fmla="*/ 390525 h 1662113"/>
              <a:gd name="connsiteX85" fmla="*/ 1795596 w 1947996"/>
              <a:gd name="connsiteY85" fmla="*/ 400050 h 1662113"/>
              <a:gd name="connsiteX86" fmla="*/ 1824171 w 1947996"/>
              <a:gd name="connsiteY86" fmla="*/ 409575 h 1662113"/>
              <a:gd name="connsiteX87" fmla="*/ 1833696 w 1947996"/>
              <a:gd name="connsiteY87" fmla="*/ 423863 h 1662113"/>
              <a:gd name="connsiteX88" fmla="*/ 1838459 w 1947996"/>
              <a:gd name="connsiteY88" fmla="*/ 438150 h 1662113"/>
              <a:gd name="connsiteX89" fmla="*/ 1843221 w 1947996"/>
              <a:gd name="connsiteY89" fmla="*/ 528638 h 1662113"/>
              <a:gd name="connsiteX90" fmla="*/ 1871796 w 1947996"/>
              <a:gd name="connsiteY90" fmla="*/ 571500 h 1662113"/>
              <a:gd name="connsiteX91" fmla="*/ 1881321 w 1947996"/>
              <a:gd name="connsiteY91" fmla="*/ 585788 h 1662113"/>
              <a:gd name="connsiteX92" fmla="*/ 1876559 w 1947996"/>
              <a:gd name="connsiteY92" fmla="*/ 638175 h 1662113"/>
              <a:gd name="connsiteX93" fmla="*/ 1862271 w 1947996"/>
              <a:gd name="connsiteY93" fmla="*/ 647700 h 1662113"/>
              <a:gd name="connsiteX94" fmla="*/ 1838459 w 1947996"/>
              <a:gd name="connsiteY94" fmla="*/ 671513 h 1662113"/>
              <a:gd name="connsiteX95" fmla="*/ 1833696 w 1947996"/>
              <a:gd name="connsiteY95" fmla="*/ 685800 h 1662113"/>
              <a:gd name="connsiteX96" fmla="*/ 1828934 w 1947996"/>
              <a:gd name="connsiteY96" fmla="*/ 704850 h 1662113"/>
              <a:gd name="connsiteX97" fmla="*/ 1819409 w 1947996"/>
              <a:gd name="connsiteY97" fmla="*/ 719138 h 1662113"/>
              <a:gd name="connsiteX98" fmla="*/ 1814646 w 1947996"/>
              <a:gd name="connsiteY98" fmla="*/ 733425 h 1662113"/>
              <a:gd name="connsiteX99" fmla="*/ 1819409 w 1947996"/>
              <a:gd name="connsiteY99" fmla="*/ 795338 h 1662113"/>
              <a:gd name="connsiteX100" fmla="*/ 1847984 w 1947996"/>
              <a:gd name="connsiteY100" fmla="*/ 804863 h 1662113"/>
              <a:gd name="connsiteX101" fmla="*/ 1890846 w 1947996"/>
              <a:gd name="connsiteY101" fmla="*/ 838200 h 1662113"/>
              <a:gd name="connsiteX102" fmla="*/ 1900371 w 1947996"/>
              <a:gd name="connsiteY102" fmla="*/ 852488 h 1662113"/>
              <a:gd name="connsiteX103" fmla="*/ 1914659 w 1947996"/>
              <a:gd name="connsiteY103" fmla="*/ 866775 h 1662113"/>
              <a:gd name="connsiteX104" fmla="*/ 1933709 w 1947996"/>
              <a:gd name="connsiteY104" fmla="*/ 895350 h 1662113"/>
              <a:gd name="connsiteX105" fmla="*/ 1943234 w 1947996"/>
              <a:gd name="connsiteY105" fmla="*/ 923925 h 1662113"/>
              <a:gd name="connsiteX106" fmla="*/ 1947996 w 1947996"/>
              <a:gd name="connsiteY106" fmla="*/ 938213 h 1662113"/>
              <a:gd name="connsiteX107" fmla="*/ 1943234 w 1947996"/>
              <a:gd name="connsiteY107" fmla="*/ 952500 h 1662113"/>
              <a:gd name="connsiteX108" fmla="*/ 1928946 w 1947996"/>
              <a:gd name="connsiteY108" fmla="*/ 962025 h 1662113"/>
              <a:gd name="connsiteX109" fmla="*/ 1919421 w 1947996"/>
              <a:gd name="connsiteY109" fmla="*/ 976313 h 1662113"/>
              <a:gd name="connsiteX110" fmla="*/ 1905134 w 1947996"/>
              <a:gd name="connsiteY110" fmla="*/ 1019175 h 1662113"/>
              <a:gd name="connsiteX111" fmla="*/ 1900371 w 1947996"/>
              <a:gd name="connsiteY111" fmla="*/ 1033463 h 1662113"/>
              <a:gd name="connsiteX112" fmla="*/ 1895609 w 1947996"/>
              <a:gd name="connsiteY112" fmla="*/ 1047750 h 1662113"/>
              <a:gd name="connsiteX113" fmla="*/ 1900371 w 1947996"/>
              <a:gd name="connsiteY113" fmla="*/ 1066800 h 1662113"/>
              <a:gd name="connsiteX114" fmla="*/ 1905134 w 1947996"/>
              <a:gd name="connsiteY114" fmla="*/ 1081088 h 1662113"/>
              <a:gd name="connsiteX115" fmla="*/ 1909896 w 1947996"/>
              <a:gd name="connsiteY115" fmla="*/ 1133475 h 1662113"/>
              <a:gd name="connsiteX116" fmla="*/ 1919421 w 1947996"/>
              <a:gd name="connsiteY116" fmla="*/ 1162050 h 1662113"/>
              <a:gd name="connsiteX117" fmla="*/ 1924184 w 1947996"/>
              <a:gd name="connsiteY117" fmla="*/ 1176338 h 1662113"/>
              <a:gd name="connsiteX118" fmla="*/ 1919421 w 1947996"/>
              <a:gd name="connsiteY118" fmla="*/ 1204913 h 1662113"/>
              <a:gd name="connsiteX119" fmla="*/ 1914659 w 1947996"/>
              <a:gd name="connsiteY119" fmla="*/ 1219200 h 1662113"/>
              <a:gd name="connsiteX120" fmla="*/ 1862271 w 1947996"/>
              <a:gd name="connsiteY120" fmla="*/ 1223963 h 1662113"/>
              <a:gd name="connsiteX121" fmla="*/ 1847984 w 1947996"/>
              <a:gd name="connsiteY121" fmla="*/ 1233488 h 1662113"/>
              <a:gd name="connsiteX122" fmla="*/ 1828934 w 1947996"/>
              <a:gd name="connsiteY122" fmla="*/ 1262063 h 1662113"/>
              <a:gd name="connsiteX123" fmla="*/ 1824171 w 1947996"/>
              <a:gd name="connsiteY123" fmla="*/ 1295400 h 1662113"/>
              <a:gd name="connsiteX124" fmla="*/ 1795596 w 1947996"/>
              <a:gd name="connsiteY124" fmla="*/ 1314450 h 1662113"/>
              <a:gd name="connsiteX125" fmla="*/ 1781309 w 1947996"/>
              <a:gd name="connsiteY125" fmla="*/ 1385888 h 1662113"/>
              <a:gd name="connsiteX126" fmla="*/ 1762259 w 1947996"/>
              <a:gd name="connsiteY126" fmla="*/ 1452563 h 1662113"/>
              <a:gd name="connsiteX127" fmla="*/ 1747971 w 1947996"/>
              <a:gd name="connsiteY127" fmla="*/ 1481138 h 1662113"/>
              <a:gd name="connsiteX128" fmla="*/ 1719396 w 1947996"/>
              <a:gd name="connsiteY128" fmla="*/ 1500188 h 1662113"/>
              <a:gd name="connsiteX129" fmla="*/ 1709871 w 1947996"/>
              <a:gd name="connsiteY129" fmla="*/ 1514475 h 1662113"/>
              <a:gd name="connsiteX130" fmla="*/ 1667009 w 1947996"/>
              <a:gd name="connsiteY130" fmla="*/ 1538288 h 1662113"/>
              <a:gd name="connsiteX131" fmla="*/ 1647959 w 1947996"/>
              <a:gd name="connsiteY131" fmla="*/ 1533525 h 1662113"/>
              <a:gd name="connsiteX132" fmla="*/ 1643196 w 1947996"/>
              <a:gd name="connsiteY132" fmla="*/ 1519238 h 1662113"/>
              <a:gd name="connsiteX133" fmla="*/ 1628909 w 1947996"/>
              <a:gd name="connsiteY133" fmla="*/ 1514475 h 1662113"/>
              <a:gd name="connsiteX134" fmla="*/ 1576521 w 1947996"/>
              <a:gd name="connsiteY134" fmla="*/ 1519238 h 1662113"/>
              <a:gd name="connsiteX135" fmla="*/ 1557471 w 1947996"/>
              <a:gd name="connsiteY135" fmla="*/ 1543050 h 1662113"/>
              <a:gd name="connsiteX136" fmla="*/ 1547946 w 1947996"/>
              <a:gd name="connsiteY136" fmla="*/ 1576388 h 1662113"/>
              <a:gd name="connsiteX137" fmla="*/ 1524134 w 1947996"/>
              <a:gd name="connsiteY137" fmla="*/ 1604963 h 1662113"/>
              <a:gd name="connsiteX138" fmla="*/ 1519371 w 1947996"/>
              <a:gd name="connsiteY138" fmla="*/ 1619250 h 1662113"/>
              <a:gd name="connsiteX139" fmla="*/ 1505084 w 1947996"/>
              <a:gd name="connsiteY139" fmla="*/ 1628775 h 1662113"/>
              <a:gd name="connsiteX140" fmla="*/ 1481271 w 1947996"/>
              <a:gd name="connsiteY140" fmla="*/ 1662113 h 1662113"/>
              <a:gd name="connsiteX141" fmla="*/ 1414596 w 1947996"/>
              <a:gd name="connsiteY141" fmla="*/ 1647825 h 1662113"/>
              <a:gd name="connsiteX142" fmla="*/ 1405071 w 1947996"/>
              <a:gd name="connsiteY142" fmla="*/ 1633538 h 1662113"/>
              <a:gd name="connsiteX143" fmla="*/ 1376496 w 1947996"/>
              <a:gd name="connsiteY143" fmla="*/ 1624013 h 1662113"/>
              <a:gd name="connsiteX144" fmla="*/ 1362209 w 1947996"/>
              <a:gd name="connsiteY144" fmla="*/ 1614488 h 1662113"/>
              <a:gd name="connsiteX145" fmla="*/ 1314584 w 1947996"/>
              <a:gd name="connsiteY145" fmla="*/ 1614488 h 1662113"/>
              <a:gd name="connsiteX146" fmla="*/ 1300296 w 1947996"/>
              <a:gd name="connsiteY146" fmla="*/ 1624013 h 1662113"/>
              <a:gd name="connsiteX147" fmla="*/ 1262196 w 1947996"/>
              <a:gd name="connsiteY147" fmla="*/ 1619250 h 1662113"/>
              <a:gd name="connsiteX148" fmla="*/ 1257434 w 1947996"/>
              <a:gd name="connsiteY148" fmla="*/ 1604963 h 1662113"/>
              <a:gd name="connsiteX149" fmla="*/ 1247909 w 1947996"/>
              <a:gd name="connsiteY149" fmla="*/ 1590675 h 1662113"/>
              <a:gd name="connsiteX150" fmla="*/ 1243146 w 1947996"/>
              <a:gd name="connsiteY150" fmla="*/ 1576388 h 1662113"/>
              <a:gd name="connsiteX151" fmla="*/ 1228859 w 1947996"/>
              <a:gd name="connsiteY151" fmla="*/ 1566863 h 1662113"/>
              <a:gd name="connsiteX152" fmla="*/ 1205046 w 1947996"/>
              <a:gd name="connsiteY152" fmla="*/ 1538288 h 1662113"/>
              <a:gd name="connsiteX153" fmla="*/ 1185996 w 1947996"/>
              <a:gd name="connsiteY153" fmla="*/ 1533525 h 1662113"/>
              <a:gd name="connsiteX154" fmla="*/ 1171709 w 1947996"/>
              <a:gd name="connsiteY154" fmla="*/ 1528763 h 1662113"/>
              <a:gd name="connsiteX155" fmla="*/ 1143134 w 1947996"/>
              <a:gd name="connsiteY155" fmla="*/ 1509713 h 1662113"/>
              <a:gd name="connsiteX156" fmla="*/ 1081221 w 1947996"/>
              <a:gd name="connsiteY156" fmla="*/ 1495425 h 1662113"/>
              <a:gd name="connsiteX157" fmla="*/ 1066934 w 1947996"/>
              <a:gd name="connsiteY157" fmla="*/ 1485900 h 1662113"/>
              <a:gd name="connsiteX158" fmla="*/ 1052646 w 1947996"/>
              <a:gd name="connsiteY158" fmla="*/ 1481138 h 1662113"/>
              <a:gd name="connsiteX159" fmla="*/ 995496 w 1947996"/>
              <a:gd name="connsiteY159" fmla="*/ 1471613 h 1662113"/>
              <a:gd name="connsiteX160" fmla="*/ 966921 w 1947996"/>
              <a:gd name="connsiteY160" fmla="*/ 1452563 h 1662113"/>
              <a:gd name="connsiteX161" fmla="*/ 952634 w 1947996"/>
              <a:gd name="connsiteY161" fmla="*/ 1443038 h 1662113"/>
              <a:gd name="connsiteX162" fmla="*/ 924059 w 1947996"/>
              <a:gd name="connsiteY162" fmla="*/ 1433513 h 1662113"/>
              <a:gd name="connsiteX163" fmla="*/ 909771 w 1947996"/>
              <a:gd name="connsiteY163" fmla="*/ 1404938 h 1662113"/>
              <a:gd name="connsiteX164" fmla="*/ 881196 w 1947996"/>
              <a:gd name="connsiteY164" fmla="*/ 1390650 h 1662113"/>
              <a:gd name="connsiteX165" fmla="*/ 862146 w 1947996"/>
              <a:gd name="connsiteY165" fmla="*/ 1385888 h 1662113"/>
              <a:gd name="connsiteX166" fmla="*/ 847859 w 1947996"/>
              <a:gd name="connsiteY166" fmla="*/ 1381125 h 1662113"/>
              <a:gd name="connsiteX167" fmla="*/ 800234 w 1947996"/>
              <a:gd name="connsiteY167" fmla="*/ 1376363 h 1662113"/>
              <a:gd name="connsiteX168" fmla="*/ 776421 w 1947996"/>
              <a:gd name="connsiteY168" fmla="*/ 1352550 h 1662113"/>
              <a:gd name="connsiteX169" fmla="*/ 762134 w 1947996"/>
              <a:gd name="connsiteY169" fmla="*/ 1343025 h 1662113"/>
              <a:gd name="connsiteX170" fmla="*/ 733559 w 1947996"/>
              <a:gd name="connsiteY170" fmla="*/ 1319213 h 1662113"/>
              <a:gd name="connsiteX171" fmla="*/ 728796 w 1947996"/>
              <a:gd name="connsiteY171" fmla="*/ 1304925 h 1662113"/>
              <a:gd name="connsiteX172" fmla="*/ 724034 w 1947996"/>
              <a:gd name="connsiteY172" fmla="*/ 1214438 h 1662113"/>
              <a:gd name="connsiteX173" fmla="*/ 695459 w 1947996"/>
              <a:gd name="connsiteY173" fmla="*/ 1195388 h 1662113"/>
              <a:gd name="connsiteX174" fmla="*/ 666884 w 1947996"/>
              <a:gd name="connsiteY174" fmla="*/ 1185863 h 1662113"/>
              <a:gd name="connsiteX175" fmla="*/ 652596 w 1947996"/>
              <a:gd name="connsiteY175" fmla="*/ 1171575 h 1662113"/>
              <a:gd name="connsiteX176" fmla="*/ 638309 w 1947996"/>
              <a:gd name="connsiteY176" fmla="*/ 1166813 h 1662113"/>
              <a:gd name="connsiteX177" fmla="*/ 590684 w 1947996"/>
              <a:gd name="connsiteY177" fmla="*/ 1162050 h 1662113"/>
              <a:gd name="connsiteX178" fmla="*/ 576396 w 1947996"/>
              <a:gd name="connsiteY178" fmla="*/ 1157288 h 1662113"/>
              <a:gd name="connsiteX179" fmla="*/ 566871 w 1947996"/>
              <a:gd name="connsiteY179" fmla="*/ 1143000 h 1662113"/>
              <a:gd name="connsiteX180" fmla="*/ 538296 w 1947996"/>
              <a:gd name="connsiteY180" fmla="*/ 1133475 h 1662113"/>
              <a:gd name="connsiteX181" fmla="*/ 524009 w 1947996"/>
              <a:gd name="connsiteY181" fmla="*/ 1128713 h 1662113"/>
              <a:gd name="connsiteX182" fmla="*/ 509721 w 1947996"/>
              <a:gd name="connsiteY182" fmla="*/ 1123950 h 1662113"/>
              <a:gd name="connsiteX183" fmla="*/ 476384 w 1947996"/>
              <a:gd name="connsiteY183" fmla="*/ 1090613 h 1662113"/>
              <a:gd name="connsiteX184" fmla="*/ 428759 w 1947996"/>
              <a:gd name="connsiteY184" fmla="*/ 1085850 h 1662113"/>
              <a:gd name="connsiteX185" fmla="*/ 409709 w 1947996"/>
              <a:gd name="connsiteY185" fmla="*/ 1057275 h 1662113"/>
              <a:gd name="connsiteX186" fmla="*/ 404946 w 1947996"/>
              <a:gd name="connsiteY186" fmla="*/ 1042988 h 1662113"/>
              <a:gd name="connsiteX187" fmla="*/ 385896 w 1947996"/>
              <a:gd name="connsiteY187" fmla="*/ 1014413 h 1662113"/>
              <a:gd name="connsiteX188" fmla="*/ 366846 w 1947996"/>
              <a:gd name="connsiteY188" fmla="*/ 985838 h 1662113"/>
              <a:gd name="connsiteX189" fmla="*/ 352559 w 1947996"/>
              <a:gd name="connsiteY189" fmla="*/ 981075 h 1662113"/>
              <a:gd name="connsiteX190" fmla="*/ 290646 w 1947996"/>
              <a:gd name="connsiteY190" fmla="*/ 990600 h 1662113"/>
              <a:gd name="connsiteX191" fmla="*/ 257309 w 1947996"/>
              <a:gd name="connsiteY191" fmla="*/ 1000125 h 1662113"/>
              <a:gd name="connsiteX192" fmla="*/ 162059 w 1947996"/>
              <a:gd name="connsiteY192" fmla="*/ 995363 h 166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947996" h="1662113">
                <a:moveTo>
                  <a:pt x="162059" y="995363"/>
                </a:moveTo>
                <a:cubicBezTo>
                  <a:pt x="147771" y="990600"/>
                  <a:pt x="172793" y="980013"/>
                  <a:pt x="171584" y="971550"/>
                </a:cubicBezTo>
                <a:cubicBezTo>
                  <a:pt x="170661" y="965087"/>
                  <a:pt x="147342" y="958707"/>
                  <a:pt x="143009" y="957263"/>
                </a:cubicBezTo>
                <a:cubicBezTo>
                  <a:pt x="144596" y="949325"/>
                  <a:pt x="144151" y="940690"/>
                  <a:pt x="147771" y="933450"/>
                </a:cubicBezTo>
                <a:cubicBezTo>
                  <a:pt x="150783" y="927426"/>
                  <a:pt x="157747" y="924337"/>
                  <a:pt x="162059" y="919163"/>
                </a:cubicBezTo>
                <a:cubicBezTo>
                  <a:pt x="181905" y="895348"/>
                  <a:pt x="159676" y="912814"/>
                  <a:pt x="185871" y="895350"/>
                </a:cubicBezTo>
                <a:cubicBezTo>
                  <a:pt x="193309" y="873039"/>
                  <a:pt x="194757" y="875545"/>
                  <a:pt x="185871" y="842963"/>
                </a:cubicBezTo>
                <a:cubicBezTo>
                  <a:pt x="184365" y="837441"/>
                  <a:pt x="180816" y="832251"/>
                  <a:pt x="176346" y="828675"/>
                </a:cubicBezTo>
                <a:cubicBezTo>
                  <a:pt x="172426" y="825539"/>
                  <a:pt x="166821" y="825500"/>
                  <a:pt x="162059" y="823913"/>
                </a:cubicBezTo>
                <a:cubicBezTo>
                  <a:pt x="131896" y="825500"/>
                  <a:pt x="101671" y="826167"/>
                  <a:pt x="71571" y="828675"/>
                </a:cubicBezTo>
                <a:cubicBezTo>
                  <a:pt x="63504" y="829347"/>
                  <a:pt x="55854" y="833438"/>
                  <a:pt x="47759" y="833438"/>
                </a:cubicBezTo>
                <a:cubicBezTo>
                  <a:pt x="33383" y="833438"/>
                  <a:pt x="19184" y="830263"/>
                  <a:pt x="4896" y="828675"/>
                </a:cubicBezTo>
                <a:cubicBezTo>
                  <a:pt x="-876" y="782494"/>
                  <a:pt x="-2347" y="793650"/>
                  <a:pt x="4896" y="742950"/>
                </a:cubicBezTo>
                <a:cubicBezTo>
                  <a:pt x="6718" y="730199"/>
                  <a:pt x="9814" y="718983"/>
                  <a:pt x="19184" y="709613"/>
                </a:cubicBezTo>
                <a:cubicBezTo>
                  <a:pt x="28416" y="700381"/>
                  <a:pt x="36138" y="699199"/>
                  <a:pt x="47759" y="695325"/>
                </a:cubicBezTo>
                <a:cubicBezTo>
                  <a:pt x="50896" y="685913"/>
                  <a:pt x="53653" y="673464"/>
                  <a:pt x="62046" y="666750"/>
                </a:cubicBezTo>
                <a:cubicBezTo>
                  <a:pt x="65966" y="663614"/>
                  <a:pt x="71571" y="663575"/>
                  <a:pt x="76334" y="661988"/>
                </a:cubicBezTo>
                <a:cubicBezTo>
                  <a:pt x="103632" y="621039"/>
                  <a:pt x="67283" y="669229"/>
                  <a:pt x="100146" y="642938"/>
                </a:cubicBezTo>
                <a:cubicBezTo>
                  <a:pt x="104616" y="639362"/>
                  <a:pt x="105624" y="632697"/>
                  <a:pt x="109671" y="628650"/>
                </a:cubicBezTo>
                <a:cubicBezTo>
                  <a:pt x="124110" y="614211"/>
                  <a:pt x="136313" y="617360"/>
                  <a:pt x="157296" y="614363"/>
                </a:cubicBezTo>
                <a:cubicBezTo>
                  <a:pt x="160471" y="609600"/>
                  <a:pt x="165176" y="605558"/>
                  <a:pt x="166821" y="600075"/>
                </a:cubicBezTo>
                <a:cubicBezTo>
                  <a:pt x="170047" y="589323"/>
                  <a:pt x="167025" y="576996"/>
                  <a:pt x="171584" y="566738"/>
                </a:cubicBezTo>
                <a:cubicBezTo>
                  <a:pt x="173909" y="561508"/>
                  <a:pt x="181109" y="560388"/>
                  <a:pt x="185871" y="557213"/>
                </a:cubicBezTo>
                <a:cubicBezTo>
                  <a:pt x="213168" y="516265"/>
                  <a:pt x="176821" y="564453"/>
                  <a:pt x="209684" y="538163"/>
                </a:cubicBezTo>
                <a:cubicBezTo>
                  <a:pt x="214154" y="534587"/>
                  <a:pt x="215162" y="527923"/>
                  <a:pt x="219209" y="523875"/>
                </a:cubicBezTo>
                <a:cubicBezTo>
                  <a:pt x="223256" y="519828"/>
                  <a:pt x="228734" y="517525"/>
                  <a:pt x="233496" y="514350"/>
                </a:cubicBezTo>
                <a:cubicBezTo>
                  <a:pt x="235084" y="498475"/>
                  <a:pt x="235833" y="482494"/>
                  <a:pt x="238259" y="466725"/>
                </a:cubicBezTo>
                <a:cubicBezTo>
                  <a:pt x="239022" y="461763"/>
                  <a:pt x="242522" y="457433"/>
                  <a:pt x="243021" y="452438"/>
                </a:cubicBezTo>
                <a:cubicBezTo>
                  <a:pt x="243187" y="450774"/>
                  <a:pt x="233832" y="375970"/>
                  <a:pt x="257309" y="357188"/>
                </a:cubicBezTo>
                <a:cubicBezTo>
                  <a:pt x="261229" y="354052"/>
                  <a:pt x="266834" y="354013"/>
                  <a:pt x="271596" y="352425"/>
                </a:cubicBezTo>
                <a:cubicBezTo>
                  <a:pt x="283569" y="316512"/>
                  <a:pt x="266026" y="359389"/>
                  <a:pt x="290646" y="328613"/>
                </a:cubicBezTo>
                <a:cubicBezTo>
                  <a:pt x="293782" y="324693"/>
                  <a:pt x="293821" y="319088"/>
                  <a:pt x="295409" y="314325"/>
                </a:cubicBezTo>
                <a:cubicBezTo>
                  <a:pt x="296996" y="276225"/>
                  <a:pt x="295960" y="237925"/>
                  <a:pt x="300171" y="200025"/>
                </a:cubicBezTo>
                <a:cubicBezTo>
                  <a:pt x="300803" y="194336"/>
                  <a:pt x="307371" y="190968"/>
                  <a:pt x="309696" y="185738"/>
                </a:cubicBezTo>
                <a:cubicBezTo>
                  <a:pt x="325157" y="150951"/>
                  <a:pt x="307522" y="161063"/>
                  <a:pt x="333509" y="152400"/>
                </a:cubicBezTo>
                <a:cubicBezTo>
                  <a:pt x="335096" y="147638"/>
                  <a:pt x="334186" y="141031"/>
                  <a:pt x="338271" y="138113"/>
                </a:cubicBezTo>
                <a:cubicBezTo>
                  <a:pt x="346441" y="132277"/>
                  <a:pt x="366846" y="128588"/>
                  <a:pt x="366846" y="128588"/>
                </a:cubicBezTo>
                <a:cubicBezTo>
                  <a:pt x="373196" y="130175"/>
                  <a:pt x="379456" y="132179"/>
                  <a:pt x="385896" y="133350"/>
                </a:cubicBezTo>
                <a:cubicBezTo>
                  <a:pt x="396940" y="135358"/>
                  <a:pt x="408482" y="134887"/>
                  <a:pt x="419234" y="138113"/>
                </a:cubicBezTo>
                <a:cubicBezTo>
                  <a:pt x="424716" y="139758"/>
                  <a:pt x="428402" y="145078"/>
                  <a:pt x="433521" y="147638"/>
                </a:cubicBezTo>
                <a:cubicBezTo>
                  <a:pt x="438011" y="149883"/>
                  <a:pt x="443046" y="150813"/>
                  <a:pt x="447809" y="152400"/>
                </a:cubicBezTo>
                <a:cubicBezTo>
                  <a:pt x="452571" y="150813"/>
                  <a:pt x="458546" y="151188"/>
                  <a:pt x="462096" y="147638"/>
                </a:cubicBezTo>
                <a:cubicBezTo>
                  <a:pt x="464728" y="145006"/>
                  <a:pt x="471119" y="114928"/>
                  <a:pt x="471621" y="114300"/>
                </a:cubicBezTo>
                <a:cubicBezTo>
                  <a:pt x="474757" y="110380"/>
                  <a:pt x="480914" y="110038"/>
                  <a:pt x="485909" y="109538"/>
                </a:cubicBezTo>
                <a:cubicBezTo>
                  <a:pt x="512809" y="106848"/>
                  <a:pt x="539884" y="106363"/>
                  <a:pt x="566871" y="104775"/>
                </a:cubicBezTo>
                <a:cubicBezTo>
                  <a:pt x="571634" y="101600"/>
                  <a:pt x="576039" y="97810"/>
                  <a:pt x="581159" y="95250"/>
                </a:cubicBezTo>
                <a:cubicBezTo>
                  <a:pt x="585649" y="93005"/>
                  <a:pt x="591896" y="94038"/>
                  <a:pt x="595446" y="90488"/>
                </a:cubicBezTo>
                <a:cubicBezTo>
                  <a:pt x="603541" y="82393"/>
                  <a:pt x="608146" y="71438"/>
                  <a:pt x="614496" y="61913"/>
                </a:cubicBezTo>
                <a:cubicBezTo>
                  <a:pt x="617281" y="57736"/>
                  <a:pt x="616474" y="51802"/>
                  <a:pt x="619259" y="47625"/>
                </a:cubicBezTo>
                <a:cubicBezTo>
                  <a:pt x="626593" y="36624"/>
                  <a:pt x="637291" y="30841"/>
                  <a:pt x="647834" y="23813"/>
                </a:cubicBezTo>
                <a:cubicBezTo>
                  <a:pt x="662121" y="25400"/>
                  <a:pt x="676516" y="26212"/>
                  <a:pt x="690696" y="28575"/>
                </a:cubicBezTo>
                <a:cubicBezTo>
                  <a:pt x="695648" y="29400"/>
                  <a:pt x="699964" y="33338"/>
                  <a:pt x="704984" y="33338"/>
                </a:cubicBezTo>
                <a:cubicBezTo>
                  <a:pt x="719359" y="33338"/>
                  <a:pt x="733559" y="30163"/>
                  <a:pt x="747846" y="28575"/>
                </a:cubicBezTo>
                <a:cubicBezTo>
                  <a:pt x="749434" y="23813"/>
                  <a:pt x="749473" y="18208"/>
                  <a:pt x="752609" y="14288"/>
                </a:cubicBezTo>
                <a:cubicBezTo>
                  <a:pt x="759324" y="5895"/>
                  <a:pt x="771772" y="3138"/>
                  <a:pt x="781184" y="0"/>
                </a:cubicBezTo>
                <a:cubicBezTo>
                  <a:pt x="820408" y="13075"/>
                  <a:pt x="799820" y="8105"/>
                  <a:pt x="843096" y="14288"/>
                </a:cubicBezTo>
                <a:cubicBezTo>
                  <a:pt x="847859" y="15875"/>
                  <a:pt x="852414" y="18340"/>
                  <a:pt x="857384" y="19050"/>
                </a:cubicBezTo>
                <a:cubicBezTo>
                  <a:pt x="913886" y="27122"/>
                  <a:pt x="915250" y="23422"/>
                  <a:pt x="976446" y="19050"/>
                </a:cubicBezTo>
                <a:cubicBezTo>
                  <a:pt x="1008726" y="8292"/>
                  <a:pt x="969346" y="20470"/>
                  <a:pt x="1024071" y="9525"/>
                </a:cubicBezTo>
                <a:cubicBezTo>
                  <a:pt x="1028994" y="8540"/>
                  <a:pt x="1033596" y="6350"/>
                  <a:pt x="1038359" y="4763"/>
                </a:cubicBezTo>
                <a:cubicBezTo>
                  <a:pt x="1051500" y="6406"/>
                  <a:pt x="1076060" y="6945"/>
                  <a:pt x="1090746" y="14288"/>
                </a:cubicBezTo>
                <a:cubicBezTo>
                  <a:pt x="1095866" y="16848"/>
                  <a:pt x="1100271" y="20638"/>
                  <a:pt x="1105034" y="23813"/>
                </a:cubicBezTo>
                <a:cubicBezTo>
                  <a:pt x="1131184" y="63037"/>
                  <a:pt x="1112725" y="50968"/>
                  <a:pt x="1162184" y="57150"/>
                </a:cubicBezTo>
                <a:cubicBezTo>
                  <a:pt x="1165359" y="61913"/>
                  <a:pt x="1167662" y="67390"/>
                  <a:pt x="1171709" y="71438"/>
                </a:cubicBezTo>
                <a:cubicBezTo>
                  <a:pt x="1179050" y="78779"/>
                  <a:pt x="1190322" y="83511"/>
                  <a:pt x="1200284" y="85725"/>
                </a:cubicBezTo>
                <a:cubicBezTo>
                  <a:pt x="1209710" y="87820"/>
                  <a:pt x="1219433" y="88393"/>
                  <a:pt x="1228859" y="90488"/>
                </a:cubicBezTo>
                <a:cubicBezTo>
                  <a:pt x="1233759" y="91577"/>
                  <a:pt x="1238384" y="93663"/>
                  <a:pt x="1243146" y="95250"/>
                </a:cubicBezTo>
                <a:cubicBezTo>
                  <a:pt x="1244734" y="100013"/>
                  <a:pt x="1243191" y="107822"/>
                  <a:pt x="1247909" y="109538"/>
                </a:cubicBezTo>
                <a:cubicBezTo>
                  <a:pt x="1262903" y="114990"/>
                  <a:pt x="1279703" y="112321"/>
                  <a:pt x="1295534" y="114300"/>
                </a:cubicBezTo>
                <a:cubicBezTo>
                  <a:pt x="1305116" y="115498"/>
                  <a:pt x="1314584" y="117475"/>
                  <a:pt x="1324109" y="119063"/>
                </a:cubicBezTo>
                <a:cubicBezTo>
                  <a:pt x="1340436" y="117974"/>
                  <a:pt x="1408269" y="108912"/>
                  <a:pt x="1433646" y="119063"/>
                </a:cubicBezTo>
                <a:cubicBezTo>
                  <a:pt x="1438960" y="121189"/>
                  <a:pt x="1437668" y="131778"/>
                  <a:pt x="1443171" y="133350"/>
                </a:cubicBezTo>
                <a:cubicBezTo>
                  <a:pt x="1461552" y="138602"/>
                  <a:pt x="1481271" y="136525"/>
                  <a:pt x="1500321" y="138113"/>
                </a:cubicBezTo>
                <a:lnTo>
                  <a:pt x="1519371" y="166688"/>
                </a:lnTo>
                <a:lnTo>
                  <a:pt x="1528896" y="180975"/>
                </a:lnTo>
                <a:cubicBezTo>
                  <a:pt x="1521852" y="209155"/>
                  <a:pt x="1514975" y="228130"/>
                  <a:pt x="1528896" y="261938"/>
                </a:cubicBezTo>
                <a:cubicBezTo>
                  <a:pt x="1533255" y="272523"/>
                  <a:pt x="1557471" y="280988"/>
                  <a:pt x="1557471" y="280988"/>
                </a:cubicBezTo>
                <a:cubicBezTo>
                  <a:pt x="1569445" y="316905"/>
                  <a:pt x="1553291" y="272627"/>
                  <a:pt x="1571759" y="309563"/>
                </a:cubicBezTo>
                <a:cubicBezTo>
                  <a:pt x="1574004" y="314053"/>
                  <a:pt x="1573385" y="319930"/>
                  <a:pt x="1576521" y="323850"/>
                </a:cubicBezTo>
                <a:cubicBezTo>
                  <a:pt x="1584472" y="333789"/>
                  <a:pt x="1598730" y="335665"/>
                  <a:pt x="1609859" y="338138"/>
                </a:cubicBezTo>
                <a:cubicBezTo>
                  <a:pt x="1617761" y="339894"/>
                  <a:pt x="1625671" y="341669"/>
                  <a:pt x="1633671" y="342900"/>
                </a:cubicBezTo>
                <a:cubicBezTo>
                  <a:pt x="1655810" y="346306"/>
                  <a:pt x="1674395" y="346647"/>
                  <a:pt x="1695584" y="352425"/>
                </a:cubicBezTo>
                <a:cubicBezTo>
                  <a:pt x="1695621" y="352435"/>
                  <a:pt x="1731284" y="364326"/>
                  <a:pt x="1738446" y="366713"/>
                </a:cubicBezTo>
                <a:lnTo>
                  <a:pt x="1752734" y="371475"/>
                </a:lnTo>
                <a:lnTo>
                  <a:pt x="1781309" y="390525"/>
                </a:lnTo>
                <a:cubicBezTo>
                  <a:pt x="1786071" y="393700"/>
                  <a:pt x="1790166" y="398240"/>
                  <a:pt x="1795596" y="400050"/>
                </a:cubicBezTo>
                <a:lnTo>
                  <a:pt x="1824171" y="409575"/>
                </a:lnTo>
                <a:cubicBezTo>
                  <a:pt x="1827346" y="414338"/>
                  <a:pt x="1831136" y="418743"/>
                  <a:pt x="1833696" y="423863"/>
                </a:cubicBezTo>
                <a:cubicBezTo>
                  <a:pt x="1835941" y="428353"/>
                  <a:pt x="1838005" y="433151"/>
                  <a:pt x="1838459" y="438150"/>
                </a:cubicBezTo>
                <a:cubicBezTo>
                  <a:pt x="1841194" y="468230"/>
                  <a:pt x="1837298" y="499020"/>
                  <a:pt x="1843221" y="528638"/>
                </a:cubicBezTo>
                <a:cubicBezTo>
                  <a:pt x="1843221" y="528640"/>
                  <a:pt x="1867033" y="564355"/>
                  <a:pt x="1871796" y="571500"/>
                </a:cubicBezTo>
                <a:lnTo>
                  <a:pt x="1881321" y="585788"/>
                </a:lnTo>
                <a:cubicBezTo>
                  <a:pt x="1879734" y="603250"/>
                  <a:pt x="1881716" y="621416"/>
                  <a:pt x="1876559" y="638175"/>
                </a:cubicBezTo>
                <a:cubicBezTo>
                  <a:pt x="1874876" y="643646"/>
                  <a:pt x="1866318" y="643653"/>
                  <a:pt x="1862271" y="647700"/>
                </a:cubicBezTo>
                <a:cubicBezTo>
                  <a:pt x="1830518" y="679453"/>
                  <a:pt x="1876561" y="646111"/>
                  <a:pt x="1838459" y="671513"/>
                </a:cubicBezTo>
                <a:cubicBezTo>
                  <a:pt x="1836871" y="676275"/>
                  <a:pt x="1835075" y="680973"/>
                  <a:pt x="1833696" y="685800"/>
                </a:cubicBezTo>
                <a:cubicBezTo>
                  <a:pt x="1831898" y="692094"/>
                  <a:pt x="1831512" y="698834"/>
                  <a:pt x="1828934" y="704850"/>
                </a:cubicBezTo>
                <a:cubicBezTo>
                  <a:pt x="1826679" y="710111"/>
                  <a:pt x="1821969" y="714018"/>
                  <a:pt x="1819409" y="719138"/>
                </a:cubicBezTo>
                <a:cubicBezTo>
                  <a:pt x="1817164" y="723628"/>
                  <a:pt x="1816234" y="728663"/>
                  <a:pt x="1814646" y="733425"/>
                </a:cubicBezTo>
                <a:cubicBezTo>
                  <a:pt x="1816234" y="754063"/>
                  <a:pt x="1810656" y="776581"/>
                  <a:pt x="1819409" y="795338"/>
                </a:cubicBezTo>
                <a:cubicBezTo>
                  <a:pt x="1823655" y="804436"/>
                  <a:pt x="1839630" y="799294"/>
                  <a:pt x="1847984" y="804863"/>
                </a:cubicBezTo>
                <a:cubicBezTo>
                  <a:pt x="1867896" y="818137"/>
                  <a:pt x="1876858" y="821414"/>
                  <a:pt x="1890846" y="838200"/>
                </a:cubicBezTo>
                <a:cubicBezTo>
                  <a:pt x="1894510" y="842597"/>
                  <a:pt x="1896707" y="848091"/>
                  <a:pt x="1900371" y="852488"/>
                </a:cubicBezTo>
                <a:cubicBezTo>
                  <a:pt x="1904683" y="857662"/>
                  <a:pt x="1910524" y="861459"/>
                  <a:pt x="1914659" y="866775"/>
                </a:cubicBezTo>
                <a:cubicBezTo>
                  <a:pt x="1921687" y="875811"/>
                  <a:pt x="1933709" y="895350"/>
                  <a:pt x="1933709" y="895350"/>
                </a:cubicBezTo>
                <a:lnTo>
                  <a:pt x="1943234" y="923925"/>
                </a:lnTo>
                <a:lnTo>
                  <a:pt x="1947996" y="938213"/>
                </a:lnTo>
                <a:cubicBezTo>
                  <a:pt x="1946409" y="942975"/>
                  <a:pt x="1946370" y="948580"/>
                  <a:pt x="1943234" y="952500"/>
                </a:cubicBezTo>
                <a:cubicBezTo>
                  <a:pt x="1939658" y="956970"/>
                  <a:pt x="1932993" y="957978"/>
                  <a:pt x="1928946" y="962025"/>
                </a:cubicBezTo>
                <a:cubicBezTo>
                  <a:pt x="1924899" y="966072"/>
                  <a:pt x="1922596" y="971550"/>
                  <a:pt x="1919421" y="976313"/>
                </a:cubicBezTo>
                <a:lnTo>
                  <a:pt x="1905134" y="1019175"/>
                </a:lnTo>
                <a:lnTo>
                  <a:pt x="1900371" y="1033463"/>
                </a:lnTo>
                <a:lnTo>
                  <a:pt x="1895609" y="1047750"/>
                </a:lnTo>
                <a:cubicBezTo>
                  <a:pt x="1897196" y="1054100"/>
                  <a:pt x="1898573" y="1060506"/>
                  <a:pt x="1900371" y="1066800"/>
                </a:cubicBezTo>
                <a:cubicBezTo>
                  <a:pt x="1901750" y="1071627"/>
                  <a:pt x="1904424" y="1076118"/>
                  <a:pt x="1905134" y="1081088"/>
                </a:cubicBezTo>
                <a:cubicBezTo>
                  <a:pt x="1907614" y="1098446"/>
                  <a:pt x="1906849" y="1116207"/>
                  <a:pt x="1909896" y="1133475"/>
                </a:cubicBezTo>
                <a:cubicBezTo>
                  <a:pt x="1911641" y="1143362"/>
                  <a:pt x="1916246" y="1152525"/>
                  <a:pt x="1919421" y="1162050"/>
                </a:cubicBezTo>
                <a:lnTo>
                  <a:pt x="1924184" y="1176338"/>
                </a:lnTo>
                <a:cubicBezTo>
                  <a:pt x="1922596" y="1185863"/>
                  <a:pt x="1921516" y="1195487"/>
                  <a:pt x="1919421" y="1204913"/>
                </a:cubicBezTo>
                <a:cubicBezTo>
                  <a:pt x="1918332" y="1209813"/>
                  <a:pt x="1919421" y="1217613"/>
                  <a:pt x="1914659" y="1219200"/>
                </a:cubicBezTo>
                <a:cubicBezTo>
                  <a:pt x="1898024" y="1224745"/>
                  <a:pt x="1879734" y="1222375"/>
                  <a:pt x="1862271" y="1223963"/>
                </a:cubicBezTo>
                <a:cubicBezTo>
                  <a:pt x="1857509" y="1227138"/>
                  <a:pt x="1851753" y="1229180"/>
                  <a:pt x="1847984" y="1233488"/>
                </a:cubicBezTo>
                <a:cubicBezTo>
                  <a:pt x="1840446" y="1242103"/>
                  <a:pt x="1828934" y="1262063"/>
                  <a:pt x="1828934" y="1262063"/>
                </a:cubicBezTo>
                <a:cubicBezTo>
                  <a:pt x="1827346" y="1273175"/>
                  <a:pt x="1830198" y="1285930"/>
                  <a:pt x="1824171" y="1295400"/>
                </a:cubicBezTo>
                <a:cubicBezTo>
                  <a:pt x="1818025" y="1305058"/>
                  <a:pt x="1795596" y="1314450"/>
                  <a:pt x="1795596" y="1314450"/>
                </a:cubicBezTo>
                <a:cubicBezTo>
                  <a:pt x="1782345" y="1354204"/>
                  <a:pt x="1786006" y="1336566"/>
                  <a:pt x="1781309" y="1385888"/>
                </a:cubicBezTo>
                <a:cubicBezTo>
                  <a:pt x="1775272" y="1449274"/>
                  <a:pt x="1792690" y="1432275"/>
                  <a:pt x="1762259" y="1452563"/>
                </a:cubicBezTo>
                <a:cubicBezTo>
                  <a:pt x="1758862" y="1462753"/>
                  <a:pt x="1756659" y="1473536"/>
                  <a:pt x="1747971" y="1481138"/>
                </a:cubicBezTo>
                <a:cubicBezTo>
                  <a:pt x="1739356" y="1488676"/>
                  <a:pt x="1719396" y="1500188"/>
                  <a:pt x="1719396" y="1500188"/>
                </a:cubicBezTo>
                <a:cubicBezTo>
                  <a:pt x="1716221" y="1504950"/>
                  <a:pt x="1714179" y="1510706"/>
                  <a:pt x="1709871" y="1514475"/>
                </a:cubicBezTo>
                <a:cubicBezTo>
                  <a:pt x="1689717" y="1532110"/>
                  <a:pt x="1686632" y="1531746"/>
                  <a:pt x="1667009" y="1538288"/>
                </a:cubicBezTo>
                <a:cubicBezTo>
                  <a:pt x="1660659" y="1536700"/>
                  <a:pt x="1653070" y="1537614"/>
                  <a:pt x="1647959" y="1533525"/>
                </a:cubicBezTo>
                <a:cubicBezTo>
                  <a:pt x="1644039" y="1530389"/>
                  <a:pt x="1646746" y="1522788"/>
                  <a:pt x="1643196" y="1519238"/>
                </a:cubicBezTo>
                <a:cubicBezTo>
                  <a:pt x="1639646" y="1515688"/>
                  <a:pt x="1633671" y="1516063"/>
                  <a:pt x="1628909" y="1514475"/>
                </a:cubicBezTo>
                <a:cubicBezTo>
                  <a:pt x="1611446" y="1516063"/>
                  <a:pt x="1593666" y="1515564"/>
                  <a:pt x="1576521" y="1519238"/>
                </a:cubicBezTo>
                <a:cubicBezTo>
                  <a:pt x="1561741" y="1522405"/>
                  <a:pt x="1560813" y="1531352"/>
                  <a:pt x="1557471" y="1543050"/>
                </a:cubicBezTo>
                <a:cubicBezTo>
                  <a:pt x="1555435" y="1550177"/>
                  <a:pt x="1551755" y="1568771"/>
                  <a:pt x="1547946" y="1576388"/>
                </a:cubicBezTo>
                <a:cubicBezTo>
                  <a:pt x="1541316" y="1589647"/>
                  <a:pt x="1534665" y="1594431"/>
                  <a:pt x="1524134" y="1604963"/>
                </a:cubicBezTo>
                <a:cubicBezTo>
                  <a:pt x="1522546" y="1609725"/>
                  <a:pt x="1522507" y="1615330"/>
                  <a:pt x="1519371" y="1619250"/>
                </a:cubicBezTo>
                <a:cubicBezTo>
                  <a:pt x="1515795" y="1623719"/>
                  <a:pt x="1508117" y="1623921"/>
                  <a:pt x="1505084" y="1628775"/>
                </a:cubicBezTo>
                <a:cubicBezTo>
                  <a:pt x="1481690" y="1666207"/>
                  <a:pt x="1511225" y="1652128"/>
                  <a:pt x="1481271" y="1662113"/>
                </a:cubicBezTo>
                <a:cubicBezTo>
                  <a:pt x="1455620" y="1659781"/>
                  <a:pt x="1432885" y="1666113"/>
                  <a:pt x="1414596" y="1647825"/>
                </a:cubicBezTo>
                <a:cubicBezTo>
                  <a:pt x="1410549" y="1643778"/>
                  <a:pt x="1409925" y="1636571"/>
                  <a:pt x="1405071" y="1633538"/>
                </a:cubicBezTo>
                <a:cubicBezTo>
                  <a:pt x="1396557" y="1628217"/>
                  <a:pt x="1376496" y="1624013"/>
                  <a:pt x="1376496" y="1624013"/>
                </a:cubicBezTo>
                <a:cubicBezTo>
                  <a:pt x="1371734" y="1620838"/>
                  <a:pt x="1367328" y="1617048"/>
                  <a:pt x="1362209" y="1614488"/>
                </a:cubicBezTo>
                <a:cubicBezTo>
                  <a:pt x="1343737" y="1605251"/>
                  <a:pt x="1338436" y="1611080"/>
                  <a:pt x="1314584" y="1614488"/>
                </a:cubicBezTo>
                <a:cubicBezTo>
                  <a:pt x="1309821" y="1617663"/>
                  <a:pt x="1305996" y="1623495"/>
                  <a:pt x="1300296" y="1624013"/>
                </a:cubicBezTo>
                <a:cubicBezTo>
                  <a:pt x="1287550" y="1625172"/>
                  <a:pt x="1273892" y="1624448"/>
                  <a:pt x="1262196" y="1619250"/>
                </a:cubicBezTo>
                <a:cubicBezTo>
                  <a:pt x="1257609" y="1617211"/>
                  <a:pt x="1259679" y="1609453"/>
                  <a:pt x="1257434" y="1604963"/>
                </a:cubicBezTo>
                <a:cubicBezTo>
                  <a:pt x="1254874" y="1599843"/>
                  <a:pt x="1250469" y="1595795"/>
                  <a:pt x="1247909" y="1590675"/>
                </a:cubicBezTo>
                <a:cubicBezTo>
                  <a:pt x="1245664" y="1586185"/>
                  <a:pt x="1246282" y="1580308"/>
                  <a:pt x="1243146" y="1576388"/>
                </a:cubicBezTo>
                <a:cubicBezTo>
                  <a:pt x="1239570" y="1571919"/>
                  <a:pt x="1233621" y="1570038"/>
                  <a:pt x="1228859" y="1566863"/>
                </a:cubicBezTo>
                <a:cubicBezTo>
                  <a:pt x="1222789" y="1557757"/>
                  <a:pt x="1214921" y="1543931"/>
                  <a:pt x="1205046" y="1538288"/>
                </a:cubicBezTo>
                <a:cubicBezTo>
                  <a:pt x="1199363" y="1535041"/>
                  <a:pt x="1192290" y="1535323"/>
                  <a:pt x="1185996" y="1533525"/>
                </a:cubicBezTo>
                <a:cubicBezTo>
                  <a:pt x="1181169" y="1532146"/>
                  <a:pt x="1176471" y="1530350"/>
                  <a:pt x="1171709" y="1528763"/>
                </a:cubicBezTo>
                <a:cubicBezTo>
                  <a:pt x="1162184" y="1522413"/>
                  <a:pt x="1153994" y="1513333"/>
                  <a:pt x="1143134" y="1509713"/>
                </a:cubicBezTo>
                <a:cubicBezTo>
                  <a:pt x="1103910" y="1496638"/>
                  <a:pt x="1124498" y="1501608"/>
                  <a:pt x="1081221" y="1495425"/>
                </a:cubicBezTo>
                <a:cubicBezTo>
                  <a:pt x="1076459" y="1492250"/>
                  <a:pt x="1072053" y="1488460"/>
                  <a:pt x="1066934" y="1485900"/>
                </a:cubicBezTo>
                <a:cubicBezTo>
                  <a:pt x="1062444" y="1483655"/>
                  <a:pt x="1057516" y="1482356"/>
                  <a:pt x="1052646" y="1481138"/>
                </a:cubicBezTo>
                <a:cubicBezTo>
                  <a:pt x="1034065" y="1476493"/>
                  <a:pt x="1014328" y="1474303"/>
                  <a:pt x="995496" y="1471613"/>
                </a:cubicBezTo>
                <a:lnTo>
                  <a:pt x="966921" y="1452563"/>
                </a:lnTo>
                <a:cubicBezTo>
                  <a:pt x="962159" y="1449388"/>
                  <a:pt x="958064" y="1444848"/>
                  <a:pt x="952634" y="1443038"/>
                </a:cubicBezTo>
                <a:lnTo>
                  <a:pt x="924059" y="1433513"/>
                </a:lnTo>
                <a:cubicBezTo>
                  <a:pt x="920185" y="1421892"/>
                  <a:pt x="919003" y="1414170"/>
                  <a:pt x="909771" y="1404938"/>
                </a:cubicBezTo>
                <a:cubicBezTo>
                  <a:pt x="901422" y="1396589"/>
                  <a:pt x="892041" y="1393749"/>
                  <a:pt x="881196" y="1390650"/>
                </a:cubicBezTo>
                <a:cubicBezTo>
                  <a:pt x="874902" y="1388852"/>
                  <a:pt x="868440" y="1387686"/>
                  <a:pt x="862146" y="1385888"/>
                </a:cubicBezTo>
                <a:cubicBezTo>
                  <a:pt x="857319" y="1384509"/>
                  <a:pt x="852821" y="1381888"/>
                  <a:pt x="847859" y="1381125"/>
                </a:cubicBezTo>
                <a:cubicBezTo>
                  <a:pt x="832090" y="1378699"/>
                  <a:pt x="816109" y="1377950"/>
                  <a:pt x="800234" y="1376363"/>
                </a:cubicBezTo>
                <a:cubicBezTo>
                  <a:pt x="762137" y="1350966"/>
                  <a:pt x="808168" y="1384298"/>
                  <a:pt x="776421" y="1352550"/>
                </a:cubicBezTo>
                <a:cubicBezTo>
                  <a:pt x="772374" y="1348503"/>
                  <a:pt x="766531" y="1346689"/>
                  <a:pt x="762134" y="1343025"/>
                </a:cubicBezTo>
                <a:cubicBezTo>
                  <a:pt x="725465" y="1312468"/>
                  <a:pt x="769031" y="1342862"/>
                  <a:pt x="733559" y="1319213"/>
                </a:cubicBezTo>
                <a:cubicBezTo>
                  <a:pt x="731971" y="1314450"/>
                  <a:pt x="729251" y="1309925"/>
                  <a:pt x="728796" y="1304925"/>
                </a:cubicBezTo>
                <a:cubicBezTo>
                  <a:pt x="726061" y="1274845"/>
                  <a:pt x="732828" y="1243333"/>
                  <a:pt x="724034" y="1214438"/>
                </a:cubicBezTo>
                <a:cubicBezTo>
                  <a:pt x="720701" y="1203486"/>
                  <a:pt x="706319" y="1199008"/>
                  <a:pt x="695459" y="1195388"/>
                </a:cubicBezTo>
                <a:lnTo>
                  <a:pt x="666884" y="1185863"/>
                </a:lnTo>
                <a:cubicBezTo>
                  <a:pt x="662121" y="1181100"/>
                  <a:pt x="658200" y="1175311"/>
                  <a:pt x="652596" y="1171575"/>
                </a:cubicBezTo>
                <a:cubicBezTo>
                  <a:pt x="648419" y="1168790"/>
                  <a:pt x="643271" y="1167576"/>
                  <a:pt x="638309" y="1166813"/>
                </a:cubicBezTo>
                <a:cubicBezTo>
                  <a:pt x="622540" y="1164387"/>
                  <a:pt x="606559" y="1163638"/>
                  <a:pt x="590684" y="1162050"/>
                </a:cubicBezTo>
                <a:cubicBezTo>
                  <a:pt x="585921" y="1160463"/>
                  <a:pt x="580316" y="1160424"/>
                  <a:pt x="576396" y="1157288"/>
                </a:cubicBezTo>
                <a:cubicBezTo>
                  <a:pt x="571926" y="1153712"/>
                  <a:pt x="571725" y="1146034"/>
                  <a:pt x="566871" y="1143000"/>
                </a:cubicBezTo>
                <a:cubicBezTo>
                  <a:pt x="558357" y="1137679"/>
                  <a:pt x="547821" y="1136650"/>
                  <a:pt x="538296" y="1133475"/>
                </a:cubicBezTo>
                <a:lnTo>
                  <a:pt x="524009" y="1128713"/>
                </a:lnTo>
                <a:lnTo>
                  <a:pt x="509721" y="1123950"/>
                </a:lnTo>
                <a:cubicBezTo>
                  <a:pt x="495532" y="1102666"/>
                  <a:pt x="498179" y="1093966"/>
                  <a:pt x="476384" y="1090613"/>
                </a:cubicBezTo>
                <a:cubicBezTo>
                  <a:pt x="460615" y="1088187"/>
                  <a:pt x="444634" y="1087438"/>
                  <a:pt x="428759" y="1085850"/>
                </a:cubicBezTo>
                <a:cubicBezTo>
                  <a:pt x="422409" y="1076325"/>
                  <a:pt x="413330" y="1068135"/>
                  <a:pt x="409709" y="1057275"/>
                </a:cubicBezTo>
                <a:cubicBezTo>
                  <a:pt x="408121" y="1052513"/>
                  <a:pt x="407384" y="1047376"/>
                  <a:pt x="404946" y="1042988"/>
                </a:cubicBezTo>
                <a:cubicBezTo>
                  <a:pt x="399386" y="1032981"/>
                  <a:pt x="392246" y="1023938"/>
                  <a:pt x="385896" y="1014413"/>
                </a:cubicBezTo>
                <a:lnTo>
                  <a:pt x="366846" y="985838"/>
                </a:lnTo>
                <a:lnTo>
                  <a:pt x="352559" y="981075"/>
                </a:lnTo>
                <a:cubicBezTo>
                  <a:pt x="329439" y="983965"/>
                  <a:pt x="312455" y="985148"/>
                  <a:pt x="290646" y="990600"/>
                </a:cubicBezTo>
                <a:cubicBezTo>
                  <a:pt x="279834" y="993303"/>
                  <a:pt x="268602" y="999531"/>
                  <a:pt x="257309" y="1000125"/>
                </a:cubicBezTo>
                <a:cubicBezTo>
                  <a:pt x="233529" y="1001376"/>
                  <a:pt x="176347" y="1000126"/>
                  <a:pt x="162059" y="99536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1" b="100000" l="28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7315"/>
          <a:stretch/>
        </p:blipFill>
        <p:spPr>
          <a:xfrm>
            <a:off x="8330272" y="585148"/>
            <a:ext cx="3857717" cy="5799899"/>
          </a:xfrm>
          <a:prstGeom prst="rect">
            <a:avLst/>
          </a:prstGeom>
        </p:spPr>
      </p:pic>
      <p:sp>
        <p:nvSpPr>
          <p:cNvPr id="16" name="Dowolny kształt 15"/>
          <p:cNvSpPr/>
          <p:nvPr/>
        </p:nvSpPr>
        <p:spPr>
          <a:xfrm>
            <a:off x="7663842" y="2180552"/>
            <a:ext cx="2324432" cy="2681288"/>
          </a:xfrm>
          <a:custGeom>
            <a:avLst/>
            <a:gdLst>
              <a:gd name="connsiteX0" fmla="*/ 71438 w 2357438"/>
              <a:gd name="connsiteY0" fmla="*/ 1462088 h 2681288"/>
              <a:gd name="connsiteX1" fmla="*/ 95250 w 2357438"/>
              <a:gd name="connsiteY1" fmla="*/ 1423988 h 2681288"/>
              <a:gd name="connsiteX2" fmla="*/ 100013 w 2357438"/>
              <a:gd name="connsiteY2" fmla="*/ 1319213 h 2681288"/>
              <a:gd name="connsiteX3" fmla="*/ 104775 w 2357438"/>
              <a:gd name="connsiteY3" fmla="*/ 1304925 h 2681288"/>
              <a:gd name="connsiteX4" fmla="*/ 119063 w 2357438"/>
              <a:gd name="connsiteY4" fmla="*/ 1295400 h 2681288"/>
              <a:gd name="connsiteX5" fmla="*/ 138113 w 2357438"/>
              <a:gd name="connsiteY5" fmla="*/ 1271588 h 2681288"/>
              <a:gd name="connsiteX6" fmla="*/ 147638 w 2357438"/>
              <a:gd name="connsiteY6" fmla="*/ 1257300 h 2681288"/>
              <a:gd name="connsiteX7" fmla="*/ 161925 w 2357438"/>
              <a:gd name="connsiteY7" fmla="*/ 1252538 h 2681288"/>
              <a:gd name="connsiteX8" fmla="*/ 204788 w 2357438"/>
              <a:gd name="connsiteY8" fmla="*/ 1247775 h 2681288"/>
              <a:gd name="connsiteX9" fmla="*/ 209550 w 2357438"/>
              <a:gd name="connsiteY9" fmla="*/ 1219200 h 2681288"/>
              <a:gd name="connsiteX10" fmla="*/ 238125 w 2357438"/>
              <a:gd name="connsiteY10" fmla="*/ 1204913 h 2681288"/>
              <a:gd name="connsiteX11" fmla="*/ 252413 w 2357438"/>
              <a:gd name="connsiteY11" fmla="*/ 1195388 h 2681288"/>
              <a:gd name="connsiteX12" fmla="*/ 280988 w 2357438"/>
              <a:gd name="connsiteY12" fmla="*/ 1185863 h 2681288"/>
              <a:gd name="connsiteX13" fmla="*/ 290513 w 2357438"/>
              <a:gd name="connsiteY13" fmla="*/ 1171575 h 2681288"/>
              <a:gd name="connsiteX14" fmla="*/ 295275 w 2357438"/>
              <a:gd name="connsiteY14" fmla="*/ 1157288 h 2681288"/>
              <a:gd name="connsiteX15" fmla="*/ 309563 w 2357438"/>
              <a:gd name="connsiteY15" fmla="*/ 1147763 h 2681288"/>
              <a:gd name="connsiteX16" fmla="*/ 319088 w 2357438"/>
              <a:gd name="connsiteY16" fmla="*/ 1119188 h 2681288"/>
              <a:gd name="connsiteX17" fmla="*/ 328613 w 2357438"/>
              <a:gd name="connsiteY17" fmla="*/ 1057275 h 2681288"/>
              <a:gd name="connsiteX18" fmla="*/ 338138 w 2357438"/>
              <a:gd name="connsiteY18" fmla="*/ 1042988 h 2681288"/>
              <a:gd name="connsiteX19" fmla="*/ 333375 w 2357438"/>
              <a:gd name="connsiteY19" fmla="*/ 1023938 h 2681288"/>
              <a:gd name="connsiteX20" fmla="*/ 319088 w 2357438"/>
              <a:gd name="connsiteY20" fmla="*/ 1019175 h 2681288"/>
              <a:gd name="connsiteX21" fmla="*/ 300038 w 2357438"/>
              <a:gd name="connsiteY21" fmla="*/ 962025 h 2681288"/>
              <a:gd name="connsiteX22" fmla="*/ 257175 w 2357438"/>
              <a:gd name="connsiteY22" fmla="*/ 947738 h 2681288"/>
              <a:gd name="connsiteX23" fmla="*/ 242888 w 2357438"/>
              <a:gd name="connsiteY23" fmla="*/ 942975 h 2681288"/>
              <a:gd name="connsiteX24" fmla="*/ 228600 w 2357438"/>
              <a:gd name="connsiteY24" fmla="*/ 938213 h 2681288"/>
              <a:gd name="connsiteX25" fmla="*/ 219075 w 2357438"/>
              <a:gd name="connsiteY25" fmla="*/ 909638 h 2681288"/>
              <a:gd name="connsiteX26" fmla="*/ 214313 w 2357438"/>
              <a:gd name="connsiteY26" fmla="*/ 890588 h 2681288"/>
              <a:gd name="connsiteX27" fmla="*/ 204788 w 2357438"/>
              <a:gd name="connsiteY27" fmla="*/ 876300 h 2681288"/>
              <a:gd name="connsiteX28" fmla="*/ 200025 w 2357438"/>
              <a:gd name="connsiteY28" fmla="*/ 862013 h 2681288"/>
              <a:gd name="connsiteX29" fmla="*/ 185738 w 2357438"/>
              <a:gd name="connsiteY29" fmla="*/ 852488 h 2681288"/>
              <a:gd name="connsiteX30" fmla="*/ 176213 w 2357438"/>
              <a:gd name="connsiteY30" fmla="*/ 819150 h 2681288"/>
              <a:gd name="connsiteX31" fmla="*/ 157163 w 2357438"/>
              <a:gd name="connsiteY31" fmla="*/ 790575 h 2681288"/>
              <a:gd name="connsiteX32" fmla="*/ 147638 w 2357438"/>
              <a:gd name="connsiteY32" fmla="*/ 776288 h 2681288"/>
              <a:gd name="connsiteX33" fmla="*/ 138113 w 2357438"/>
              <a:gd name="connsiteY33" fmla="*/ 762000 h 2681288"/>
              <a:gd name="connsiteX34" fmla="*/ 90488 w 2357438"/>
              <a:gd name="connsiteY34" fmla="*/ 752475 h 2681288"/>
              <a:gd name="connsiteX35" fmla="*/ 85725 w 2357438"/>
              <a:gd name="connsiteY35" fmla="*/ 738188 h 2681288"/>
              <a:gd name="connsiteX36" fmla="*/ 104775 w 2357438"/>
              <a:gd name="connsiteY36" fmla="*/ 714375 h 2681288"/>
              <a:gd name="connsiteX37" fmla="*/ 57150 w 2357438"/>
              <a:gd name="connsiteY37" fmla="*/ 676275 h 2681288"/>
              <a:gd name="connsiteX38" fmla="*/ 42863 w 2357438"/>
              <a:gd name="connsiteY38" fmla="*/ 666750 h 2681288"/>
              <a:gd name="connsiteX39" fmla="*/ 14288 w 2357438"/>
              <a:gd name="connsiteY39" fmla="*/ 657225 h 2681288"/>
              <a:gd name="connsiteX40" fmla="*/ 0 w 2357438"/>
              <a:gd name="connsiteY40" fmla="*/ 628650 h 2681288"/>
              <a:gd name="connsiteX41" fmla="*/ 4763 w 2357438"/>
              <a:gd name="connsiteY41" fmla="*/ 609600 h 2681288"/>
              <a:gd name="connsiteX42" fmla="*/ 19050 w 2357438"/>
              <a:gd name="connsiteY42" fmla="*/ 595313 h 2681288"/>
              <a:gd name="connsiteX43" fmla="*/ 28575 w 2357438"/>
              <a:gd name="connsiteY43" fmla="*/ 581025 h 2681288"/>
              <a:gd name="connsiteX44" fmla="*/ 147638 w 2357438"/>
              <a:gd name="connsiteY44" fmla="*/ 576263 h 2681288"/>
              <a:gd name="connsiteX45" fmla="*/ 152400 w 2357438"/>
              <a:gd name="connsiteY45" fmla="*/ 557213 h 2681288"/>
              <a:gd name="connsiteX46" fmla="*/ 157163 w 2357438"/>
              <a:gd name="connsiteY46" fmla="*/ 542925 h 2681288"/>
              <a:gd name="connsiteX47" fmla="*/ 152400 w 2357438"/>
              <a:gd name="connsiteY47" fmla="*/ 414338 h 2681288"/>
              <a:gd name="connsiteX48" fmla="*/ 138113 w 2357438"/>
              <a:gd name="connsiteY48" fmla="*/ 404813 h 2681288"/>
              <a:gd name="connsiteX49" fmla="*/ 142875 w 2357438"/>
              <a:gd name="connsiteY49" fmla="*/ 314325 h 2681288"/>
              <a:gd name="connsiteX50" fmla="*/ 147638 w 2357438"/>
              <a:gd name="connsiteY50" fmla="*/ 300038 h 2681288"/>
              <a:gd name="connsiteX51" fmla="*/ 157163 w 2357438"/>
              <a:gd name="connsiteY51" fmla="*/ 285750 h 2681288"/>
              <a:gd name="connsiteX52" fmla="*/ 152400 w 2357438"/>
              <a:gd name="connsiteY52" fmla="*/ 266700 h 2681288"/>
              <a:gd name="connsiteX53" fmla="*/ 142875 w 2357438"/>
              <a:gd name="connsiteY53" fmla="*/ 252413 h 2681288"/>
              <a:gd name="connsiteX54" fmla="*/ 138113 w 2357438"/>
              <a:gd name="connsiteY54" fmla="*/ 238125 h 2681288"/>
              <a:gd name="connsiteX55" fmla="*/ 133350 w 2357438"/>
              <a:gd name="connsiteY55" fmla="*/ 185738 h 2681288"/>
              <a:gd name="connsiteX56" fmla="*/ 119063 w 2357438"/>
              <a:gd name="connsiteY56" fmla="*/ 157163 h 2681288"/>
              <a:gd name="connsiteX57" fmla="*/ 114300 w 2357438"/>
              <a:gd name="connsiteY57" fmla="*/ 142875 h 2681288"/>
              <a:gd name="connsiteX58" fmla="*/ 119063 w 2357438"/>
              <a:gd name="connsiteY58" fmla="*/ 95250 h 2681288"/>
              <a:gd name="connsiteX59" fmla="*/ 142875 w 2357438"/>
              <a:gd name="connsiteY59" fmla="*/ 90488 h 2681288"/>
              <a:gd name="connsiteX60" fmla="*/ 152400 w 2357438"/>
              <a:gd name="connsiteY60" fmla="*/ 76200 h 2681288"/>
              <a:gd name="connsiteX61" fmla="*/ 157163 w 2357438"/>
              <a:gd name="connsiteY61" fmla="*/ 28575 h 2681288"/>
              <a:gd name="connsiteX62" fmla="*/ 185738 w 2357438"/>
              <a:gd name="connsiteY62" fmla="*/ 19050 h 2681288"/>
              <a:gd name="connsiteX63" fmla="*/ 214313 w 2357438"/>
              <a:gd name="connsiteY63" fmla="*/ 9525 h 2681288"/>
              <a:gd name="connsiteX64" fmla="*/ 228600 w 2357438"/>
              <a:gd name="connsiteY64" fmla="*/ 0 h 2681288"/>
              <a:gd name="connsiteX65" fmla="*/ 290513 w 2357438"/>
              <a:gd name="connsiteY65" fmla="*/ 4763 h 2681288"/>
              <a:gd name="connsiteX66" fmla="*/ 300038 w 2357438"/>
              <a:gd name="connsiteY66" fmla="*/ 19050 h 2681288"/>
              <a:gd name="connsiteX67" fmla="*/ 342900 w 2357438"/>
              <a:gd name="connsiteY67" fmla="*/ 42863 h 2681288"/>
              <a:gd name="connsiteX68" fmla="*/ 447675 w 2357438"/>
              <a:gd name="connsiteY68" fmla="*/ 47625 h 2681288"/>
              <a:gd name="connsiteX69" fmla="*/ 476250 w 2357438"/>
              <a:gd name="connsiteY69" fmla="*/ 61913 h 2681288"/>
              <a:gd name="connsiteX70" fmla="*/ 490538 w 2357438"/>
              <a:gd name="connsiteY70" fmla="*/ 66675 h 2681288"/>
              <a:gd name="connsiteX71" fmla="*/ 504825 w 2357438"/>
              <a:gd name="connsiteY71" fmla="*/ 80963 h 2681288"/>
              <a:gd name="connsiteX72" fmla="*/ 519113 w 2357438"/>
              <a:gd name="connsiteY72" fmla="*/ 90488 h 2681288"/>
              <a:gd name="connsiteX73" fmla="*/ 576263 w 2357438"/>
              <a:gd name="connsiteY73" fmla="*/ 100013 h 2681288"/>
              <a:gd name="connsiteX74" fmla="*/ 590550 w 2357438"/>
              <a:gd name="connsiteY74" fmla="*/ 109538 h 2681288"/>
              <a:gd name="connsiteX75" fmla="*/ 600075 w 2357438"/>
              <a:gd name="connsiteY75" fmla="*/ 123825 h 2681288"/>
              <a:gd name="connsiteX76" fmla="*/ 638175 w 2357438"/>
              <a:gd name="connsiteY76" fmla="*/ 133350 h 2681288"/>
              <a:gd name="connsiteX77" fmla="*/ 681038 w 2357438"/>
              <a:gd name="connsiteY77" fmla="*/ 147638 h 2681288"/>
              <a:gd name="connsiteX78" fmla="*/ 695325 w 2357438"/>
              <a:gd name="connsiteY78" fmla="*/ 152400 h 2681288"/>
              <a:gd name="connsiteX79" fmla="*/ 738188 w 2357438"/>
              <a:gd name="connsiteY79" fmla="*/ 157163 h 2681288"/>
              <a:gd name="connsiteX80" fmla="*/ 766763 w 2357438"/>
              <a:gd name="connsiteY80" fmla="*/ 171450 h 2681288"/>
              <a:gd name="connsiteX81" fmla="*/ 819150 w 2357438"/>
              <a:gd name="connsiteY81" fmla="*/ 185738 h 2681288"/>
              <a:gd name="connsiteX82" fmla="*/ 833438 w 2357438"/>
              <a:gd name="connsiteY82" fmla="*/ 195263 h 2681288"/>
              <a:gd name="connsiteX83" fmla="*/ 862013 w 2357438"/>
              <a:gd name="connsiteY83" fmla="*/ 204788 h 2681288"/>
              <a:gd name="connsiteX84" fmla="*/ 866775 w 2357438"/>
              <a:gd name="connsiteY84" fmla="*/ 219075 h 2681288"/>
              <a:gd name="connsiteX85" fmla="*/ 885825 w 2357438"/>
              <a:gd name="connsiteY85" fmla="*/ 247650 h 2681288"/>
              <a:gd name="connsiteX86" fmla="*/ 890588 w 2357438"/>
              <a:gd name="connsiteY86" fmla="*/ 290513 h 2681288"/>
              <a:gd name="connsiteX87" fmla="*/ 900113 w 2357438"/>
              <a:gd name="connsiteY87" fmla="*/ 304800 h 2681288"/>
              <a:gd name="connsiteX88" fmla="*/ 909638 w 2357438"/>
              <a:gd name="connsiteY88" fmla="*/ 333375 h 2681288"/>
              <a:gd name="connsiteX89" fmla="*/ 914400 w 2357438"/>
              <a:gd name="connsiteY89" fmla="*/ 347663 h 2681288"/>
              <a:gd name="connsiteX90" fmla="*/ 928688 w 2357438"/>
              <a:gd name="connsiteY90" fmla="*/ 376238 h 2681288"/>
              <a:gd name="connsiteX91" fmla="*/ 942975 w 2357438"/>
              <a:gd name="connsiteY91" fmla="*/ 385763 h 2681288"/>
              <a:gd name="connsiteX92" fmla="*/ 962025 w 2357438"/>
              <a:gd name="connsiteY92" fmla="*/ 428625 h 2681288"/>
              <a:gd name="connsiteX93" fmla="*/ 971550 w 2357438"/>
              <a:gd name="connsiteY93" fmla="*/ 471488 h 2681288"/>
              <a:gd name="connsiteX94" fmla="*/ 976313 w 2357438"/>
              <a:gd name="connsiteY94" fmla="*/ 490538 h 2681288"/>
              <a:gd name="connsiteX95" fmla="*/ 990600 w 2357438"/>
              <a:gd name="connsiteY95" fmla="*/ 495300 h 2681288"/>
              <a:gd name="connsiteX96" fmla="*/ 1004888 w 2357438"/>
              <a:gd name="connsiteY96" fmla="*/ 490538 h 2681288"/>
              <a:gd name="connsiteX97" fmla="*/ 1033463 w 2357438"/>
              <a:gd name="connsiteY97" fmla="*/ 471488 h 2681288"/>
              <a:gd name="connsiteX98" fmla="*/ 1062038 w 2357438"/>
              <a:gd name="connsiteY98" fmla="*/ 485775 h 2681288"/>
              <a:gd name="connsiteX99" fmla="*/ 1085850 w 2357438"/>
              <a:gd name="connsiteY99" fmla="*/ 504825 h 2681288"/>
              <a:gd name="connsiteX100" fmla="*/ 1090613 w 2357438"/>
              <a:gd name="connsiteY100" fmla="*/ 519113 h 2681288"/>
              <a:gd name="connsiteX101" fmla="*/ 1104900 w 2357438"/>
              <a:gd name="connsiteY101" fmla="*/ 523875 h 2681288"/>
              <a:gd name="connsiteX102" fmla="*/ 1181100 w 2357438"/>
              <a:gd name="connsiteY102" fmla="*/ 509588 h 2681288"/>
              <a:gd name="connsiteX103" fmla="*/ 1195388 w 2357438"/>
              <a:gd name="connsiteY103" fmla="*/ 504825 h 2681288"/>
              <a:gd name="connsiteX104" fmla="*/ 1204913 w 2357438"/>
              <a:gd name="connsiteY104" fmla="*/ 490538 h 2681288"/>
              <a:gd name="connsiteX105" fmla="*/ 1233488 w 2357438"/>
              <a:gd name="connsiteY105" fmla="*/ 481013 h 2681288"/>
              <a:gd name="connsiteX106" fmla="*/ 1243013 w 2357438"/>
              <a:gd name="connsiteY106" fmla="*/ 466725 h 2681288"/>
              <a:gd name="connsiteX107" fmla="*/ 1300163 w 2357438"/>
              <a:gd name="connsiteY107" fmla="*/ 466725 h 2681288"/>
              <a:gd name="connsiteX108" fmla="*/ 1328738 w 2357438"/>
              <a:gd name="connsiteY108" fmla="*/ 476250 h 2681288"/>
              <a:gd name="connsiteX109" fmla="*/ 1343025 w 2357438"/>
              <a:gd name="connsiteY109" fmla="*/ 481013 h 2681288"/>
              <a:gd name="connsiteX110" fmla="*/ 1357313 w 2357438"/>
              <a:gd name="connsiteY110" fmla="*/ 490538 h 2681288"/>
              <a:gd name="connsiteX111" fmla="*/ 1362075 w 2357438"/>
              <a:gd name="connsiteY111" fmla="*/ 504825 h 2681288"/>
              <a:gd name="connsiteX112" fmla="*/ 1390650 w 2357438"/>
              <a:gd name="connsiteY112" fmla="*/ 514350 h 2681288"/>
              <a:gd name="connsiteX113" fmla="*/ 1428750 w 2357438"/>
              <a:gd name="connsiteY113" fmla="*/ 523875 h 2681288"/>
              <a:gd name="connsiteX114" fmla="*/ 1457325 w 2357438"/>
              <a:gd name="connsiteY114" fmla="*/ 542925 h 2681288"/>
              <a:gd name="connsiteX115" fmla="*/ 1471613 w 2357438"/>
              <a:gd name="connsiteY115" fmla="*/ 552450 h 2681288"/>
              <a:gd name="connsiteX116" fmla="*/ 1476375 w 2357438"/>
              <a:gd name="connsiteY116" fmla="*/ 566738 h 2681288"/>
              <a:gd name="connsiteX117" fmla="*/ 1504950 w 2357438"/>
              <a:gd name="connsiteY117" fmla="*/ 585788 h 2681288"/>
              <a:gd name="connsiteX118" fmla="*/ 1519238 w 2357438"/>
              <a:gd name="connsiteY118" fmla="*/ 600075 h 2681288"/>
              <a:gd name="connsiteX119" fmla="*/ 1524000 w 2357438"/>
              <a:gd name="connsiteY119" fmla="*/ 614363 h 2681288"/>
              <a:gd name="connsiteX120" fmla="*/ 1519238 w 2357438"/>
              <a:gd name="connsiteY120" fmla="*/ 657225 h 2681288"/>
              <a:gd name="connsiteX121" fmla="*/ 1485900 w 2357438"/>
              <a:gd name="connsiteY121" fmla="*/ 695325 h 2681288"/>
              <a:gd name="connsiteX122" fmla="*/ 1471613 w 2357438"/>
              <a:gd name="connsiteY122" fmla="*/ 723900 h 2681288"/>
              <a:gd name="connsiteX123" fmla="*/ 1462088 w 2357438"/>
              <a:gd name="connsiteY123" fmla="*/ 738188 h 2681288"/>
              <a:gd name="connsiteX124" fmla="*/ 1457325 w 2357438"/>
              <a:gd name="connsiteY124" fmla="*/ 752475 h 2681288"/>
              <a:gd name="connsiteX125" fmla="*/ 1400175 w 2357438"/>
              <a:gd name="connsiteY125" fmla="*/ 776288 h 2681288"/>
              <a:gd name="connsiteX126" fmla="*/ 1395413 w 2357438"/>
              <a:gd name="connsiteY126" fmla="*/ 809625 h 2681288"/>
              <a:gd name="connsiteX127" fmla="*/ 1371600 w 2357438"/>
              <a:gd name="connsiteY127" fmla="*/ 814388 h 2681288"/>
              <a:gd name="connsiteX128" fmla="*/ 1309688 w 2357438"/>
              <a:gd name="connsiteY128" fmla="*/ 819150 h 2681288"/>
              <a:gd name="connsiteX129" fmla="*/ 1300163 w 2357438"/>
              <a:gd name="connsiteY129" fmla="*/ 847725 h 2681288"/>
              <a:gd name="connsiteX130" fmla="*/ 1281113 w 2357438"/>
              <a:gd name="connsiteY130" fmla="*/ 876300 h 2681288"/>
              <a:gd name="connsiteX131" fmla="*/ 1285875 w 2357438"/>
              <a:gd name="connsiteY131" fmla="*/ 909638 h 2681288"/>
              <a:gd name="connsiteX132" fmla="*/ 1328738 w 2357438"/>
              <a:gd name="connsiteY132" fmla="*/ 900113 h 2681288"/>
              <a:gd name="connsiteX133" fmla="*/ 1357313 w 2357438"/>
              <a:gd name="connsiteY133" fmla="*/ 885825 h 2681288"/>
              <a:gd name="connsiteX134" fmla="*/ 1371600 w 2357438"/>
              <a:gd name="connsiteY134" fmla="*/ 890588 h 2681288"/>
              <a:gd name="connsiteX135" fmla="*/ 1538288 w 2357438"/>
              <a:gd name="connsiteY135" fmla="*/ 895350 h 2681288"/>
              <a:gd name="connsiteX136" fmla="*/ 1576388 w 2357438"/>
              <a:gd name="connsiteY136" fmla="*/ 919163 h 2681288"/>
              <a:gd name="connsiteX137" fmla="*/ 1590675 w 2357438"/>
              <a:gd name="connsiteY137" fmla="*/ 923925 h 2681288"/>
              <a:gd name="connsiteX138" fmla="*/ 1604963 w 2357438"/>
              <a:gd name="connsiteY138" fmla="*/ 928688 h 2681288"/>
              <a:gd name="connsiteX139" fmla="*/ 1624013 w 2357438"/>
              <a:gd name="connsiteY139" fmla="*/ 923925 h 2681288"/>
              <a:gd name="connsiteX140" fmla="*/ 1638300 w 2357438"/>
              <a:gd name="connsiteY140" fmla="*/ 919163 h 2681288"/>
              <a:gd name="connsiteX141" fmla="*/ 1666875 w 2357438"/>
              <a:gd name="connsiteY141" fmla="*/ 923925 h 2681288"/>
              <a:gd name="connsiteX142" fmla="*/ 1681163 w 2357438"/>
              <a:gd name="connsiteY142" fmla="*/ 933450 h 2681288"/>
              <a:gd name="connsiteX143" fmla="*/ 1695450 w 2357438"/>
              <a:gd name="connsiteY143" fmla="*/ 947738 h 2681288"/>
              <a:gd name="connsiteX144" fmla="*/ 1733550 w 2357438"/>
              <a:gd name="connsiteY144" fmla="*/ 957263 h 2681288"/>
              <a:gd name="connsiteX145" fmla="*/ 1743075 w 2357438"/>
              <a:gd name="connsiteY145" fmla="*/ 1047750 h 2681288"/>
              <a:gd name="connsiteX146" fmla="*/ 1747838 w 2357438"/>
              <a:gd name="connsiteY146" fmla="*/ 1062038 h 2681288"/>
              <a:gd name="connsiteX147" fmla="*/ 1752600 w 2357438"/>
              <a:gd name="connsiteY147" fmla="*/ 1104900 h 2681288"/>
              <a:gd name="connsiteX148" fmla="*/ 1757363 w 2357438"/>
              <a:gd name="connsiteY148" fmla="*/ 1123950 h 2681288"/>
              <a:gd name="connsiteX149" fmla="*/ 1771650 w 2357438"/>
              <a:gd name="connsiteY149" fmla="*/ 1133475 h 2681288"/>
              <a:gd name="connsiteX150" fmla="*/ 1790700 w 2357438"/>
              <a:gd name="connsiteY150" fmla="*/ 1157288 h 2681288"/>
              <a:gd name="connsiteX151" fmla="*/ 1814513 w 2357438"/>
              <a:gd name="connsiteY151" fmla="*/ 1176338 h 2681288"/>
              <a:gd name="connsiteX152" fmla="*/ 1852613 w 2357438"/>
              <a:gd name="connsiteY152" fmla="*/ 1223963 h 2681288"/>
              <a:gd name="connsiteX153" fmla="*/ 1866900 w 2357438"/>
              <a:gd name="connsiteY153" fmla="*/ 1233488 h 2681288"/>
              <a:gd name="connsiteX154" fmla="*/ 1885950 w 2357438"/>
              <a:gd name="connsiteY154" fmla="*/ 1243013 h 2681288"/>
              <a:gd name="connsiteX155" fmla="*/ 1890713 w 2357438"/>
              <a:gd name="connsiteY155" fmla="*/ 1228725 h 2681288"/>
              <a:gd name="connsiteX156" fmla="*/ 1919288 w 2357438"/>
              <a:gd name="connsiteY156" fmla="*/ 1214438 h 2681288"/>
              <a:gd name="connsiteX157" fmla="*/ 1928813 w 2357438"/>
              <a:gd name="connsiteY157" fmla="*/ 1228725 h 2681288"/>
              <a:gd name="connsiteX158" fmla="*/ 1957388 w 2357438"/>
              <a:gd name="connsiteY158" fmla="*/ 1243013 h 2681288"/>
              <a:gd name="connsiteX159" fmla="*/ 2038350 w 2357438"/>
              <a:gd name="connsiteY159" fmla="*/ 1243013 h 2681288"/>
              <a:gd name="connsiteX160" fmla="*/ 2066925 w 2357438"/>
              <a:gd name="connsiteY160" fmla="*/ 1252538 h 2681288"/>
              <a:gd name="connsiteX161" fmla="*/ 2071688 w 2357438"/>
              <a:gd name="connsiteY161" fmla="*/ 1238250 h 2681288"/>
              <a:gd name="connsiteX162" fmla="*/ 2109788 w 2357438"/>
              <a:gd name="connsiteY162" fmla="*/ 1233488 h 2681288"/>
              <a:gd name="connsiteX163" fmla="*/ 2128838 w 2357438"/>
              <a:gd name="connsiteY163" fmla="*/ 1228725 h 2681288"/>
              <a:gd name="connsiteX164" fmla="*/ 2157413 w 2357438"/>
              <a:gd name="connsiteY164" fmla="*/ 1219200 h 2681288"/>
              <a:gd name="connsiteX165" fmla="*/ 2224088 w 2357438"/>
              <a:gd name="connsiteY165" fmla="*/ 1223963 h 2681288"/>
              <a:gd name="connsiteX166" fmla="*/ 2228850 w 2357438"/>
              <a:gd name="connsiteY166" fmla="*/ 1238250 h 2681288"/>
              <a:gd name="connsiteX167" fmla="*/ 2243138 w 2357438"/>
              <a:gd name="connsiteY167" fmla="*/ 1247775 h 2681288"/>
              <a:gd name="connsiteX168" fmla="*/ 2247900 w 2357438"/>
              <a:gd name="connsiteY168" fmla="*/ 1233488 h 2681288"/>
              <a:gd name="connsiteX169" fmla="*/ 2290763 w 2357438"/>
              <a:gd name="connsiteY169" fmla="*/ 1233488 h 2681288"/>
              <a:gd name="connsiteX170" fmla="*/ 2305050 w 2357438"/>
              <a:gd name="connsiteY170" fmla="*/ 1243013 h 2681288"/>
              <a:gd name="connsiteX171" fmla="*/ 2343150 w 2357438"/>
              <a:gd name="connsiteY171" fmla="*/ 1252538 h 2681288"/>
              <a:gd name="connsiteX172" fmla="*/ 2352675 w 2357438"/>
              <a:gd name="connsiteY172" fmla="*/ 1281113 h 2681288"/>
              <a:gd name="connsiteX173" fmla="*/ 2357438 w 2357438"/>
              <a:gd name="connsiteY173" fmla="*/ 1295400 h 2681288"/>
              <a:gd name="connsiteX174" fmla="*/ 2343150 w 2357438"/>
              <a:gd name="connsiteY174" fmla="*/ 1323975 h 2681288"/>
              <a:gd name="connsiteX175" fmla="*/ 2328863 w 2357438"/>
              <a:gd name="connsiteY175" fmla="*/ 1333500 h 2681288"/>
              <a:gd name="connsiteX176" fmla="*/ 2314575 w 2357438"/>
              <a:gd name="connsiteY176" fmla="*/ 1362075 h 2681288"/>
              <a:gd name="connsiteX177" fmla="*/ 2305050 w 2357438"/>
              <a:gd name="connsiteY177" fmla="*/ 1390650 h 2681288"/>
              <a:gd name="connsiteX178" fmla="*/ 2300288 w 2357438"/>
              <a:gd name="connsiteY178" fmla="*/ 1414463 h 2681288"/>
              <a:gd name="connsiteX179" fmla="*/ 2290763 w 2357438"/>
              <a:gd name="connsiteY179" fmla="*/ 1428750 h 2681288"/>
              <a:gd name="connsiteX180" fmla="*/ 2262188 w 2357438"/>
              <a:gd name="connsiteY180" fmla="*/ 1447800 h 2681288"/>
              <a:gd name="connsiteX181" fmla="*/ 2243138 w 2357438"/>
              <a:gd name="connsiteY181" fmla="*/ 1476375 h 2681288"/>
              <a:gd name="connsiteX182" fmla="*/ 2228850 w 2357438"/>
              <a:gd name="connsiteY182" fmla="*/ 1485900 h 2681288"/>
              <a:gd name="connsiteX183" fmla="*/ 2185988 w 2357438"/>
              <a:gd name="connsiteY183" fmla="*/ 1495425 h 2681288"/>
              <a:gd name="connsiteX184" fmla="*/ 2128838 w 2357438"/>
              <a:gd name="connsiteY184" fmla="*/ 1500188 h 2681288"/>
              <a:gd name="connsiteX185" fmla="*/ 2100263 w 2357438"/>
              <a:gd name="connsiteY185" fmla="*/ 1509713 h 2681288"/>
              <a:gd name="connsiteX186" fmla="*/ 2085975 w 2357438"/>
              <a:gd name="connsiteY186" fmla="*/ 1514475 h 2681288"/>
              <a:gd name="connsiteX187" fmla="*/ 2038350 w 2357438"/>
              <a:gd name="connsiteY187" fmla="*/ 1528763 h 2681288"/>
              <a:gd name="connsiteX188" fmla="*/ 2024063 w 2357438"/>
              <a:gd name="connsiteY188" fmla="*/ 1538288 h 2681288"/>
              <a:gd name="connsiteX189" fmla="*/ 2005013 w 2357438"/>
              <a:gd name="connsiteY189" fmla="*/ 1581150 h 2681288"/>
              <a:gd name="connsiteX190" fmla="*/ 2000250 w 2357438"/>
              <a:gd name="connsiteY190" fmla="*/ 1595438 h 2681288"/>
              <a:gd name="connsiteX191" fmla="*/ 2000250 w 2357438"/>
              <a:gd name="connsiteY191" fmla="*/ 1695450 h 2681288"/>
              <a:gd name="connsiteX192" fmla="*/ 2009775 w 2357438"/>
              <a:gd name="connsiteY192" fmla="*/ 1709738 h 2681288"/>
              <a:gd name="connsiteX193" fmla="*/ 2014538 w 2357438"/>
              <a:gd name="connsiteY193" fmla="*/ 1724025 h 2681288"/>
              <a:gd name="connsiteX194" fmla="*/ 2043113 w 2357438"/>
              <a:gd name="connsiteY194" fmla="*/ 1771650 h 2681288"/>
              <a:gd name="connsiteX195" fmla="*/ 2066925 w 2357438"/>
              <a:gd name="connsiteY195" fmla="*/ 1790700 h 2681288"/>
              <a:gd name="connsiteX196" fmla="*/ 2071688 w 2357438"/>
              <a:gd name="connsiteY196" fmla="*/ 1804988 h 2681288"/>
              <a:gd name="connsiteX197" fmla="*/ 2081213 w 2357438"/>
              <a:gd name="connsiteY197" fmla="*/ 1819275 h 2681288"/>
              <a:gd name="connsiteX198" fmla="*/ 2090738 w 2357438"/>
              <a:gd name="connsiteY198" fmla="*/ 1909763 h 2681288"/>
              <a:gd name="connsiteX199" fmla="*/ 2105025 w 2357438"/>
              <a:gd name="connsiteY199" fmla="*/ 1938338 h 2681288"/>
              <a:gd name="connsiteX200" fmla="*/ 2114550 w 2357438"/>
              <a:gd name="connsiteY200" fmla="*/ 1966913 h 2681288"/>
              <a:gd name="connsiteX201" fmla="*/ 2109788 w 2357438"/>
              <a:gd name="connsiteY201" fmla="*/ 2000250 h 2681288"/>
              <a:gd name="connsiteX202" fmla="*/ 2105025 w 2357438"/>
              <a:gd name="connsiteY202" fmla="*/ 2014538 h 2681288"/>
              <a:gd name="connsiteX203" fmla="*/ 2090738 w 2357438"/>
              <a:gd name="connsiteY203" fmla="*/ 2024063 h 2681288"/>
              <a:gd name="connsiteX204" fmla="*/ 2076450 w 2357438"/>
              <a:gd name="connsiteY204" fmla="*/ 2028825 h 2681288"/>
              <a:gd name="connsiteX205" fmla="*/ 2038350 w 2357438"/>
              <a:gd name="connsiteY205" fmla="*/ 2062163 h 2681288"/>
              <a:gd name="connsiteX206" fmla="*/ 2038350 w 2357438"/>
              <a:gd name="connsiteY206" fmla="*/ 2238375 h 2681288"/>
              <a:gd name="connsiteX207" fmla="*/ 2047875 w 2357438"/>
              <a:gd name="connsiteY207" fmla="*/ 2266950 h 2681288"/>
              <a:gd name="connsiteX208" fmla="*/ 2062163 w 2357438"/>
              <a:gd name="connsiteY208" fmla="*/ 2295525 h 2681288"/>
              <a:gd name="connsiteX209" fmla="*/ 2071688 w 2357438"/>
              <a:gd name="connsiteY209" fmla="*/ 2357438 h 2681288"/>
              <a:gd name="connsiteX210" fmla="*/ 2081213 w 2357438"/>
              <a:gd name="connsiteY210" fmla="*/ 2400300 h 2681288"/>
              <a:gd name="connsiteX211" fmla="*/ 2076450 w 2357438"/>
              <a:gd name="connsiteY211" fmla="*/ 2424113 h 2681288"/>
              <a:gd name="connsiteX212" fmla="*/ 2057400 w 2357438"/>
              <a:gd name="connsiteY212" fmla="*/ 2452688 h 2681288"/>
              <a:gd name="connsiteX213" fmla="*/ 2052638 w 2357438"/>
              <a:gd name="connsiteY213" fmla="*/ 2466975 h 2681288"/>
              <a:gd name="connsiteX214" fmla="*/ 2047875 w 2357438"/>
              <a:gd name="connsiteY214" fmla="*/ 2533650 h 2681288"/>
              <a:gd name="connsiteX215" fmla="*/ 2033588 w 2357438"/>
              <a:gd name="connsiteY215" fmla="*/ 2547938 h 2681288"/>
              <a:gd name="connsiteX216" fmla="*/ 2019300 w 2357438"/>
              <a:gd name="connsiteY216" fmla="*/ 2557463 h 2681288"/>
              <a:gd name="connsiteX217" fmla="*/ 1952625 w 2357438"/>
              <a:gd name="connsiteY217" fmla="*/ 2562225 h 2681288"/>
              <a:gd name="connsiteX218" fmla="*/ 1924050 w 2357438"/>
              <a:gd name="connsiteY218" fmla="*/ 2576513 h 2681288"/>
              <a:gd name="connsiteX219" fmla="*/ 1909763 w 2357438"/>
              <a:gd name="connsiteY219" fmla="*/ 2581275 h 2681288"/>
              <a:gd name="connsiteX220" fmla="*/ 1881188 w 2357438"/>
              <a:gd name="connsiteY220" fmla="*/ 2571750 h 2681288"/>
              <a:gd name="connsiteX221" fmla="*/ 1866900 w 2357438"/>
              <a:gd name="connsiteY221" fmla="*/ 2566988 h 2681288"/>
              <a:gd name="connsiteX222" fmla="*/ 1833563 w 2357438"/>
              <a:gd name="connsiteY222" fmla="*/ 2557463 h 2681288"/>
              <a:gd name="connsiteX223" fmla="*/ 1619250 w 2357438"/>
              <a:gd name="connsiteY223" fmla="*/ 2562225 h 2681288"/>
              <a:gd name="connsiteX224" fmla="*/ 1600200 w 2357438"/>
              <a:gd name="connsiteY224" fmla="*/ 2586038 h 2681288"/>
              <a:gd name="connsiteX225" fmla="*/ 1595438 w 2357438"/>
              <a:gd name="connsiteY225" fmla="*/ 2600325 h 2681288"/>
              <a:gd name="connsiteX226" fmla="*/ 1571625 w 2357438"/>
              <a:gd name="connsiteY226" fmla="*/ 2624138 h 2681288"/>
              <a:gd name="connsiteX227" fmla="*/ 1533525 w 2357438"/>
              <a:gd name="connsiteY227" fmla="*/ 2647950 h 2681288"/>
              <a:gd name="connsiteX228" fmla="*/ 1519238 w 2357438"/>
              <a:gd name="connsiteY228" fmla="*/ 2652713 h 2681288"/>
              <a:gd name="connsiteX229" fmla="*/ 1447800 w 2357438"/>
              <a:gd name="connsiteY229" fmla="*/ 2652713 h 2681288"/>
              <a:gd name="connsiteX230" fmla="*/ 1433513 w 2357438"/>
              <a:gd name="connsiteY230" fmla="*/ 2662238 h 2681288"/>
              <a:gd name="connsiteX231" fmla="*/ 1423988 w 2357438"/>
              <a:gd name="connsiteY231" fmla="*/ 2676525 h 2681288"/>
              <a:gd name="connsiteX232" fmla="*/ 1409700 w 2357438"/>
              <a:gd name="connsiteY232" fmla="*/ 2681288 h 2681288"/>
              <a:gd name="connsiteX233" fmla="*/ 1347788 w 2357438"/>
              <a:gd name="connsiteY233" fmla="*/ 2676525 h 2681288"/>
              <a:gd name="connsiteX234" fmla="*/ 1338263 w 2357438"/>
              <a:gd name="connsiteY234" fmla="*/ 2662238 h 2681288"/>
              <a:gd name="connsiteX235" fmla="*/ 1323975 w 2357438"/>
              <a:gd name="connsiteY235" fmla="*/ 2657475 h 2681288"/>
              <a:gd name="connsiteX236" fmla="*/ 1300163 w 2357438"/>
              <a:gd name="connsiteY236" fmla="*/ 2619375 h 2681288"/>
              <a:gd name="connsiteX237" fmla="*/ 1290638 w 2357438"/>
              <a:gd name="connsiteY237" fmla="*/ 2605088 h 2681288"/>
              <a:gd name="connsiteX238" fmla="*/ 1276350 w 2357438"/>
              <a:gd name="connsiteY238" fmla="*/ 2576513 h 2681288"/>
              <a:gd name="connsiteX239" fmla="*/ 1262063 w 2357438"/>
              <a:gd name="connsiteY239" fmla="*/ 2566988 h 2681288"/>
              <a:gd name="connsiteX240" fmla="*/ 1247775 w 2357438"/>
              <a:gd name="connsiteY240" fmla="*/ 2538413 h 2681288"/>
              <a:gd name="connsiteX241" fmla="*/ 1238250 w 2357438"/>
              <a:gd name="connsiteY241" fmla="*/ 2505075 h 2681288"/>
              <a:gd name="connsiteX242" fmla="*/ 1219200 w 2357438"/>
              <a:gd name="connsiteY242" fmla="*/ 2476500 h 2681288"/>
              <a:gd name="connsiteX243" fmla="*/ 1204913 w 2357438"/>
              <a:gd name="connsiteY243" fmla="*/ 2409825 h 2681288"/>
              <a:gd name="connsiteX244" fmla="*/ 1200150 w 2357438"/>
              <a:gd name="connsiteY244" fmla="*/ 2395538 h 2681288"/>
              <a:gd name="connsiteX245" fmla="*/ 1195388 w 2357438"/>
              <a:gd name="connsiteY245" fmla="*/ 2366963 h 2681288"/>
              <a:gd name="connsiteX246" fmla="*/ 1190625 w 2357438"/>
              <a:gd name="connsiteY246" fmla="*/ 2352675 h 2681288"/>
              <a:gd name="connsiteX247" fmla="*/ 1185863 w 2357438"/>
              <a:gd name="connsiteY247" fmla="*/ 2333625 h 2681288"/>
              <a:gd name="connsiteX248" fmla="*/ 1181100 w 2357438"/>
              <a:gd name="connsiteY248" fmla="*/ 2309813 h 2681288"/>
              <a:gd name="connsiteX249" fmla="*/ 1166813 w 2357438"/>
              <a:gd name="connsiteY249" fmla="*/ 2300288 h 2681288"/>
              <a:gd name="connsiteX250" fmla="*/ 1133475 w 2357438"/>
              <a:gd name="connsiteY250" fmla="*/ 2266950 h 2681288"/>
              <a:gd name="connsiteX251" fmla="*/ 1119188 w 2357438"/>
              <a:gd name="connsiteY251" fmla="*/ 2257425 h 2681288"/>
              <a:gd name="connsiteX252" fmla="*/ 1052513 w 2357438"/>
              <a:gd name="connsiteY252" fmla="*/ 2243138 h 2681288"/>
              <a:gd name="connsiteX253" fmla="*/ 1038225 w 2357438"/>
              <a:gd name="connsiteY253" fmla="*/ 2233613 h 2681288"/>
              <a:gd name="connsiteX254" fmla="*/ 1028700 w 2357438"/>
              <a:gd name="connsiteY254" fmla="*/ 2219325 h 2681288"/>
              <a:gd name="connsiteX255" fmla="*/ 1000125 w 2357438"/>
              <a:gd name="connsiteY255" fmla="*/ 2200275 h 2681288"/>
              <a:gd name="connsiteX256" fmla="*/ 990600 w 2357438"/>
              <a:gd name="connsiteY256" fmla="*/ 2171700 h 2681288"/>
              <a:gd name="connsiteX257" fmla="*/ 995363 w 2357438"/>
              <a:gd name="connsiteY257" fmla="*/ 2133600 h 2681288"/>
              <a:gd name="connsiteX258" fmla="*/ 1004888 w 2357438"/>
              <a:gd name="connsiteY258" fmla="*/ 2114550 h 2681288"/>
              <a:gd name="connsiteX259" fmla="*/ 1019175 w 2357438"/>
              <a:gd name="connsiteY259" fmla="*/ 2085975 h 2681288"/>
              <a:gd name="connsiteX260" fmla="*/ 1023938 w 2357438"/>
              <a:gd name="connsiteY260" fmla="*/ 2062163 h 2681288"/>
              <a:gd name="connsiteX261" fmla="*/ 1014413 w 2357438"/>
              <a:gd name="connsiteY261" fmla="*/ 2019300 h 2681288"/>
              <a:gd name="connsiteX262" fmla="*/ 1009650 w 2357438"/>
              <a:gd name="connsiteY262" fmla="*/ 1990725 h 2681288"/>
              <a:gd name="connsiteX263" fmla="*/ 995363 w 2357438"/>
              <a:gd name="connsiteY263" fmla="*/ 1928813 h 2681288"/>
              <a:gd name="connsiteX264" fmla="*/ 1000125 w 2357438"/>
              <a:gd name="connsiteY264" fmla="*/ 1905000 h 2681288"/>
              <a:gd name="connsiteX265" fmla="*/ 1009650 w 2357438"/>
              <a:gd name="connsiteY265" fmla="*/ 1876425 h 2681288"/>
              <a:gd name="connsiteX266" fmla="*/ 1004888 w 2357438"/>
              <a:gd name="connsiteY266" fmla="*/ 1857375 h 2681288"/>
              <a:gd name="connsiteX267" fmla="*/ 976313 w 2357438"/>
              <a:gd name="connsiteY267" fmla="*/ 1847850 h 2681288"/>
              <a:gd name="connsiteX268" fmla="*/ 895350 w 2357438"/>
              <a:gd name="connsiteY268" fmla="*/ 1843088 h 2681288"/>
              <a:gd name="connsiteX269" fmla="*/ 885825 w 2357438"/>
              <a:gd name="connsiteY269" fmla="*/ 1828800 h 2681288"/>
              <a:gd name="connsiteX270" fmla="*/ 866775 w 2357438"/>
              <a:gd name="connsiteY270" fmla="*/ 1824038 h 2681288"/>
              <a:gd name="connsiteX271" fmla="*/ 785813 w 2357438"/>
              <a:gd name="connsiteY271" fmla="*/ 1819275 h 2681288"/>
              <a:gd name="connsiteX272" fmla="*/ 771525 w 2357438"/>
              <a:gd name="connsiteY272" fmla="*/ 1809750 h 2681288"/>
              <a:gd name="connsiteX273" fmla="*/ 738188 w 2357438"/>
              <a:gd name="connsiteY273" fmla="*/ 1800225 h 2681288"/>
              <a:gd name="connsiteX274" fmla="*/ 723900 w 2357438"/>
              <a:gd name="connsiteY274" fmla="*/ 1790700 h 2681288"/>
              <a:gd name="connsiteX275" fmla="*/ 714375 w 2357438"/>
              <a:gd name="connsiteY275" fmla="*/ 1804988 h 2681288"/>
              <a:gd name="connsiteX276" fmla="*/ 704850 w 2357438"/>
              <a:gd name="connsiteY276" fmla="*/ 1833563 h 2681288"/>
              <a:gd name="connsiteX277" fmla="*/ 657225 w 2357438"/>
              <a:gd name="connsiteY277" fmla="*/ 1828800 h 2681288"/>
              <a:gd name="connsiteX278" fmla="*/ 614363 w 2357438"/>
              <a:gd name="connsiteY278" fmla="*/ 1809750 h 2681288"/>
              <a:gd name="connsiteX279" fmla="*/ 600075 w 2357438"/>
              <a:gd name="connsiteY279" fmla="*/ 1804988 h 2681288"/>
              <a:gd name="connsiteX280" fmla="*/ 571500 w 2357438"/>
              <a:gd name="connsiteY280" fmla="*/ 1781175 h 2681288"/>
              <a:gd name="connsiteX281" fmla="*/ 561975 w 2357438"/>
              <a:gd name="connsiteY281" fmla="*/ 1766888 h 2681288"/>
              <a:gd name="connsiteX282" fmla="*/ 547688 w 2357438"/>
              <a:gd name="connsiteY282" fmla="*/ 1738313 h 2681288"/>
              <a:gd name="connsiteX283" fmla="*/ 533400 w 2357438"/>
              <a:gd name="connsiteY283" fmla="*/ 1724025 h 2681288"/>
              <a:gd name="connsiteX284" fmla="*/ 509588 w 2357438"/>
              <a:gd name="connsiteY284" fmla="*/ 1700213 h 2681288"/>
              <a:gd name="connsiteX285" fmla="*/ 485775 w 2357438"/>
              <a:gd name="connsiteY285" fmla="*/ 1666875 h 2681288"/>
              <a:gd name="connsiteX286" fmla="*/ 457200 w 2357438"/>
              <a:gd name="connsiteY286" fmla="*/ 1662113 h 2681288"/>
              <a:gd name="connsiteX287" fmla="*/ 447675 w 2357438"/>
              <a:gd name="connsiteY287" fmla="*/ 1647825 h 2681288"/>
              <a:gd name="connsiteX288" fmla="*/ 423863 w 2357438"/>
              <a:gd name="connsiteY288" fmla="*/ 1628775 h 2681288"/>
              <a:gd name="connsiteX289" fmla="*/ 395288 w 2357438"/>
              <a:gd name="connsiteY289" fmla="*/ 1571625 h 2681288"/>
              <a:gd name="connsiteX290" fmla="*/ 381000 w 2357438"/>
              <a:gd name="connsiteY290" fmla="*/ 1566863 h 2681288"/>
              <a:gd name="connsiteX291" fmla="*/ 371475 w 2357438"/>
              <a:gd name="connsiteY291" fmla="*/ 1552575 h 2681288"/>
              <a:gd name="connsiteX292" fmla="*/ 300038 w 2357438"/>
              <a:gd name="connsiteY292" fmla="*/ 1538288 h 2681288"/>
              <a:gd name="connsiteX293" fmla="*/ 285750 w 2357438"/>
              <a:gd name="connsiteY293" fmla="*/ 1528763 h 2681288"/>
              <a:gd name="connsiteX294" fmla="*/ 271463 w 2357438"/>
              <a:gd name="connsiteY294" fmla="*/ 1524000 h 2681288"/>
              <a:gd name="connsiteX295" fmla="*/ 261938 w 2357438"/>
              <a:gd name="connsiteY295" fmla="*/ 1509713 h 2681288"/>
              <a:gd name="connsiteX296" fmla="*/ 247650 w 2357438"/>
              <a:gd name="connsiteY296" fmla="*/ 1504950 h 2681288"/>
              <a:gd name="connsiteX297" fmla="*/ 228600 w 2357438"/>
              <a:gd name="connsiteY297" fmla="*/ 1495425 h 2681288"/>
              <a:gd name="connsiteX298" fmla="*/ 214313 w 2357438"/>
              <a:gd name="connsiteY298" fmla="*/ 1485900 h 2681288"/>
              <a:gd name="connsiteX299" fmla="*/ 185738 w 2357438"/>
              <a:gd name="connsiteY299" fmla="*/ 1481138 h 2681288"/>
              <a:gd name="connsiteX300" fmla="*/ 128588 w 2357438"/>
              <a:gd name="connsiteY300" fmla="*/ 1476375 h 2681288"/>
              <a:gd name="connsiteX301" fmla="*/ 71438 w 2357438"/>
              <a:gd name="connsiteY301" fmla="*/ 1462088 h 268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2357438" h="2681288">
                <a:moveTo>
                  <a:pt x="71438" y="1462088"/>
                </a:moveTo>
                <a:cubicBezTo>
                  <a:pt x="65882" y="1453357"/>
                  <a:pt x="94009" y="1439499"/>
                  <a:pt x="95250" y="1423988"/>
                </a:cubicBezTo>
                <a:cubicBezTo>
                  <a:pt x="98038" y="1389138"/>
                  <a:pt x="97225" y="1354063"/>
                  <a:pt x="100013" y="1319213"/>
                </a:cubicBezTo>
                <a:cubicBezTo>
                  <a:pt x="100413" y="1314209"/>
                  <a:pt x="101639" y="1308845"/>
                  <a:pt x="104775" y="1304925"/>
                </a:cubicBezTo>
                <a:cubicBezTo>
                  <a:pt x="108351" y="1300455"/>
                  <a:pt x="114300" y="1298575"/>
                  <a:pt x="119063" y="1295400"/>
                </a:cubicBezTo>
                <a:cubicBezTo>
                  <a:pt x="128334" y="1267586"/>
                  <a:pt x="116571" y="1293130"/>
                  <a:pt x="138113" y="1271588"/>
                </a:cubicBezTo>
                <a:cubicBezTo>
                  <a:pt x="142160" y="1267541"/>
                  <a:pt x="143168" y="1260876"/>
                  <a:pt x="147638" y="1257300"/>
                </a:cubicBezTo>
                <a:cubicBezTo>
                  <a:pt x="151558" y="1254164"/>
                  <a:pt x="156973" y="1253363"/>
                  <a:pt x="161925" y="1252538"/>
                </a:cubicBezTo>
                <a:cubicBezTo>
                  <a:pt x="176105" y="1250175"/>
                  <a:pt x="190500" y="1249363"/>
                  <a:pt x="204788" y="1247775"/>
                </a:cubicBezTo>
                <a:cubicBezTo>
                  <a:pt x="206375" y="1238250"/>
                  <a:pt x="205232" y="1227837"/>
                  <a:pt x="209550" y="1219200"/>
                </a:cubicBezTo>
                <a:cubicBezTo>
                  <a:pt x="213243" y="1211814"/>
                  <a:pt x="231363" y="1207167"/>
                  <a:pt x="238125" y="1204913"/>
                </a:cubicBezTo>
                <a:cubicBezTo>
                  <a:pt x="242888" y="1201738"/>
                  <a:pt x="247182" y="1197713"/>
                  <a:pt x="252413" y="1195388"/>
                </a:cubicBezTo>
                <a:cubicBezTo>
                  <a:pt x="261588" y="1191310"/>
                  <a:pt x="280988" y="1185863"/>
                  <a:pt x="280988" y="1185863"/>
                </a:cubicBezTo>
                <a:cubicBezTo>
                  <a:pt x="284163" y="1181100"/>
                  <a:pt x="287953" y="1176695"/>
                  <a:pt x="290513" y="1171575"/>
                </a:cubicBezTo>
                <a:cubicBezTo>
                  <a:pt x="292758" y="1167085"/>
                  <a:pt x="292139" y="1161208"/>
                  <a:pt x="295275" y="1157288"/>
                </a:cubicBezTo>
                <a:cubicBezTo>
                  <a:pt x="298851" y="1152818"/>
                  <a:pt x="304800" y="1150938"/>
                  <a:pt x="309563" y="1147763"/>
                </a:cubicBezTo>
                <a:cubicBezTo>
                  <a:pt x="312738" y="1138238"/>
                  <a:pt x="317843" y="1129151"/>
                  <a:pt x="319088" y="1119188"/>
                </a:cubicBezTo>
                <a:cubicBezTo>
                  <a:pt x="319824" y="1113296"/>
                  <a:pt x="324521" y="1068187"/>
                  <a:pt x="328613" y="1057275"/>
                </a:cubicBezTo>
                <a:cubicBezTo>
                  <a:pt x="330623" y="1051916"/>
                  <a:pt x="334963" y="1047750"/>
                  <a:pt x="338138" y="1042988"/>
                </a:cubicBezTo>
                <a:cubicBezTo>
                  <a:pt x="336550" y="1036638"/>
                  <a:pt x="337464" y="1029049"/>
                  <a:pt x="333375" y="1023938"/>
                </a:cubicBezTo>
                <a:cubicBezTo>
                  <a:pt x="330239" y="1020018"/>
                  <a:pt x="320804" y="1023893"/>
                  <a:pt x="319088" y="1019175"/>
                </a:cubicBezTo>
                <a:cubicBezTo>
                  <a:pt x="304395" y="978768"/>
                  <a:pt x="330958" y="975767"/>
                  <a:pt x="300038" y="962025"/>
                </a:cubicBezTo>
                <a:cubicBezTo>
                  <a:pt x="300018" y="962016"/>
                  <a:pt x="264329" y="950123"/>
                  <a:pt x="257175" y="947738"/>
                </a:cubicBezTo>
                <a:lnTo>
                  <a:pt x="242888" y="942975"/>
                </a:lnTo>
                <a:lnTo>
                  <a:pt x="228600" y="938213"/>
                </a:lnTo>
                <a:cubicBezTo>
                  <a:pt x="225425" y="928688"/>
                  <a:pt x="221510" y="919379"/>
                  <a:pt x="219075" y="909638"/>
                </a:cubicBezTo>
                <a:cubicBezTo>
                  <a:pt x="217488" y="903288"/>
                  <a:pt x="216891" y="896604"/>
                  <a:pt x="214313" y="890588"/>
                </a:cubicBezTo>
                <a:cubicBezTo>
                  <a:pt x="212058" y="885327"/>
                  <a:pt x="207348" y="881420"/>
                  <a:pt x="204788" y="876300"/>
                </a:cubicBezTo>
                <a:cubicBezTo>
                  <a:pt x="202543" y="871810"/>
                  <a:pt x="203161" y="865933"/>
                  <a:pt x="200025" y="862013"/>
                </a:cubicBezTo>
                <a:cubicBezTo>
                  <a:pt x="196449" y="857544"/>
                  <a:pt x="190500" y="855663"/>
                  <a:pt x="185738" y="852488"/>
                </a:cubicBezTo>
                <a:cubicBezTo>
                  <a:pt x="184618" y="848010"/>
                  <a:pt x="179316" y="824736"/>
                  <a:pt x="176213" y="819150"/>
                </a:cubicBezTo>
                <a:cubicBezTo>
                  <a:pt x="170654" y="809143"/>
                  <a:pt x="163513" y="800100"/>
                  <a:pt x="157163" y="790575"/>
                </a:cubicBezTo>
                <a:lnTo>
                  <a:pt x="147638" y="776288"/>
                </a:lnTo>
                <a:cubicBezTo>
                  <a:pt x="144463" y="771525"/>
                  <a:pt x="143543" y="763810"/>
                  <a:pt x="138113" y="762000"/>
                </a:cubicBezTo>
                <a:cubicBezTo>
                  <a:pt x="113176" y="753689"/>
                  <a:pt x="128795" y="757948"/>
                  <a:pt x="90488" y="752475"/>
                </a:cubicBezTo>
                <a:cubicBezTo>
                  <a:pt x="88900" y="747713"/>
                  <a:pt x="85725" y="743208"/>
                  <a:pt x="85725" y="738188"/>
                </a:cubicBezTo>
                <a:cubicBezTo>
                  <a:pt x="85725" y="722852"/>
                  <a:pt x="93805" y="721689"/>
                  <a:pt x="104775" y="714375"/>
                </a:cubicBezTo>
                <a:cubicBezTo>
                  <a:pt x="97112" y="660731"/>
                  <a:pt x="112281" y="690058"/>
                  <a:pt x="57150" y="676275"/>
                </a:cubicBezTo>
                <a:cubicBezTo>
                  <a:pt x="51597" y="674887"/>
                  <a:pt x="48093" y="669075"/>
                  <a:pt x="42863" y="666750"/>
                </a:cubicBezTo>
                <a:cubicBezTo>
                  <a:pt x="33688" y="662672"/>
                  <a:pt x="14288" y="657225"/>
                  <a:pt x="14288" y="657225"/>
                </a:cubicBezTo>
                <a:cubicBezTo>
                  <a:pt x="9472" y="650001"/>
                  <a:pt x="0" y="638509"/>
                  <a:pt x="0" y="628650"/>
                </a:cubicBezTo>
                <a:cubicBezTo>
                  <a:pt x="0" y="622105"/>
                  <a:pt x="1516" y="615283"/>
                  <a:pt x="4763" y="609600"/>
                </a:cubicBezTo>
                <a:cubicBezTo>
                  <a:pt x="8105" y="603752"/>
                  <a:pt x="14738" y="600487"/>
                  <a:pt x="19050" y="595313"/>
                </a:cubicBezTo>
                <a:cubicBezTo>
                  <a:pt x="22714" y="590916"/>
                  <a:pt x="22913" y="581864"/>
                  <a:pt x="28575" y="581025"/>
                </a:cubicBezTo>
                <a:cubicBezTo>
                  <a:pt x="67866" y="575204"/>
                  <a:pt x="107950" y="577850"/>
                  <a:pt x="147638" y="576263"/>
                </a:cubicBezTo>
                <a:cubicBezTo>
                  <a:pt x="149225" y="569913"/>
                  <a:pt x="150602" y="563507"/>
                  <a:pt x="152400" y="557213"/>
                </a:cubicBezTo>
                <a:cubicBezTo>
                  <a:pt x="153779" y="552386"/>
                  <a:pt x="157163" y="547945"/>
                  <a:pt x="157163" y="542925"/>
                </a:cubicBezTo>
                <a:cubicBezTo>
                  <a:pt x="157163" y="500033"/>
                  <a:pt x="158261" y="456827"/>
                  <a:pt x="152400" y="414338"/>
                </a:cubicBezTo>
                <a:cubicBezTo>
                  <a:pt x="151618" y="408668"/>
                  <a:pt x="142875" y="407988"/>
                  <a:pt x="138113" y="404813"/>
                </a:cubicBezTo>
                <a:cubicBezTo>
                  <a:pt x="139700" y="374650"/>
                  <a:pt x="140140" y="344405"/>
                  <a:pt x="142875" y="314325"/>
                </a:cubicBezTo>
                <a:cubicBezTo>
                  <a:pt x="143329" y="309326"/>
                  <a:pt x="145393" y="304528"/>
                  <a:pt x="147638" y="300038"/>
                </a:cubicBezTo>
                <a:cubicBezTo>
                  <a:pt x="150198" y="294918"/>
                  <a:pt x="153988" y="290513"/>
                  <a:pt x="157163" y="285750"/>
                </a:cubicBezTo>
                <a:cubicBezTo>
                  <a:pt x="155575" y="279400"/>
                  <a:pt x="154978" y="272716"/>
                  <a:pt x="152400" y="266700"/>
                </a:cubicBezTo>
                <a:cubicBezTo>
                  <a:pt x="150145" y="261439"/>
                  <a:pt x="145435" y="257532"/>
                  <a:pt x="142875" y="252413"/>
                </a:cubicBezTo>
                <a:cubicBezTo>
                  <a:pt x="140630" y="247923"/>
                  <a:pt x="139700" y="242888"/>
                  <a:pt x="138113" y="238125"/>
                </a:cubicBezTo>
                <a:cubicBezTo>
                  <a:pt x="136525" y="220663"/>
                  <a:pt x="135830" y="203096"/>
                  <a:pt x="133350" y="185738"/>
                </a:cubicBezTo>
                <a:cubicBezTo>
                  <a:pt x="130955" y="168976"/>
                  <a:pt x="126610" y="172257"/>
                  <a:pt x="119063" y="157163"/>
                </a:cubicBezTo>
                <a:cubicBezTo>
                  <a:pt x="116818" y="152673"/>
                  <a:pt x="115888" y="147638"/>
                  <a:pt x="114300" y="142875"/>
                </a:cubicBezTo>
                <a:cubicBezTo>
                  <a:pt x="115888" y="127000"/>
                  <a:pt x="111423" y="109256"/>
                  <a:pt x="119063" y="95250"/>
                </a:cubicBezTo>
                <a:cubicBezTo>
                  <a:pt x="122939" y="88144"/>
                  <a:pt x="135847" y="94504"/>
                  <a:pt x="142875" y="90488"/>
                </a:cubicBezTo>
                <a:cubicBezTo>
                  <a:pt x="147845" y="87648"/>
                  <a:pt x="149225" y="80963"/>
                  <a:pt x="152400" y="76200"/>
                </a:cubicBezTo>
                <a:cubicBezTo>
                  <a:pt x="153988" y="60325"/>
                  <a:pt x="149124" y="42356"/>
                  <a:pt x="157163" y="28575"/>
                </a:cubicBezTo>
                <a:cubicBezTo>
                  <a:pt x="162222" y="19902"/>
                  <a:pt x="176213" y="22225"/>
                  <a:pt x="185738" y="19050"/>
                </a:cubicBezTo>
                <a:cubicBezTo>
                  <a:pt x="185742" y="19049"/>
                  <a:pt x="214310" y="9527"/>
                  <a:pt x="214313" y="9525"/>
                </a:cubicBezTo>
                <a:lnTo>
                  <a:pt x="228600" y="0"/>
                </a:lnTo>
                <a:cubicBezTo>
                  <a:pt x="249238" y="1588"/>
                  <a:pt x="270513" y="-570"/>
                  <a:pt x="290513" y="4763"/>
                </a:cubicBezTo>
                <a:cubicBezTo>
                  <a:pt x="296043" y="6238"/>
                  <a:pt x="295730" y="15281"/>
                  <a:pt x="300038" y="19050"/>
                </a:cubicBezTo>
                <a:cubicBezTo>
                  <a:pt x="305930" y="24206"/>
                  <a:pt x="329531" y="41794"/>
                  <a:pt x="342900" y="42863"/>
                </a:cubicBezTo>
                <a:cubicBezTo>
                  <a:pt x="377750" y="45651"/>
                  <a:pt x="412750" y="46038"/>
                  <a:pt x="447675" y="47625"/>
                </a:cubicBezTo>
                <a:cubicBezTo>
                  <a:pt x="483596" y="59600"/>
                  <a:pt x="439313" y="43445"/>
                  <a:pt x="476250" y="61913"/>
                </a:cubicBezTo>
                <a:cubicBezTo>
                  <a:pt x="480740" y="64158"/>
                  <a:pt x="485775" y="65088"/>
                  <a:pt x="490538" y="66675"/>
                </a:cubicBezTo>
                <a:cubicBezTo>
                  <a:pt x="495300" y="71438"/>
                  <a:pt x="499651" y="76651"/>
                  <a:pt x="504825" y="80963"/>
                </a:cubicBezTo>
                <a:cubicBezTo>
                  <a:pt x="509222" y="84627"/>
                  <a:pt x="513993" y="87928"/>
                  <a:pt x="519113" y="90488"/>
                </a:cubicBezTo>
                <a:cubicBezTo>
                  <a:pt x="535069" y="98466"/>
                  <a:pt x="562687" y="98504"/>
                  <a:pt x="576263" y="100013"/>
                </a:cubicBezTo>
                <a:cubicBezTo>
                  <a:pt x="581025" y="103188"/>
                  <a:pt x="586503" y="105491"/>
                  <a:pt x="590550" y="109538"/>
                </a:cubicBezTo>
                <a:cubicBezTo>
                  <a:pt x="594597" y="113585"/>
                  <a:pt x="595606" y="120249"/>
                  <a:pt x="600075" y="123825"/>
                </a:cubicBezTo>
                <a:cubicBezTo>
                  <a:pt x="605060" y="127813"/>
                  <a:pt x="636821" y="132981"/>
                  <a:pt x="638175" y="133350"/>
                </a:cubicBezTo>
                <a:cubicBezTo>
                  <a:pt x="638193" y="133355"/>
                  <a:pt x="673885" y="145254"/>
                  <a:pt x="681038" y="147638"/>
                </a:cubicBezTo>
                <a:cubicBezTo>
                  <a:pt x="685800" y="149225"/>
                  <a:pt x="690336" y="151846"/>
                  <a:pt x="695325" y="152400"/>
                </a:cubicBezTo>
                <a:lnTo>
                  <a:pt x="738188" y="157163"/>
                </a:lnTo>
                <a:cubicBezTo>
                  <a:pt x="752159" y="166477"/>
                  <a:pt x="750986" y="167506"/>
                  <a:pt x="766763" y="171450"/>
                </a:cubicBezTo>
                <a:cubicBezTo>
                  <a:pt x="781075" y="175028"/>
                  <a:pt x="806891" y="177566"/>
                  <a:pt x="819150" y="185738"/>
                </a:cubicBezTo>
                <a:cubicBezTo>
                  <a:pt x="823913" y="188913"/>
                  <a:pt x="828207" y="192938"/>
                  <a:pt x="833438" y="195263"/>
                </a:cubicBezTo>
                <a:cubicBezTo>
                  <a:pt x="842613" y="199341"/>
                  <a:pt x="862013" y="204788"/>
                  <a:pt x="862013" y="204788"/>
                </a:cubicBezTo>
                <a:cubicBezTo>
                  <a:pt x="863600" y="209550"/>
                  <a:pt x="864337" y="214687"/>
                  <a:pt x="866775" y="219075"/>
                </a:cubicBezTo>
                <a:cubicBezTo>
                  <a:pt x="872334" y="229082"/>
                  <a:pt x="885825" y="247650"/>
                  <a:pt x="885825" y="247650"/>
                </a:cubicBezTo>
                <a:cubicBezTo>
                  <a:pt x="887413" y="261938"/>
                  <a:pt x="887101" y="276567"/>
                  <a:pt x="890588" y="290513"/>
                </a:cubicBezTo>
                <a:cubicBezTo>
                  <a:pt x="891976" y="296066"/>
                  <a:pt x="897788" y="299570"/>
                  <a:pt x="900113" y="304800"/>
                </a:cubicBezTo>
                <a:cubicBezTo>
                  <a:pt x="904191" y="313975"/>
                  <a:pt x="906463" y="323850"/>
                  <a:pt x="909638" y="333375"/>
                </a:cubicBezTo>
                <a:lnTo>
                  <a:pt x="914400" y="347663"/>
                </a:lnTo>
                <a:cubicBezTo>
                  <a:pt x="918273" y="359282"/>
                  <a:pt x="919458" y="367007"/>
                  <a:pt x="928688" y="376238"/>
                </a:cubicBezTo>
                <a:cubicBezTo>
                  <a:pt x="932735" y="380285"/>
                  <a:pt x="938213" y="382588"/>
                  <a:pt x="942975" y="385763"/>
                </a:cubicBezTo>
                <a:cubicBezTo>
                  <a:pt x="954310" y="419768"/>
                  <a:pt x="946931" y="405984"/>
                  <a:pt x="962025" y="428625"/>
                </a:cubicBezTo>
                <a:cubicBezTo>
                  <a:pt x="970619" y="480181"/>
                  <a:pt x="962172" y="438666"/>
                  <a:pt x="971550" y="471488"/>
                </a:cubicBezTo>
                <a:cubicBezTo>
                  <a:pt x="973348" y="477782"/>
                  <a:pt x="972224" y="485427"/>
                  <a:pt x="976313" y="490538"/>
                </a:cubicBezTo>
                <a:cubicBezTo>
                  <a:pt x="979449" y="494458"/>
                  <a:pt x="985838" y="493713"/>
                  <a:pt x="990600" y="495300"/>
                </a:cubicBezTo>
                <a:cubicBezTo>
                  <a:pt x="995363" y="493713"/>
                  <a:pt x="1000500" y="492976"/>
                  <a:pt x="1004888" y="490538"/>
                </a:cubicBezTo>
                <a:cubicBezTo>
                  <a:pt x="1014895" y="484979"/>
                  <a:pt x="1033463" y="471488"/>
                  <a:pt x="1033463" y="471488"/>
                </a:cubicBezTo>
                <a:cubicBezTo>
                  <a:pt x="1045083" y="475361"/>
                  <a:pt x="1052806" y="476543"/>
                  <a:pt x="1062038" y="485775"/>
                </a:cubicBezTo>
                <a:cubicBezTo>
                  <a:pt x="1083580" y="507317"/>
                  <a:pt x="1058036" y="495554"/>
                  <a:pt x="1085850" y="504825"/>
                </a:cubicBezTo>
                <a:cubicBezTo>
                  <a:pt x="1087438" y="509588"/>
                  <a:pt x="1087063" y="515563"/>
                  <a:pt x="1090613" y="519113"/>
                </a:cubicBezTo>
                <a:cubicBezTo>
                  <a:pt x="1094163" y="522663"/>
                  <a:pt x="1099891" y="524209"/>
                  <a:pt x="1104900" y="523875"/>
                </a:cubicBezTo>
                <a:cubicBezTo>
                  <a:pt x="1121279" y="522783"/>
                  <a:pt x="1159320" y="515811"/>
                  <a:pt x="1181100" y="509588"/>
                </a:cubicBezTo>
                <a:cubicBezTo>
                  <a:pt x="1185927" y="508209"/>
                  <a:pt x="1190625" y="506413"/>
                  <a:pt x="1195388" y="504825"/>
                </a:cubicBezTo>
                <a:cubicBezTo>
                  <a:pt x="1198563" y="500063"/>
                  <a:pt x="1200059" y="493571"/>
                  <a:pt x="1204913" y="490538"/>
                </a:cubicBezTo>
                <a:cubicBezTo>
                  <a:pt x="1213427" y="485217"/>
                  <a:pt x="1233488" y="481013"/>
                  <a:pt x="1233488" y="481013"/>
                </a:cubicBezTo>
                <a:cubicBezTo>
                  <a:pt x="1236663" y="476250"/>
                  <a:pt x="1238043" y="469565"/>
                  <a:pt x="1243013" y="466725"/>
                </a:cubicBezTo>
                <a:cubicBezTo>
                  <a:pt x="1259725" y="457175"/>
                  <a:pt x="1283923" y="464405"/>
                  <a:pt x="1300163" y="466725"/>
                </a:cubicBezTo>
                <a:lnTo>
                  <a:pt x="1328738" y="476250"/>
                </a:lnTo>
                <a:cubicBezTo>
                  <a:pt x="1333500" y="477838"/>
                  <a:pt x="1338848" y="478228"/>
                  <a:pt x="1343025" y="481013"/>
                </a:cubicBezTo>
                <a:lnTo>
                  <a:pt x="1357313" y="490538"/>
                </a:lnTo>
                <a:cubicBezTo>
                  <a:pt x="1358900" y="495300"/>
                  <a:pt x="1357990" y="501907"/>
                  <a:pt x="1362075" y="504825"/>
                </a:cubicBezTo>
                <a:cubicBezTo>
                  <a:pt x="1370245" y="510661"/>
                  <a:pt x="1380805" y="512381"/>
                  <a:pt x="1390650" y="514350"/>
                </a:cubicBezTo>
                <a:cubicBezTo>
                  <a:pt x="1419385" y="520098"/>
                  <a:pt x="1406783" y="516553"/>
                  <a:pt x="1428750" y="523875"/>
                </a:cubicBezTo>
                <a:lnTo>
                  <a:pt x="1457325" y="542925"/>
                </a:lnTo>
                <a:lnTo>
                  <a:pt x="1471613" y="552450"/>
                </a:lnTo>
                <a:cubicBezTo>
                  <a:pt x="1473200" y="557213"/>
                  <a:pt x="1472825" y="563188"/>
                  <a:pt x="1476375" y="566738"/>
                </a:cubicBezTo>
                <a:cubicBezTo>
                  <a:pt x="1484470" y="574833"/>
                  <a:pt x="1496855" y="577694"/>
                  <a:pt x="1504950" y="585788"/>
                </a:cubicBezTo>
                <a:lnTo>
                  <a:pt x="1519238" y="600075"/>
                </a:lnTo>
                <a:cubicBezTo>
                  <a:pt x="1520825" y="604838"/>
                  <a:pt x="1524000" y="609343"/>
                  <a:pt x="1524000" y="614363"/>
                </a:cubicBezTo>
                <a:cubicBezTo>
                  <a:pt x="1524000" y="628738"/>
                  <a:pt x="1523784" y="643587"/>
                  <a:pt x="1519238" y="657225"/>
                </a:cubicBezTo>
                <a:cubicBezTo>
                  <a:pt x="1511300" y="681038"/>
                  <a:pt x="1502569" y="684213"/>
                  <a:pt x="1485900" y="695325"/>
                </a:cubicBezTo>
                <a:cubicBezTo>
                  <a:pt x="1458602" y="736274"/>
                  <a:pt x="1491330" y="684464"/>
                  <a:pt x="1471613" y="723900"/>
                </a:cubicBezTo>
                <a:cubicBezTo>
                  <a:pt x="1469053" y="729020"/>
                  <a:pt x="1464648" y="733068"/>
                  <a:pt x="1462088" y="738188"/>
                </a:cubicBezTo>
                <a:cubicBezTo>
                  <a:pt x="1459843" y="742678"/>
                  <a:pt x="1460875" y="748925"/>
                  <a:pt x="1457325" y="752475"/>
                </a:cubicBezTo>
                <a:cubicBezTo>
                  <a:pt x="1435359" y="774441"/>
                  <a:pt x="1427690" y="771702"/>
                  <a:pt x="1400175" y="776288"/>
                </a:cubicBezTo>
                <a:cubicBezTo>
                  <a:pt x="1398588" y="787400"/>
                  <a:pt x="1402148" y="800645"/>
                  <a:pt x="1395413" y="809625"/>
                </a:cubicBezTo>
                <a:cubicBezTo>
                  <a:pt x="1390556" y="816101"/>
                  <a:pt x="1379645" y="813494"/>
                  <a:pt x="1371600" y="814388"/>
                </a:cubicBezTo>
                <a:cubicBezTo>
                  <a:pt x="1351028" y="816674"/>
                  <a:pt x="1330325" y="817563"/>
                  <a:pt x="1309688" y="819150"/>
                </a:cubicBezTo>
                <a:cubicBezTo>
                  <a:pt x="1306513" y="828675"/>
                  <a:pt x="1305732" y="839371"/>
                  <a:pt x="1300163" y="847725"/>
                </a:cubicBezTo>
                <a:lnTo>
                  <a:pt x="1281113" y="876300"/>
                </a:lnTo>
                <a:cubicBezTo>
                  <a:pt x="1282700" y="887413"/>
                  <a:pt x="1277352" y="902333"/>
                  <a:pt x="1285875" y="909638"/>
                </a:cubicBezTo>
                <a:cubicBezTo>
                  <a:pt x="1290567" y="913660"/>
                  <a:pt x="1320280" y="902932"/>
                  <a:pt x="1328738" y="900113"/>
                </a:cubicBezTo>
                <a:cubicBezTo>
                  <a:pt x="1335962" y="895297"/>
                  <a:pt x="1347454" y="885825"/>
                  <a:pt x="1357313" y="885825"/>
                </a:cubicBezTo>
                <a:cubicBezTo>
                  <a:pt x="1362333" y="885825"/>
                  <a:pt x="1366587" y="890324"/>
                  <a:pt x="1371600" y="890588"/>
                </a:cubicBezTo>
                <a:cubicBezTo>
                  <a:pt x="1427109" y="893510"/>
                  <a:pt x="1482725" y="893763"/>
                  <a:pt x="1538288" y="895350"/>
                </a:cubicBezTo>
                <a:cubicBezTo>
                  <a:pt x="1553382" y="917992"/>
                  <a:pt x="1542383" y="907828"/>
                  <a:pt x="1576388" y="919163"/>
                </a:cubicBezTo>
                <a:lnTo>
                  <a:pt x="1590675" y="923925"/>
                </a:lnTo>
                <a:lnTo>
                  <a:pt x="1604963" y="928688"/>
                </a:lnTo>
                <a:cubicBezTo>
                  <a:pt x="1611313" y="927100"/>
                  <a:pt x="1617719" y="925723"/>
                  <a:pt x="1624013" y="923925"/>
                </a:cubicBezTo>
                <a:cubicBezTo>
                  <a:pt x="1628840" y="922546"/>
                  <a:pt x="1633280" y="919163"/>
                  <a:pt x="1638300" y="919163"/>
                </a:cubicBezTo>
                <a:cubicBezTo>
                  <a:pt x="1647956" y="919163"/>
                  <a:pt x="1657350" y="922338"/>
                  <a:pt x="1666875" y="923925"/>
                </a:cubicBezTo>
                <a:cubicBezTo>
                  <a:pt x="1671638" y="927100"/>
                  <a:pt x="1676766" y="929786"/>
                  <a:pt x="1681163" y="933450"/>
                </a:cubicBezTo>
                <a:cubicBezTo>
                  <a:pt x="1686337" y="937762"/>
                  <a:pt x="1689846" y="944002"/>
                  <a:pt x="1695450" y="947738"/>
                </a:cubicBezTo>
                <a:cubicBezTo>
                  <a:pt x="1701723" y="951920"/>
                  <a:pt x="1730120" y="956577"/>
                  <a:pt x="1733550" y="957263"/>
                </a:cubicBezTo>
                <a:cubicBezTo>
                  <a:pt x="1747363" y="998697"/>
                  <a:pt x="1732924" y="951314"/>
                  <a:pt x="1743075" y="1047750"/>
                </a:cubicBezTo>
                <a:cubicBezTo>
                  <a:pt x="1743601" y="1052743"/>
                  <a:pt x="1746250" y="1057275"/>
                  <a:pt x="1747838" y="1062038"/>
                </a:cubicBezTo>
                <a:cubicBezTo>
                  <a:pt x="1749425" y="1076325"/>
                  <a:pt x="1750414" y="1090692"/>
                  <a:pt x="1752600" y="1104900"/>
                </a:cubicBezTo>
                <a:cubicBezTo>
                  <a:pt x="1753595" y="1111369"/>
                  <a:pt x="1753732" y="1118504"/>
                  <a:pt x="1757363" y="1123950"/>
                </a:cubicBezTo>
                <a:cubicBezTo>
                  <a:pt x="1760538" y="1128712"/>
                  <a:pt x="1766888" y="1130300"/>
                  <a:pt x="1771650" y="1133475"/>
                </a:cubicBezTo>
                <a:cubicBezTo>
                  <a:pt x="1780922" y="1161290"/>
                  <a:pt x="1769158" y="1135746"/>
                  <a:pt x="1790700" y="1157288"/>
                </a:cubicBezTo>
                <a:cubicBezTo>
                  <a:pt x="1812242" y="1178830"/>
                  <a:pt x="1786698" y="1167066"/>
                  <a:pt x="1814513" y="1176338"/>
                </a:cubicBezTo>
                <a:cubicBezTo>
                  <a:pt x="1827658" y="1215773"/>
                  <a:pt x="1815684" y="1199343"/>
                  <a:pt x="1852613" y="1223963"/>
                </a:cubicBezTo>
                <a:lnTo>
                  <a:pt x="1866900" y="1233488"/>
                </a:lnTo>
                <a:cubicBezTo>
                  <a:pt x="1870075" y="1243012"/>
                  <a:pt x="1870076" y="1258887"/>
                  <a:pt x="1885950" y="1243013"/>
                </a:cubicBezTo>
                <a:cubicBezTo>
                  <a:pt x="1889500" y="1239463"/>
                  <a:pt x="1887577" y="1232645"/>
                  <a:pt x="1890713" y="1228725"/>
                </a:cubicBezTo>
                <a:cubicBezTo>
                  <a:pt x="1897428" y="1220331"/>
                  <a:pt x="1909875" y="1217575"/>
                  <a:pt x="1919288" y="1214438"/>
                </a:cubicBezTo>
                <a:cubicBezTo>
                  <a:pt x="1922463" y="1219200"/>
                  <a:pt x="1924766" y="1224678"/>
                  <a:pt x="1928813" y="1228725"/>
                </a:cubicBezTo>
                <a:cubicBezTo>
                  <a:pt x="1938045" y="1237957"/>
                  <a:pt x="1945767" y="1239139"/>
                  <a:pt x="1957388" y="1243013"/>
                </a:cubicBezTo>
                <a:cubicBezTo>
                  <a:pt x="1994745" y="1236786"/>
                  <a:pt x="1991805" y="1234799"/>
                  <a:pt x="2038350" y="1243013"/>
                </a:cubicBezTo>
                <a:cubicBezTo>
                  <a:pt x="2048237" y="1244758"/>
                  <a:pt x="2066925" y="1252538"/>
                  <a:pt x="2066925" y="1252538"/>
                </a:cubicBezTo>
                <a:cubicBezTo>
                  <a:pt x="2068513" y="1247775"/>
                  <a:pt x="2067100" y="1240289"/>
                  <a:pt x="2071688" y="1238250"/>
                </a:cubicBezTo>
                <a:cubicBezTo>
                  <a:pt x="2083384" y="1233052"/>
                  <a:pt x="2097163" y="1235592"/>
                  <a:pt x="2109788" y="1233488"/>
                </a:cubicBezTo>
                <a:cubicBezTo>
                  <a:pt x="2116244" y="1232412"/>
                  <a:pt x="2122569" y="1230606"/>
                  <a:pt x="2128838" y="1228725"/>
                </a:cubicBezTo>
                <a:cubicBezTo>
                  <a:pt x="2138455" y="1225840"/>
                  <a:pt x="2157413" y="1219200"/>
                  <a:pt x="2157413" y="1219200"/>
                </a:cubicBezTo>
                <a:cubicBezTo>
                  <a:pt x="2179638" y="1220788"/>
                  <a:pt x="2202559" y="1218222"/>
                  <a:pt x="2224088" y="1223963"/>
                </a:cubicBezTo>
                <a:cubicBezTo>
                  <a:pt x="2228938" y="1225256"/>
                  <a:pt x="2225714" y="1234330"/>
                  <a:pt x="2228850" y="1238250"/>
                </a:cubicBezTo>
                <a:cubicBezTo>
                  <a:pt x="2232426" y="1242720"/>
                  <a:pt x="2238375" y="1244600"/>
                  <a:pt x="2243138" y="1247775"/>
                </a:cubicBezTo>
                <a:cubicBezTo>
                  <a:pt x="2244725" y="1243013"/>
                  <a:pt x="2244350" y="1237038"/>
                  <a:pt x="2247900" y="1233488"/>
                </a:cubicBezTo>
                <a:cubicBezTo>
                  <a:pt x="2257950" y="1223438"/>
                  <a:pt x="2283008" y="1232195"/>
                  <a:pt x="2290763" y="1233488"/>
                </a:cubicBezTo>
                <a:cubicBezTo>
                  <a:pt x="2295525" y="1236663"/>
                  <a:pt x="2299931" y="1240453"/>
                  <a:pt x="2305050" y="1243013"/>
                </a:cubicBezTo>
                <a:cubicBezTo>
                  <a:pt x="2314809" y="1247893"/>
                  <a:pt x="2334099" y="1250728"/>
                  <a:pt x="2343150" y="1252538"/>
                </a:cubicBezTo>
                <a:lnTo>
                  <a:pt x="2352675" y="1281113"/>
                </a:lnTo>
                <a:lnTo>
                  <a:pt x="2357438" y="1295400"/>
                </a:lnTo>
                <a:cubicBezTo>
                  <a:pt x="2353564" y="1307021"/>
                  <a:pt x="2352382" y="1314743"/>
                  <a:pt x="2343150" y="1323975"/>
                </a:cubicBezTo>
                <a:cubicBezTo>
                  <a:pt x="2339103" y="1328022"/>
                  <a:pt x="2333625" y="1330325"/>
                  <a:pt x="2328863" y="1333500"/>
                </a:cubicBezTo>
                <a:cubicBezTo>
                  <a:pt x="2311490" y="1385616"/>
                  <a:pt x="2339198" y="1306674"/>
                  <a:pt x="2314575" y="1362075"/>
                </a:cubicBezTo>
                <a:cubicBezTo>
                  <a:pt x="2310497" y="1371250"/>
                  <a:pt x="2307019" y="1380805"/>
                  <a:pt x="2305050" y="1390650"/>
                </a:cubicBezTo>
                <a:cubicBezTo>
                  <a:pt x="2303463" y="1398588"/>
                  <a:pt x="2303130" y="1406884"/>
                  <a:pt x="2300288" y="1414463"/>
                </a:cubicBezTo>
                <a:cubicBezTo>
                  <a:pt x="2298278" y="1419822"/>
                  <a:pt x="2295071" y="1424981"/>
                  <a:pt x="2290763" y="1428750"/>
                </a:cubicBezTo>
                <a:cubicBezTo>
                  <a:pt x="2282148" y="1436288"/>
                  <a:pt x="2262188" y="1447800"/>
                  <a:pt x="2262188" y="1447800"/>
                </a:cubicBezTo>
                <a:cubicBezTo>
                  <a:pt x="2255838" y="1457325"/>
                  <a:pt x="2252663" y="1470025"/>
                  <a:pt x="2243138" y="1476375"/>
                </a:cubicBezTo>
                <a:cubicBezTo>
                  <a:pt x="2238375" y="1479550"/>
                  <a:pt x="2233970" y="1483340"/>
                  <a:pt x="2228850" y="1485900"/>
                </a:cubicBezTo>
                <a:cubicBezTo>
                  <a:pt x="2217938" y="1491356"/>
                  <a:pt x="2195401" y="1494379"/>
                  <a:pt x="2185988" y="1495425"/>
                </a:cubicBezTo>
                <a:cubicBezTo>
                  <a:pt x="2166989" y="1497536"/>
                  <a:pt x="2147888" y="1498600"/>
                  <a:pt x="2128838" y="1500188"/>
                </a:cubicBezTo>
                <a:lnTo>
                  <a:pt x="2100263" y="1509713"/>
                </a:lnTo>
                <a:cubicBezTo>
                  <a:pt x="2095500" y="1511300"/>
                  <a:pt x="2090845" y="1513257"/>
                  <a:pt x="2085975" y="1514475"/>
                </a:cubicBezTo>
                <a:cubicBezTo>
                  <a:pt x="2075328" y="1517137"/>
                  <a:pt x="2045305" y="1524126"/>
                  <a:pt x="2038350" y="1528763"/>
                </a:cubicBezTo>
                <a:lnTo>
                  <a:pt x="2024063" y="1538288"/>
                </a:lnTo>
                <a:cubicBezTo>
                  <a:pt x="2008968" y="1560929"/>
                  <a:pt x="2016349" y="1547144"/>
                  <a:pt x="2005013" y="1581150"/>
                </a:cubicBezTo>
                <a:lnTo>
                  <a:pt x="2000250" y="1595438"/>
                </a:lnTo>
                <a:cubicBezTo>
                  <a:pt x="1995617" y="1637142"/>
                  <a:pt x="1991316" y="1650779"/>
                  <a:pt x="2000250" y="1695450"/>
                </a:cubicBezTo>
                <a:cubicBezTo>
                  <a:pt x="2001373" y="1701063"/>
                  <a:pt x="2007215" y="1704618"/>
                  <a:pt x="2009775" y="1709738"/>
                </a:cubicBezTo>
                <a:cubicBezTo>
                  <a:pt x="2012020" y="1714228"/>
                  <a:pt x="2012950" y="1719263"/>
                  <a:pt x="2014538" y="1724025"/>
                </a:cubicBezTo>
                <a:cubicBezTo>
                  <a:pt x="2023160" y="1801635"/>
                  <a:pt x="2003533" y="1749033"/>
                  <a:pt x="2043113" y="1771650"/>
                </a:cubicBezTo>
                <a:cubicBezTo>
                  <a:pt x="2103430" y="1806116"/>
                  <a:pt x="2005105" y="1770095"/>
                  <a:pt x="2066925" y="1790700"/>
                </a:cubicBezTo>
                <a:cubicBezTo>
                  <a:pt x="2068513" y="1795463"/>
                  <a:pt x="2069443" y="1800498"/>
                  <a:pt x="2071688" y="1804988"/>
                </a:cubicBezTo>
                <a:cubicBezTo>
                  <a:pt x="2074248" y="1810107"/>
                  <a:pt x="2079825" y="1813722"/>
                  <a:pt x="2081213" y="1819275"/>
                </a:cubicBezTo>
                <a:cubicBezTo>
                  <a:pt x="2082497" y="1824413"/>
                  <a:pt x="2090359" y="1907300"/>
                  <a:pt x="2090738" y="1909763"/>
                </a:cubicBezTo>
                <a:cubicBezTo>
                  <a:pt x="2093803" y="1929686"/>
                  <a:pt x="2096714" y="1919639"/>
                  <a:pt x="2105025" y="1938338"/>
                </a:cubicBezTo>
                <a:cubicBezTo>
                  <a:pt x="2109103" y="1947513"/>
                  <a:pt x="2114550" y="1966913"/>
                  <a:pt x="2114550" y="1966913"/>
                </a:cubicBezTo>
                <a:cubicBezTo>
                  <a:pt x="2112963" y="1978025"/>
                  <a:pt x="2111989" y="1989243"/>
                  <a:pt x="2109788" y="2000250"/>
                </a:cubicBezTo>
                <a:cubicBezTo>
                  <a:pt x="2108803" y="2005173"/>
                  <a:pt x="2108161" y="2010618"/>
                  <a:pt x="2105025" y="2014538"/>
                </a:cubicBezTo>
                <a:cubicBezTo>
                  <a:pt x="2101449" y="2019007"/>
                  <a:pt x="2095857" y="2021503"/>
                  <a:pt x="2090738" y="2024063"/>
                </a:cubicBezTo>
                <a:cubicBezTo>
                  <a:pt x="2086248" y="2026308"/>
                  <a:pt x="2081213" y="2027238"/>
                  <a:pt x="2076450" y="2028825"/>
                </a:cubicBezTo>
                <a:cubicBezTo>
                  <a:pt x="2043112" y="2051050"/>
                  <a:pt x="2054225" y="2038350"/>
                  <a:pt x="2038350" y="2062163"/>
                </a:cubicBezTo>
                <a:cubicBezTo>
                  <a:pt x="2024495" y="2131442"/>
                  <a:pt x="2027847" y="2105329"/>
                  <a:pt x="2038350" y="2238375"/>
                </a:cubicBezTo>
                <a:cubicBezTo>
                  <a:pt x="2039140" y="2248384"/>
                  <a:pt x="2044700" y="2257425"/>
                  <a:pt x="2047875" y="2266950"/>
                </a:cubicBezTo>
                <a:cubicBezTo>
                  <a:pt x="2054447" y="2286667"/>
                  <a:pt x="2049854" y="2277062"/>
                  <a:pt x="2062163" y="2295525"/>
                </a:cubicBezTo>
                <a:cubicBezTo>
                  <a:pt x="2072178" y="2385672"/>
                  <a:pt x="2061375" y="2305874"/>
                  <a:pt x="2071688" y="2357438"/>
                </a:cubicBezTo>
                <a:cubicBezTo>
                  <a:pt x="2080070" y="2399348"/>
                  <a:pt x="2071943" y="2372494"/>
                  <a:pt x="2081213" y="2400300"/>
                </a:cubicBezTo>
                <a:cubicBezTo>
                  <a:pt x="2079625" y="2408238"/>
                  <a:pt x="2079800" y="2416744"/>
                  <a:pt x="2076450" y="2424113"/>
                </a:cubicBezTo>
                <a:cubicBezTo>
                  <a:pt x="2071713" y="2434535"/>
                  <a:pt x="2057400" y="2452688"/>
                  <a:pt x="2057400" y="2452688"/>
                </a:cubicBezTo>
                <a:cubicBezTo>
                  <a:pt x="2055813" y="2457450"/>
                  <a:pt x="2053225" y="2461989"/>
                  <a:pt x="2052638" y="2466975"/>
                </a:cubicBezTo>
                <a:cubicBezTo>
                  <a:pt x="2050035" y="2489104"/>
                  <a:pt x="2052978" y="2511961"/>
                  <a:pt x="2047875" y="2533650"/>
                </a:cubicBezTo>
                <a:cubicBezTo>
                  <a:pt x="2046332" y="2540206"/>
                  <a:pt x="2038762" y="2543626"/>
                  <a:pt x="2033588" y="2547938"/>
                </a:cubicBezTo>
                <a:cubicBezTo>
                  <a:pt x="2029191" y="2551602"/>
                  <a:pt x="2024937" y="2556468"/>
                  <a:pt x="2019300" y="2557463"/>
                </a:cubicBezTo>
                <a:cubicBezTo>
                  <a:pt x="1997357" y="2561335"/>
                  <a:pt x="1974850" y="2560638"/>
                  <a:pt x="1952625" y="2562225"/>
                </a:cubicBezTo>
                <a:cubicBezTo>
                  <a:pt x="1916708" y="2574199"/>
                  <a:pt x="1960986" y="2558045"/>
                  <a:pt x="1924050" y="2576513"/>
                </a:cubicBezTo>
                <a:cubicBezTo>
                  <a:pt x="1919560" y="2578758"/>
                  <a:pt x="1914525" y="2579688"/>
                  <a:pt x="1909763" y="2581275"/>
                </a:cubicBezTo>
                <a:lnTo>
                  <a:pt x="1881188" y="2571750"/>
                </a:lnTo>
                <a:cubicBezTo>
                  <a:pt x="1876425" y="2570163"/>
                  <a:pt x="1871770" y="2568206"/>
                  <a:pt x="1866900" y="2566988"/>
                </a:cubicBezTo>
                <a:cubicBezTo>
                  <a:pt x="1842980" y="2561007"/>
                  <a:pt x="1854060" y="2564295"/>
                  <a:pt x="1833563" y="2557463"/>
                </a:cubicBezTo>
                <a:cubicBezTo>
                  <a:pt x="1682812" y="2569523"/>
                  <a:pt x="1754265" y="2568976"/>
                  <a:pt x="1619250" y="2562225"/>
                </a:cubicBezTo>
                <a:cubicBezTo>
                  <a:pt x="1607281" y="2598136"/>
                  <a:pt x="1624819" y="2555265"/>
                  <a:pt x="1600200" y="2586038"/>
                </a:cubicBezTo>
                <a:cubicBezTo>
                  <a:pt x="1597064" y="2589958"/>
                  <a:pt x="1597683" y="2595835"/>
                  <a:pt x="1595438" y="2600325"/>
                </a:cubicBezTo>
                <a:cubicBezTo>
                  <a:pt x="1587500" y="2616201"/>
                  <a:pt x="1585913" y="2614613"/>
                  <a:pt x="1571625" y="2624138"/>
                </a:cubicBezTo>
                <a:cubicBezTo>
                  <a:pt x="1556530" y="2646779"/>
                  <a:pt x="1567530" y="2636614"/>
                  <a:pt x="1533525" y="2647950"/>
                </a:cubicBezTo>
                <a:lnTo>
                  <a:pt x="1519238" y="2652713"/>
                </a:lnTo>
                <a:cubicBezTo>
                  <a:pt x="1488580" y="2648333"/>
                  <a:pt x="1479537" y="2644057"/>
                  <a:pt x="1447800" y="2652713"/>
                </a:cubicBezTo>
                <a:cubicBezTo>
                  <a:pt x="1442278" y="2654219"/>
                  <a:pt x="1438275" y="2659063"/>
                  <a:pt x="1433513" y="2662238"/>
                </a:cubicBezTo>
                <a:cubicBezTo>
                  <a:pt x="1430338" y="2667000"/>
                  <a:pt x="1428457" y="2672949"/>
                  <a:pt x="1423988" y="2676525"/>
                </a:cubicBezTo>
                <a:cubicBezTo>
                  <a:pt x="1420068" y="2679661"/>
                  <a:pt x="1414720" y="2681288"/>
                  <a:pt x="1409700" y="2681288"/>
                </a:cubicBezTo>
                <a:cubicBezTo>
                  <a:pt x="1389002" y="2681288"/>
                  <a:pt x="1368425" y="2678113"/>
                  <a:pt x="1347788" y="2676525"/>
                </a:cubicBezTo>
                <a:cubicBezTo>
                  <a:pt x="1344613" y="2671763"/>
                  <a:pt x="1342732" y="2665814"/>
                  <a:pt x="1338263" y="2662238"/>
                </a:cubicBezTo>
                <a:cubicBezTo>
                  <a:pt x="1334343" y="2659102"/>
                  <a:pt x="1326893" y="2661560"/>
                  <a:pt x="1323975" y="2657475"/>
                </a:cubicBezTo>
                <a:cubicBezTo>
                  <a:pt x="1287908" y="2606981"/>
                  <a:pt x="1336903" y="2643869"/>
                  <a:pt x="1300163" y="2619375"/>
                </a:cubicBezTo>
                <a:cubicBezTo>
                  <a:pt x="1296988" y="2614613"/>
                  <a:pt x="1293198" y="2610207"/>
                  <a:pt x="1290638" y="2605088"/>
                </a:cubicBezTo>
                <a:cubicBezTo>
                  <a:pt x="1282891" y="2589594"/>
                  <a:pt x="1289999" y="2590162"/>
                  <a:pt x="1276350" y="2576513"/>
                </a:cubicBezTo>
                <a:cubicBezTo>
                  <a:pt x="1272303" y="2572466"/>
                  <a:pt x="1266825" y="2570163"/>
                  <a:pt x="1262063" y="2566988"/>
                </a:cubicBezTo>
                <a:cubicBezTo>
                  <a:pt x="1251629" y="2551336"/>
                  <a:pt x="1252704" y="2555663"/>
                  <a:pt x="1247775" y="2538413"/>
                </a:cubicBezTo>
                <a:cubicBezTo>
                  <a:pt x="1246323" y="2533330"/>
                  <a:pt x="1241611" y="2511124"/>
                  <a:pt x="1238250" y="2505075"/>
                </a:cubicBezTo>
                <a:cubicBezTo>
                  <a:pt x="1232691" y="2495068"/>
                  <a:pt x="1219200" y="2476500"/>
                  <a:pt x="1219200" y="2476500"/>
                </a:cubicBezTo>
                <a:cubicBezTo>
                  <a:pt x="1213193" y="2428441"/>
                  <a:pt x="1218485" y="2450539"/>
                  <a:pt x="1204913" y="2409825"/>
                </a:cubicBezTo>
                <a:lnTo>
                  <a:pt x="1200150" y="2395538"/>
                </a:lnTo>
                <a:cubicBezTo>
                  <a:pt x="1198563" y="2386013"/>
                  <a:pt x="1197483" y="2376389"/>
                  <a:pt x="1195388" y="2366963"/>
                </a:cubicBezTo>
                <a:cubicBezTo>
                  <a:pt x="1194299" y="2362062"/>
                  <a:pt x="1192004" y="2357502"/>
                  <a:pt x="1190625" y="2352675"/>
                </a:cubicBezTo>
                <a:cubicBezTo>
                  <a:pt x="1188827" y="2346381"/>
                  <a:pt x="1187283" y="2340015"/>
                  <a:pt x="1185863" y="2333625"/>
                </a:cubicBezTo>
                <a:cubicBezTo>
                  <a:pt x="1184107" y="2325723"/>
                  <a:pt x="1185116" y="2316841"/>
                  <a:pt x="1181100" y="2309813"/>
                </a:cubicBezTo>
                <a:cubicBezTo>
                  <a:pt x="1178260" y="2304843"/>
                  <a:pt x="1171575" y="2303463"/>
                  <a:pt x="1166813" y="2300288"/>
                </a:cubicBezTo>
                <a:cubicBezTo>
                  <a:pt x="1158430" y="2275140"/>
                  <a:pt x="1166227" y="2288785"/>
                  <a:pt x="1133475" y="2266950"/>
                </a:cubicBezTo>
                <a:lnTo>
                  <a:pt x="1119188" y="2257425"/>
                </a:lnTo>
                <a:cubicBezTo>
                  <a:pt x="1090312" y="2238174"/>
                  <a:pt x="1110597" y="2248418"/>
                  <a:pt x="1052513" y="2243138"/>
                </a:cubicBezTo>
                <a:cubicBezTo>
                  <a:pt x="1047750" y="2239963"/>
                  <a:pt x="1042272" y="2237660"/>
                  <a:pt x="1038225" y="2233613"/>
                </a:cubicBezTo>
                <a:cubicBezTo>
                  <a:pt x="1034178" y="2229566"/>
                  <a:pt x="1033008" y="2223094"/>
                  <a:pt x="1028700" y="2219325"/>
                </a:cubicBezTo>
                <a:cubicBezTo>
                  <a:pt x="1020085" y="2211787"/>
                  <a:pt x="1000125" y="2200275"/>
                  <a:pt x="1000125" y="2200275"/>
                </a:cubicBezTo>
                <a:cubicBezTo>
                  <a:pt x="996950" y="2190750"/>
                  <a:pt x="989355" y="2181663"/>
                  <a:pt x="990600" y="2171700"/>
                </a:cubicBezTo>
                <a:cubicBezTo>
                  <a:pt x="992188" y="2159000"/>
                  <a:pt x="992259" y="2146017"/>
                  <a:pt x="995363" y="2133600"/>
                </a:cubicBezTo>
                <a:cubicBezTo>
                  <a:pt x="997085" y="2126712"/>
                  <a:pt x="1002091" y="2121076"/>
                  <a:pt x="1004888" y="2114550"/>
                </a:cubicBezTo>
                <a:cubicBezTo>
                  <a:pt x="1016719" y="2086944"/>
                  <a:pt x="1000869" y="2113435"/>
                  <a:pt x="1019175" y="2085975"/>
                </a:cubicBezTo>
                <a:cubicBezTo>
                  <a:pt x="1020763" y="2078038"/>
                  <a:pt x="1023938" y="2070258"/>
                  <a:pt x="1023938" y="2062163"/>
                </a:cubicBezTo>
                <a:cubicBezTo>
                  <a:pt x="1023938" y="2031241"/>
                  <a:pt x="1019323" y="2041395"/>
                  <a:pt x="1014413" y="2019300"/>
                </a:cubicBezTo>
                <a:cubicBezTo>
                  <a:pt x="1012318" y="2009874"/>
                  <a:pt x="1011430" y="2000216"/>
                  <a:pt x="1009650" y="1990725"/>
                </a:cubicBezTo>
                <a:cubicBezTo>
                  <a:pt x="1000641" y="1942680"/>
                  <a:pt x="1004779" y="1957063"/>
                  <a:pt x="995363" y="1928813"/>
                </a:cubicBezTo>
                <a:cubicBezTo>
                  <a:pt x="996950" y="1920875"/>
                  <a:pt x="997995" y="1912810"/>
                  <a:pt x="1000125" y="1905000"/>
                </a:cubicBezTo>
                <a:cubicBezTo>
                  <a:pt x="1002767" y="1895314"/>
                  <a:pt x="1009650" y="1876425"/>
                  <a:pt x="1009650" y="1876425"/>
                </a:cubicBezTo>
                <a:cubicBezTo>
                  <a:pt x="1008063" y="1870075"/>
                  <a:pt x="1009858" y="1861635"/>
                  <a:pt x="1004888" y="1857375"/>
                </a:cubicBezTo>
                <a:cubicBezTo>
                  <a:pt x="997265" y="1850841"/>
                  <a:pt x="986336" y="1848440"/>
                  <a:pt x="976313" y="1847850"/>
                </a:cubicBezTo>
                <a:lnTo>
                  <a:pt x="895350" y="1843088"/>
                </a:lnTo>
                <a:cubicBezTo>
                  <a:pt x="892175" y="1838325"/>
                  <a:pt x="890588" y="1831975"/>
                  <a:pt x="885825" y="1828800"/>
                </a:cubicBezTo>
                <a:cubicBezTo>
                  <a:pt x="880379" y="1825169"/>
                  <a:pt x="873291" y="1824659"/>
                  <a:pt x="866775" y="1824038"/>
                </a:cubicBezTo>
                <a:cubicBezTo>
                  <a:pt x="839863" y="1821475"/>
                  <a:pt x="812800" y="1820863"/>
                  <a:pt x="785813" y="1819275"/>
                </a:cubicBezTo>
                <a:cubicBezTo>
                  <a:pt x="781050" y="1816100"/>
                  <a:pt x="776645" y="1812310"/>
                  <a:pt x="771525" y="1809750"/>
                </a:cubicBezTo>
                <a:cubicBezTo>
                  <a:pt x="764696" y="1806335"/>
                  <a:pt x="744287" y="1801750"/>
                  <a:pt x="738188" y="1800225"/>
                </a:cubicBezTo>
                <a:cubicBezTo>
                  <a:pt x="733425" y="1797050"/>
                  <a:pt x="729513" y="1789577"/>
                  <a:pt x="723900" y="1790700"/>
                </a:cubicBezTo>
                <a:cubicBezTo>
                  <a:pt x="718287" y="1791823"/>
                  <a:pt x="716700" y="1799757"/>
                  <a:pt x="714375" y="1804988"/>
                </a:cubicBezTo>
                <a:cubicBezTo>
                  <a:pt x="710297" y="1814163"/>
                  <a:pt x="704850" y="1833563"/>
                  <a:pt x="704850" y="1833563"/>
                </a:cubicBezTo>
                <a:cubicBezTo>
                  <a:pt x="688975" y="1831975"/>
                  <a:pt x="672906" y="1831740"/>
                  <a:pt x="657225" y="1828800"/>
                </a:cubicBezTo>
                <a:cubicBezTo>
                  <a:pt x="617901" y="1821426"/>
                  <a:pt x="640036" y="1822586"/>
                  <a:pt x="614363" y="1809750"/>
                </a:cubicBezTo>
                <a:cubicBezTo>
                  <a:pt x="609873" y="1807505"/>
                  <a:pt x="604838" y="1806575"/>
                  <a:pt x="600075" y="1804988"/>
                </a:cubicBezTo>
                <a:cubicBezTo>
                  <a:pt x="586027" y="1795622"/>
                  <a:pt x="582960" y="1794926"/>
                  <a:pt x="571500" y="1781175"/>
                </a:cubicBezTo>
                <a:cubicBezTo>
                  <a:pt x="567836" y="1776778"/>
                  <a:pt x="565150" y="1771650"/>
                  <a:pt x="561975" y="1766888"/>
                </a:cubicBezTo>
                <a:cubicBezTo>
                  <a:pt x="557202" y="1752567"/>
                  <a:pt x="557947" y="1750623"/>
                  <a:pt x="547688" y="1738313"/>
                </a:cubicBezTo>
                <a:cubicBezTo>
                  <a:pt x="543376" y="1733139"/>
                  <a:pt x="537712" y="1729199"/>
                  <a:pt x="533400" y="1724025"/>
                </a:cubicBezTo>
                <a:cubicBezTo>
                  <a:pt x="513556" y="1700213"/>
                  <a:pt x="535781" y="1717676"/>
                  <a:pt x="509588" y="1700213"/>
                </a:cubicBezTo>
                <a:cubicBezTo>
                  <a:pt x="500381" y="1672591"/>
                  <a:pt x="508635" y="1671955"/>
                  <a:pt x="485775" y="1666875"/>
                </a:cubicBezTo>
                <a:cubicBezTo>
                  <a:pt x="476349" y="1664780"/>
                  <a:pt x="466725" y="1663700"/>
                  <a:pt x="457200" y="1662113"/>
                </a:cubicBezTo>
                <a:cubicBezTo>
                  <a:pt x="454025" y="1657350"/>
                  <a:pt x="452145" y="1651401"/>
                  <a:pt x="447675" y="1647825"/>
                </a:cubicBezTo>
                <a:cubicBezTo>
                  <a:pt x="427195" y="1631441"/>
                  <a:pt x="437042" y="1658428"/>
                  <a:pt x="423863" y="1628775"/>
                </a:cubicBezTo>
                <a:cubicBezTo>
                  <a:pt x="418718" y="1617198"/>
                  <a:pt x="410786" y="1576790"/>
                  <a:pt x="395288" y="1571625"/>
                </a:cubicBezTo>
                <a:lnTo>
                  <a:pt x="381000" y="1566863"/>
                </a:lnTo>
                <a:cubicBezTo>
                  <a:pt x="377825" y="1562100"/>
                  <a:pt x="376329" y="1555609"/>
                  <a:pt x="371475" y="1552575"/>
                </a:cubicBezTo>
                <a:cubicBezTo>
                  <a:pt x="353221" y="1541166"/>
                  <a:pt x="318576" y="1540348"/>
                  <a:pt x="300038" y="1538288"/>
                </a:cubicBezTo>
                <a:cubicBezTo>
                  <a:pt x="295275" y="1535113"/>
                  <a:pt x="290870" y="1531323"/>
                  <a:pt x="285750" y="1528763"/>
                </a:cubicBezTo>
                <a:cubicBezTo>
                  <a:pt x="281260" y="1526518"/>
                  <a:pt x="275383" y="1527136"/>
                  <a:pt x="271463" y="1524000"/>
                </a:cubicBezTo>
                <a:cubicBezTo>
                  <a:pt x="266994" y="1520424"/>
                  <a:pt x="266407" y="1513289"/>
                  <a:pt x="261938" y="1509713"/>
                </a:cubicBezTo>
                <a:cubicBezTo>
                  <a:pt x="258018" y="1506577"/>
                  <a:pt x="252264" y="1506928"/>
                  <a:pt x="247650" y="1504950"/>
                </a:cubicBezTo>
                <a:cubicBezTo>
                  <a:pt x="241125" y="1502153"/>
                  <a:pt x="234764" y="1498947"/>
                  <a:pt x="228600" y="1495425"/>
                </a:cubicBezTo>
                <a:cubicBezTo>
                  <a:pt x="223630" y="1492585"/>
                  <a:pt x="219743" y="1487710"/>
                  <a:pt x="214313" y="1485900"/>
                </a:cubicBezTo>
                <a:cubicBezTo>
                  <a:pt x="205152" y="1482846"/>
                  <a:pt x="195263" y="1482725"/>
                  <a:pt x="185738" y="1481138"/>
                </a:cubicBezTo>
                <a:cubicBezTo>
                  <a:pt x="148002" y="1468559"/>
                  <a:pt x="167067" y="1469963"/>
                  <a:pt x="128588" y="1476375"/>
                </a:cubicBezTo>
                <a:cubicBezTo>
                  <a:pt x="106375" y="1491183"/>
                  <a:pt x="76994" y="1470819"/>
                  <a:pt x="71438" y="146208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7688909" y="811120"/>
            <a:ext cx="853922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</a:rPr>
              <a:t>Słopnice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6739464" y="2386514"/>
            <a:ext cx="736403" cy="228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</a:rPr>
              <a:t>Zbludza</a:t>
            </a:r>
            <a:endParaRPr lang="pl-PL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Picture 4" descr="Znalezione obrazy dla zapytania psg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pole tekstowe 41"/>
          <p:cNvSpPr txBox="1"/>
          <p:nvPr/>
        </p:nvSpPr>
        <p:spPr>
          <a:xfrm>
            <a:off x="237180" y="1285322"/>
            <a:ext cx="403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I</a:t>
            </a:r>
            <a:endParaRPr lang="pl-PL" sz="36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Dowolny kształt 42"/>
          <p:cNvSpPr/>
          <p:nvPr/>
        </p:nvSpPr>
        <p:spPr>
          <a:xfrm>
            <a:off x="7531643" y="984114"/>
            <a:ext cx="168295" cy="931229"/>
          </a:xfrm>
          <a:custGeom>
            <a:avLst/>
            <a:gdLst>
              <a:gd name="connsiteX0" fmla="*/ 0 w 168295"/>
              <a:gd name="connsiteY0" fmla="*/ 0 h 931229"/>
              <a:gd name="connsiteX1" fmla="*/ 16830 w 168295"/>
              <a:gd name="connsiteY1" fmla="*/ 28049 h 931229"/>
              <a:gd name="connsiteX2" fmla="*/ 39269 w 168295"/>
              <a:gd name="connsiteY2" fmla="*/ 67318 h 931229"/>
              <a:gd name="connsiteX3" fmla="*/ 50489 w 168295"/>
              <a:gd name="connsiteY3" fmla="*/ 84147 h 931229"/>
              <a:gd name="connsiteX4" fmla="*/ 67318 w 168295"/>
              <a:gd name="connsiteY4" fmla="*/ 95367 h 931229"/>
              <a:gd name="connsiteX5" fmla="*/ 84148 w 168295"/>
              <a:gd name="connsiteY5" fmla="*/ 129025 h 931229"/>
              <a:gd name="connsiteX6" fmla="*/ 100977 w 168295"/>
              <a:gd name="connsiteY6" fmla="*/ 134635 h 931229"/>
              <a:gd name="connsiteX7" fmla="*/ 117807 w 168295"/>
              <a:gd name="connsiteY7" fmla="*/ 145855 h 931229"/>
              <a:gd name="connsiteX8" fmla="*/ 134636 w 168295"/>
              <a:gd name="connsiteY8" fmla="*/ 179514 h 931229"/>
              <a:gd name="connsiteX9" fmla="*/ 151466 w 168295"/>
              <a:gd name="connsiteY9" fmla="*/ 185124 h 931229"/>
              <a:gd name="connsiteX10" fmla="*/ 168295 w 168295"/>
              <a:gd name="connsiteY10" fmla="*/ 218783 h 931229"/>
              <a:gd name="connsiteX11" fmla="*/ 162685 w 168295"/>
              <a:gd name="connsiteY11" fmla="*/ 246832 h 931229"/>
              <a:gd name="connsiteX12" fmla="*/ 157075 w 168295"/>
              <a:gd name="connsiteY12" fmla="*/ 269271 h 931229"/>
              <a:gd name="connsiteX13" fmla="*/ 140246 w 168295"/>
              <a:gd name="connsiteY13" fmla="*/ 319759 h 931229"/>
              <a:gd name="connsiteX14" fmla="*/ 129026 w 168295"/>
              <a:gd name="connsiteY14" fmla="*/ 359028 h 931229"/>
              <a:gd name="connsiteX15" fmla="*/ 123416 w 168295"/>
              <a:gd name="connsiteY15" fmla="*/ 375857 h 931229"/>
              <a:gd name="connsiteX16" fmla="*/ 117807 w 168295"/>
              <a:gd name="connsiteY16" fmla="*/ 403906 h 931229"/>
              <a:gd name="connsiteX17" fmla="*/ 112197 w 168295"/>
              <a:gd name="connsiteY17" fmla="*/ 420736 h 931229"/>
              <a:gd name="connsiteX18" fmla="*/ 100977 w 168295"/>
              <a:gd name="connsiteY18" fmla="*/ 460005 h 931229"/>
              <a:gd name="connsiteX19" fmla="*/ 100977 w 168295"/>
              <a:gd name="connsiteY19" fmla="*/ 544152 h 931229"/>
              <a:gd name="connsiteX20" fmla="*/ 112197 w 168295"/>
              <a:gd name="connsiteY20" fmla="*/ 577811 h 931229"/>
              <a:gd name="connsiteX21" fmla="*/ 95367 w 168295"/>
              <a:gd name="connsiteY21" fmla="*/ 611470 h 931229"/>
              <a:gd name="connsiteX22" fmla="*/ 89758 w 168295"/>
              <a:gd name="connsiteY22" fmla="*/ 628299 h 931229"/>
              <a:gd name="connsiteX23" fmla="*/ 67318 w 168295"/>
              <a:gd name="connsiteY23" fmla="*/ 661958 h 931229"/>
              <a:gd name="connsiteX24" fmla="*/ 56099 w 168295"/>
              <a:gd name="connsiteY24" fmla="*/ 678787 h 931229"/>
              <a:gd name="connsiteX25" fmla="*/ 39269 w 168295"/>
              <a:gd name="connsiteY25" fmla="*/ 740495 h 931229"/>
              <a:gd name="connsiteX26" fmla="*/ 44879 w 168295"/>
              <a:gd name="connsiteY26" fmla="*/ 841472 h 931229"/>
              <a:gd name="connsiteX27" fmla="*/ 50489 w 168295"/>
              <a:gd name="connsiteY27" fmla="*/ 858302 h 931229"/>
              <a:gd name="connsiteX28" fmla="*/ 56099 w 168295"/>
              <a:gd name="connsiteY28" fmla="*/ 886351 h 931229"/>
              <a:gd name="connsiteX29" fmla="*/ 67318 w 168295"/>
              <a:gd name="connsiteY29" fmla="*/ 925619 h 931229"/>
              <a:gd name="connsiteX30" fmla="*/ 67318 w 168295"/>
              <a:gd name="connsiteY30" fmla="*/ 931229 h 93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8295" h="931229">
                <a:moveTo>
                  <a:pt x="0" y="0"/>
                </a:moveTo>
                <a:cubicBezTo>
                  <a:pt x="5610" y="9350"/>
                  <a:pt x="13104" y="17802"/>
                  <a:pt x="16830" y="28049"/>
                </a:cubicBezTo>
                <a:cubicBezTo>
                  <a:pt x="32264" y="70492"/>
                  <a:pt x="7048" y="56577"/>
                  <a:pt x="39269" y="67318"/>
                </a:cubicBezTo>
                <a:cubicBezTo>
                  <a:pt x="43009" y="72928"/>
                  <a:pt x="45722" y="79380"/>
                  <a:pt x="50489" y="84147"/>
                </a:cubicBezTo>
                <a:cubicBezTo>
                  <a:pt x="55256" y="88914"/>
                  <a:pt x="63106" y="90102"/>
                  <a:pt x="67318" y="95367"/>
                </a:cubicBezTo>
                <a:cubicBezTo>
                  <a:pt x="85385" y="117951"/>
                  <a:pt x="57876" y="108008"/>
                  <a:pt x="84148" y="129025"/>
                </a:cubicBezTo>
                <a:cubicBezTo>
                  <a:pt x="88765" y="132719"/>
                  <a:pt x="95688" y="131990"/>
                  <a:pt x="100977" y="134635"/>
                </a:cubicBezTo>
                <a:cubicBezTo>
                  <a:pt x="107008" y="137650"/>
                  <a:pt x="112197" y="142115"/>
                  <a:pt x="117807" y="145855"/>
                </a:cubicBezTo>
                <a:cubicBezTo>
                  <a:pt x="121502" y="156943"/>
                  <a:pt x="124749" y="171604"/>
                  <a:pt x="134636" y="179514"/>
                </a:cubicBezTo>
                <a:cubicBezTo>
                  <a:pt x="139254" y="183208"/>
                  <a:pt x="145856" y="183254"/>
                  <a:pt x="151466" y="185124"/>
                </a:cubicBezTo>
                <a:cubicBezTo>
                  <a:pt x="157139" y="193633"/>
                  <a:pt x="168295" y="207170"/>
                  <a:pt x="168295" y="218783"/>
                </a:cubicBezTo>
                <a:cubicBezTo>
                  <a:pt x="168295" y="228318"/>
                  <a:pt x="164753" y="237524"/>
                  <a:pt x="162685" y="246832"/>
                </a:cubicBezTo>
                <a:cubicBezTo>
                  <a:pt x="161012" y="254358"/>
                  <a:pt x="159290" y="261886"/>
                  <a:pt x="157075" y="269271"/>
                </a:cubicBezTo>
                <a:cubicBezTo>
                  <a:pt x="157060" y="269323"/>
                  <a:pt x="143060" y="311319"/>
                  <a:pt x="140246" y="319759"/>
                </a:cubicBezTo>
                <a:cubicBezTo>
                  <a:pt x="126795" y="360109"/>
                  <a:pt x="143114" y="309723"/>
                  <a:pt x="129026" y="359028"/>
                </a:cubicBezTo>
                <a:cubicBezTo>
                  <a:pt x="127401" y="364714"/>
                  <a:pt x="124850" y="370120"/>
                  <a:pt x="123416" y="375857"/>
                </a:cubicBezTo>
                <a:cubicBezTo>
                  <a:pt x="121104" y="385107"/>
                  <a:pt x="120119" y="394656"/>
                  <a:pt x="117807" y="403906"/>
                </a:cubicBezTo>
                <a:cubicBezTo>
                  <a:pt x="116373" y="409643"/>
                  <a:pt x="113822" y="415050"/>
                  <a:pt x="112197" y="420736"/>
                </a:cubicBezTo>
                <a:cubicBezTo>
                  <a:pt x="98108" y="470045"/>
                  <a:pt x="114428" y="419652"/>
                  <a:pt x="100977" y="460005"/>
                </a:cubicBezTo>
                <a:cubicBezTo>
                  <a:pt x="95635" y="502735"/>
                  <a:pt x="91561" y="503350"/>
                  <a:pt x="100977" y="544152"/>
                </a:cubicBezTo>
                <a:cubicBezTo>
                  <a:pt x="103636" y="555676"/>
                  <a:pt x="112197" y="577811"/>
                  <a:pt x="112197" y="577811"/>
                </a:cubicBezTo>
                <a:cubicBezTo>
                  <a:pt x="98094" y="620117"/>
                  <a:pt x="117120" y="567963"/>
                  <a:pt x="95367" y="611470"/>
                </a:cubicBezTo>
                <a:cubicBezTo>
                  <a:pt x="92723" y="616759"/>
                  <a:pt x="92630" y="623130"/>
                  <a:pt x="89758" y="628299"/>
                </a:cubicBezTo>
                <a:cubicBezTo>
                  <a:pt x="83209" y="640087"/>
                  <a:pt x="74798" y="650738"/>
                  <a:pt x="67318" y="661958"/>
                </a:cubicBezTo>
                <a:cubicBezTo>
                  <a:pt x="63578" y="667568"/>
                  <a:pt x="58231" y="672391"/>
                  <a:pt x="56099" y="678787"/>
                </a:cubicBezTo>
                <a:cubicBezTo>
                  <a:pt x="41864" y="721492"/>
                  <a:pt x="47198" y="700849"/>
                  <a:pt x="39269" y="740495"/>
                </a:cubicBezTo>
                <a:cubicBezTo>
                  <a:pt x="41139" y="774154"/>
                  <a:pt x="41683" y="807913"/>
                  <a:pt x="44879" y="841472"/>
                </a:cubicBezTo>
                <a:cubicBezTo>
                  <a:pt x="45440" y="847359"/>
                  <a:pt x="49055" y="852565"/>
                  <a:pt x="50489" y="858302"/>
                </a:cubicBezTo>
                <a:cubicBezTo>
                  <a:pt x="52802" y="867552"/>
                  <a:pt x="53787" y="877101"/>
                  <a:pt x="56099" y="886351"/>
                </a:cubicBezTo>
                <a:cubicBezTo>
                  <a:pt x="66790" y="929116"/>
                  <a:pt x="56827" y="873164"/>
                  <a:pt x="67318" y="925619"/>
                </a:cubicBezTo>
                <a:cubicBezTo>
                  <a:pt x="67685" y="927453"/>
                  <a:pt x="67318" y="929359"/>
                  <a:pt x="67318" y="931229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 43"/>
          <p:cNvSpPr/>
          <p:nvPr/>
        </p:nvSpPr>
        <p:spPr>
          <a:xfrm>
            <a:off x="7615790" y="1881384"/>
            <a:ext cx="76867" cy="632637"/>
          </a:xfrm>
          <a:custGeom>
            <a:avLst/>
            <a:gdLst>
              <a:gd name="connsiteX0" fmla="*/ 18239 w 76867"/>
              <a:gd name="connsiteY0" fmla="*/ 0 h 632637"/>
              <a:gd name="connsiteX1" fmla="*/ 7606 w 76867"/>
              <a:gd name="connsiteY1" fmla="*/ 26581 h 632637"/>
              <a:gd name="connsiteX2" fmla="*/ 2290 w 76867"/>
              <a:gd name="connsiteY2" fmla="*/ 42530 h 632637"/>
              <a:gd name="connsiteX3" fmla="*/ 7606 w 76867"/>
              <a:gd name="connsiteY3" fmla="*/ 90377 h 632637"/>
              <a:gd name="connsiteX4" fmla="*/ 18239 w 76867"/>
              <a:gd name="connsiteY4" fmla="*/ 122274 h 632637"/>
              <a:gd name="connsiteX5" fmla="*/ 12923 w 76867"/>
              <a:gd name="connsiteY5" fmla="*/ 138223 h 632637"/>
              <a:gd name="connsiteX6" fmla="*/ 34188 w 76867"/>
              <a:gd name="connsiteY6" fmla="*/ 170121 h 632637"/>
              <a:gd name="connsiteX7" fmla="*/ 39504 w 76867"/>
              <a:gd name="connsiteY7" fmla="*/ 217967 h 632637"/>
              <a:gd name="connsiteX8" fmla="*/ 28872 w 76867"/>
              <a:gd name="connsiteY8" fmla="*/ 233916 h 632637"/>
              <a:gd name="connsiteX9" fmla="*/ 23555 w 76867"/>
              <a:gd name="connsiteY9" fmla="*/ 255181 h 632637"/>
              <a:gd name="connsiteX10" fmla="*/ 12923 w 76867"/>
              <a:gd name="connsiteY10" fmla="*/ 287079 h 632637"/>
              <a:gd name="connsiteX11" fmla="*/ 7606 w 76867"/>
              <a:gd name="connsiteY11" fmla="*/ 361507 h 632637"/>
              <a:gd name="connsiteX12" fmla="*/ 7606 w 76867"/>
              <a:gd name="connsiteY12" fmla="*/ 404037 h 632637"/>
              <a:gd name="connsiteX13" fmla="*/ 23555 w 76867"/>
              <a:gd name="connsiteY13" fmla="*/ 409353 h 632637"/>
              <a:gd name="connsiteX14" fmla="*/ 28872 w 76867"/>
              <a:gd name="connsiteY14" fmla="*/ 425302 h 632637"/>
              <a:gd name="connsiteX15" fmla="*/ 39504 w 76867"/>
              <a:gd name="connsiteY15" fmla="*/ 441251 h 632637"/>
              <a:gd name="connsiteX16" fmla="*/ 60769 w 76867"/>
              <a:gd name="connsiteY16" fmla="*/ 489098 h 632637"/>
              <a:gd name="connsiteX17" fmla="*/ 66086 w 76867"/>
              <a:gd name="connsiteY17" fmla="*/ 579474 h 632637"/>
              <a:gd name="connsiteX18" fmla="*/ 76718 w 76867"/>
              <a:gd name="connsiteY18" fmla="*/ 632637 h 6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867" h="632637">
                <a:moveTo>
                  <a:pt x="18239" y="0"/>
                </a:moveTo>
                <a:cubicBezTo>
                  <a:pt x="14695" y="8860"/>
                  <a:pt x="10957" y="17646"/>
                  <a:pt x="7606" y="26581"/>
                </a:cubicBezTo>
                <a:cubicBezTo>
                  <a:pt x="5638" y="31828"/>
                  <a:pt x="2290" y="36926"/>
                  <a:pt x="2290" y="42530"/>
                </a:cubicBezTo>
                <a:cubicBezTo>
                  <a:pt x="2290" y="58577"/>
                  <a:pt x="4459" y="74641"/>
                  <a:pt x="7606" y="90377"/>
                </a:cubicBezTo>
                <a:cubicBezTo>
                  <a:pt x="9804" y="101367"/>
                  <a:pt x="18239" y="122274"/>
                  <a:pt x="18239" y="122274"/>
                </a:cubicBezTo>
                <a:cubicBezTo>
                  <a:pt x="16467" y="127590"/>
                  <a:pt x="11151" y="132907"/>
                  <a:pt x="12923" y="138223"/>
                </a:cubicBezTo>
                <a:cubicBezTo>
                  <a:pt x="16964" y="150346"/>
                  <a:pt x="34188" y="170121"/>
                  <a:pt x="34188" y="170121"/>
                </a:cubicBezTo>
                <a:cubicBezTo>
                  <a:pt x="43048" y="196702"/>
                  <a:pt x="50136" y="196702"/>
                  <a:pt x="39504" y="217967"/>
                </a:cubicBezTo>
                <a:cubicBezTo>
                  <a:pt x="36647" y="223682"/>
                  <a:pt x="32416" y="228600"/>
                  <a:pt x="28872" y="233916"/>
                </a:cubicBezTo>
                <a:cubicBezTo>
                  <a:pt x="27100" y="241004"/>
                  <a:pt x="25655" y="248183"/>
                  <a:pt x="23555" y="255181"/>
                </a:cubicBezTo>
                <a:cubicBezTo>
                  <a:pt x="20334" y="265916"/>
                  <a:pt x="12923" y="287079"/>
                  <a:pt x="12923" y="287079"/>
                </a:cubicBezTo>
                <a:cubicBezTo>
                  <a:pt x="11151" y="311888"/>
                  <a:pt x="10512" y="336805"/>
                  <a:pt x="7606" y="361507"/>
                </a:cubicBezTo>
                <a:cubicBezTo>
                  <a:pt x="5320" y="380934"/>
                  <a:pt x="-8302" y="380175"/>
                  <a:pt x="7606" y="404037"/>
                </a:cubicBezTo>
                <a:cubicBezTo>
                  <a:pt x="10715" y="408700"/>
                  <a:pt x="18239" y="407581"/>
                  <a:pt x="23555" y="409353"/>
                </a:cubicBezTo>
                <a:cubicBezTo>
                  <a:pt x="25327" y="414669"/>
                  <a:pt x="26366" y="420290"/>
                  <a:pt x="28872" y="425302"/>
                </a:cubicBezTo>
                <a:cubicBezTo>
                  <a:pt x="31729" y="431017"/>
                  <a:pt x="36909" y="435412"/>
                  <a:pt x="39504" y="441251"/>
                </a:cubicBezTo>
                <a:cubicBezTo>
                  <a:pt x="64810" y="498190"/>
                  <a:pt x="36707" y="453003"/>
                  <a:pt x="60769" y="489098"/>
                </a:cubicBezTo>
                <a:cubicBezTo>
                  <a:pt x="62541" y="519223"/>
                  <a:pt x="62183" y="549550"/>
                  <a:pt x="66086" y="579474"/>
                </a:cubicBezTo>
                <a:cubicBezTo>
                  <a:pt x="78959" y="678169"/>
                  <a:pt x="76718" y="562172"/>
                  <a:pt x="76718" y="632637"/>
                </a:cubicBezTo>
              </a:path>
            </a:pathLst>
          </a:custGeom>
          <a:noFill/>
          <a:ln w="57150">
            <a:solidFill>
              <a:srgbClr val="FF6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7474484" y="925496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7627651" y="2469862"/>
            <a:ext cx="137295" cy="1331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Dowolny kształt 47"/>
          <p:cNvSpPr/>
          <p:nvPr/>
        </p:nvSpPr>
        <p:spPr>
          <a:xfrm>
            <a:off x="7288854" y="4480215"/>
            <a:ext cx="1716294" cy="1258078"/>
          </a:xfrm>
          <a:custGeom>
            <a:avLst/>
            <a:gdLst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44806 w 1716294"/>
              <a:gd name="connsiteY103" fmla="*/ 12194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297194 w 1716294"/>
              <a:gd name="connsiteY100" fmla="*/ 125759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25769 w 1716294"/>
              <a:gd name="connsiteY97" fmla="*/ 129569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23228"/>
              <a:gd name="connsiteX1" fmla="*/ 235156 w 1716294"/>
              <a:gd name="connsiteY1" fmla="*/ 14586 h 1323228"/>
              <a:gd name="connsiteX2" fmla="*/ 292306 w 1716294"/>
              <a:gd name="connsiteY2" fmla="*/ 24111 h 1323228"/>
              <a:gd name="connsiteX3" fmla="*/ 320881 w 1716294"/>
              <a:gd name="connsiteY3" fmla="*/ 33636 h 1323228"/>
              <a:gd name="connsiteX4" fmla="*/ 330406 w 1716294"/>
              <a:gd name="connsiteY4" fmla="*/ 47923 h 1323228"/>
              <a:gd name="connsiteX5" fmla="*/ 344694 w 1716294"/>
              <a:gd name="connsiteY5" fmla="*/ 52686 h 1323228"/>
              <a:gd name="connsiteX6" fmla="*/ 358981 w 1716294"/>
              <a:gd name="connsiteY6" fmla="*/ 62211 h 1323228"/>
              <a:gd name="connsiteX7" fmla="*/ 373269 w 1716294"/>
              <a:gd name="connsiteY7" fmla="*/ 90786 h 1323228"/>
              <a:gd name="connsiteX8" fmla="*/ 420894 w 1716294"/>
              <a:gd name="connsiteY8" fmla="*/ 105073 h 1323228"/>
              <a:gd name="connsiteX9" fmla="*/ 444706 w 1716294"/>
              <a:gd name="connsiteY9" fmla="*/ 128886 h 1323228"/>
              <a:gd name="connsiteX10" fmla="*/ 449469 w 1716294"/>
              <a:gd name="connsiteY10" fmla="*/ 143173 h 1323228"/>
              <a:gd name="connsiteX11" fmla="*/ 463756 w 1716294"/>
              <a:gd name="connsiteY11" fmla="*/ 152698 h 1323228"/>
              <a:gd name="connsiteX12" fmla="*/ 492331 w 1716294"/>
              <a:gd name="connsiteY12" fmla="*/ 162223 h 1323228"/>
              <a:gd name="connsiteX13" fmla="*/ 506619 w 1716294"/>
              <a:gd name="connsiteY13" fmla="*/ 171748 h 1323228"/>
              <a:gd name="connsiteX14" fmla="*/ 559006 w 1716294"/>
              <a:gd name="connsiteY14" fmla="*/ 181273 h 1323228"/>
              <a:gd name="connsiteX15" fmla="*/ 601869 w 1716294"/>
              <a:gd name="connsiteY15" fmla="*/ 214611 h 1323228"/>
              <a:gd name="connsiteX16" fmla="*/ 630444 w 1716294"/>
              <a:gd name="connsiteY16" fmla="*/ 224136 h 1323228"/>
              <a:gd name="connsiteX17" fmla="*/ 644731 w 1716294"/>
              <a:gd name="connsiteY17" fmla="*/ 233661 h 1323228"/>
              <a:gd name="connsiteX18" fmla="*/ 673306 w 1716294"/>
              <a:gd name="connsiteY18" fmla="*/ 243186 h 1323228"/>
              <a:gd name="connsiteX19" fmla="*/ 687594 w 1716294"/>
              <a:gd name="connsiteY19" fmla="*/ 247948 h 1323228"/>
              <a:gd name="connsiteX20" fmla="*/ 716169 w 1716294"/>
              <a:gd name="connsiteY20" fmla="*/ 271761 h 1323228"/>
              <a:gd name="connsiteX21" fmla="*/ 720931 w 1716294"/>
              <a:gd name="connsiteY21" fmla="*/ 286048 h 1323228"/>
              <a:gd name="connsiteX22" fmla="*/ 744744 w 1716294"/>
              <a:gd name="connsiteY22" fmla="*/ 309861 h 1323228"/>
              <a:gd name="connsiteX23" fmla="*/ 754269 w 1716294"/>
              <a:gd name="connsiteY23" fmla="*/ 324148 h 1323228"/>
              <a:gd name="connsiteX24" fmla="*/ 759031 w 1716294"/>
              <a:gd name="connsiteY24" fmla="*/ 338436 h 1323228"/>
              <a:gd name="connsiteX25" fmla="*/ 844756 w 1716294"/>
              <a:gd name="connsiteY25" fmla="*/ 352723 h 1323228"/>
              <a:gd name="connsiteX26" fmla="*/ 873331 w 1716294"/>
              <a:gd name="connsiteY26" fmla="*/ 367011 h 1323228"/>
              <a:gd name="connsiteX27" fmla="*/ 887619 w 1716294"/>
              <a:gd name="connsiteY27" fmla="*/ 376536 h 1323228"/>
              <a:gd name="connsiteX28" fmla="*/ 911431 w 1716294"/>
              <a:gd name="connsiteY28" fmla="*/ 400348 h 1323228"/>
              <a:gd name="connsiteX29" fmla="*/ 954294 w 1716294"/>
              <a:gd name="connsiteY29" fmla="*/ 381298 h 1323228"/>
              <a:gd name="connsiteX30" fmla="*/ 982869 w 1716294"/>
              <a:gd name="connsiteY30" fmla="*/ 371773 h 1323228"/>
              <a:gd name="connsiteX31" fmla="*/ 1011444 w 1716294"/>
              <a:gd name="connsiteY31" fmla="*/ 357486 h 1323228"/>
              <a:gd name="connsiteX32" fmla="*/ 1140031 w 1716294"/>
              <a:gd name="connsiteY32" fmla="*/ 362248 h 1323228"/>
              <a:gd name="connsiteX33" fmla="*/ 1168606 w 1716294"/>
              <a:gd name="connsiteY33" fmla="*/ 371773 h 1323228"/>
              <a:gd name="connsiteX34" fmla="*/ 1249569 w 1716294"/>
              <a:gd name="connsiteY34" fmla="*/ 376536 h 1323228"/>
              <a:gd name="connsiteX35" fmla="*/ 1378156 w 1716294"/>
              <a:gd name="connsiteY35" fmla="*/ 371773 h 1323228"/>
              <a:gd name="connsiteX36" fmla="*/ 1406731 w 1716294"/>
              <a:gd name="connsiteY36" fmla="*/ 362248 h 1323228"/>
              <a:gd name="connsiteX37" fmla="*/ 1421019 w 1716294"/>
              <a:gd name="connsiteY37" fmla="*/ 357486 h 1323228"/>
              <a:gd name="connsiteX38" fmla="*/ 1459119 w 1716294"/>
              <a:gd name="connsiteY38" fmla="*/ 347961 h 1323228"/>
              <a:gd name="connsiteX39" fmla="*/ 1487694 w 1716294"/>
              <a:gd name="connsiteY39" fmla="*/ 338436 h 1323228"/>
              <a:gd name="connsiteX40" fmla="*/ 1501981 w 1716294"/>
              <a:gd name="connsiteY40" fmla="*/ 333673 h 1323228"/>
              <a:gd name="connsiteX41" fmla="*/ 1516269 w 1716294"/>
              <a:gd name="connsiteY41" fmla="*/ 319386 h 1323228"/>
              <a:gd name="connsiteX42" fmla="*/ 1535319 w 1716294"/>
              <a:gd name="connsiteY42" fmla="*/ 314623 h 1323228"/>
              <a:gd name="connsiteX43" fmla="*/ 1549606 w 1716294"/>
              <a:gd name="connsiteY43" fmla="*/ 309861 h 1323228"/>
              <a:gd name="connsiteX44" fmla="*/ 1563894 w 1716294"/>
              <a:gd name="connsiteY44" fmla="*/ 295573 h 1323228"/>
              <a:gd name="connsiteX45" fmla="*/ 1592469 w 1716294"/>
              <a:gd name="connsiteY45" fmla="*/ 276523 h 1323228"/>
              <a:gd name="connsiteX46" fmla="*/ 1601994 w 1716294"/>
              <a:gd name="connsiteY46" fmla="*/ 262236 h 1323228"/>
              <a:gd name="connsiteX47" fmla="*/ 1630569 w 1716294"/>
              <a:gd name="connsiteY47" fmla="*/ 252711 h 1323228"/>
              <a:gd name="connsiteX48" fmla="*/ 1649619 w 1716294"/>
              <a:gd name="connsiteY48" fmla="*/ 257473 h 1323228"/>
              <a:gd name="connsiteX49" fmla="*/ 1659144 w 1716294"/>
              <a:gd name="connsiteY49" fmla="*/ 271761 h 1323228"/>
              <a:gd name="connsiteX50" fmla="*/ 1673431 w 1716294"/>
              <a:gd name="connsiteY50" fmla="*/ 281286 h 1323228"/>
              <a:gd name="connsiteX51" fmla="*/ 1682956 w 1716294"/>
              <a:gd name="connsiteY51" fmla="*/ 295573 h 1323228"/>
              <a:gd name="connsiteX52" fmla="*/ 1697244 w 1716294"/>
              <a:gd name="connsiteY52" fmla="*/ 324148 h 1323228"/>
              <a:gd name="connsiteX53" fmla="*/ 1711531 w 1716294"/>
              <a:gd name="connsiteY53" fmla="*/ 367011 h 1323228"/>
              <a:gd name="connsiteX54" fmla="*/ 1716294 w 1716294"/>
              <a:gd name="connsiteY54" fmla="*/ 381298 h 1323228"/>
              <a:gd name="connsiteX55" fmla="*/ 1702006 w 1716294"/>
              <a:gd name="connsiteY55" fmla="*/ 390823 h 1323228"/>
              <a:gd name="connsiteX56" fmla="*/ 1687719 w 1716294"/>
              <a:gd name="connsiteY56" fmla="*/ 395586 h 1323228"/>
              <a:gd name="connsiteX57" fmla="*/ 1682956 w 1716294"/>
              <a:gd name="connsiteY57" fmla="*/ 414636 h 1323228"/>
              <a:gd name="connsiteX58" fmla="*/ 1673431 w 1716294"/>
              <a:gd name="connsiteY58" fmla="*/ 428923 h 1323228"/>
              <a:gd name="connsiteX59" fmla="*/ 1649619 w 1716294"/>
              <a:gd name="connsiteY59" fmla="*/ 467023 h 1323228"/>
              <a:gd name="connsiteX60" fmla="*/ 1644856 w 1716294"/>
              <a:gd name="connsiteY60" fmla="*/ 481311 h 1323228"/>
              <a:gd name="connsiteX61" fmla="*/ 1635331 w 1716294"/>
              <a:gd name="connsiteY61" fmla="*/ 586086 h 1323228"/>
              <a:gd name="connsiteX62" fmla="*/ 1625806 w 1716294"/>
              <a:gd name="connsiteY62" fmla="*/ 600373 h 1323228"/>
              <a:gd name="connsiteX63" fmla="*/ 1621044 w 1716294"/>
              <a:gd name="connsiteY63" fmla="*/ 614661 h 1323228"/>
              <a:gd name="connsiteX64" fmla="*/ 1606756 w 1716294"/>
              <a:gd name="connsiteY64" fmla="*/ 624186 h 1323228"/>
              <a:gd name="connsiteX65" fmla="*/ 1592469 w 1716294"/>
              <a:gd name="connsiteY65" fmla="*/ 671811 h 1323228"/>
              <a:gd name="connsiteX66" fmla="*/ 1587706 w 1716294"/>
              <a:gd name="connsiteY66" fmla="*/ 714673 h 1323228"/>
              <a:gd name="connsiteX67" fmla="*/ 1573419 w 1716294"/>
              <a:gd name="connsiteY67" fmla="*/ 781348 h 1323228"/>
              <a:gd name="connsiteX68" fmla="*/ 1559131 w 1716294"/>
              <a:gd name="connsiteY68" fmla="*/ 790873 h 1323228"/>
              <a:gd name="connsiteX69" fmla="*/ 1554369 w 1716294"/>
              <a:gd name="connsiteY69" fmla="*/ 805161 h 1323228"/>
              <a:gd name="connsiteX70" fmla="*/ 1540081 w 1716294"/>
              <a:gd name="connsiteY70" fmla="*/ 814686 h 1323228"/>
              <a:gd name="connsiteX71" fmla="*/ 1530556 w 1716294"/>
              <a:gd name="connsiteY71" fmla="*/ 828973 h 1323228"/>
              <a:gd name="connsiteX72" fmla="*/ 1506744 w 1716294"/>
              <a:gd name="connsiteY72" fmla="*/ 867073 h 1323228"/>
              <a:gd name="connsiteX73" fmla="*/ 1501981 w 1716294"/>
              <a:gd name="connsiteY73" fmla="*/ 881361 h 1323228"/>
              <a:gd name="connsiteX74" fmla="*/ 1473406 w 1716294"/>
              <a:gd name="connsiteY74" fmla="*/ 890886 h 1323228"/>
              <a:gd name="connsiteX75" fmla="*/ 1440069 w 1716294"/>
              <a:gd name="connsiteY75" fmla="*/ 900411 h 1323228"/>
              <a:gd name="connsiteX76" fmla="*/ 1421019 w 1716294"/>
              <a:gd name="connsiteY76" fmla="*/ 905173 h 1323228"/>
              <a:gd name="connsiteX77" fmla="*/ 1411494 w 1716294"/>
              <a:gd name="connsiteY77" fmla="*/ 919461 h 1323228"/>
              <a:gd name="connsiteX78" fmla="*/ 1406731 w 1716294"/>
              <a:gd name="connsiteY78" fmla="*/ 933748 h 1323228"/>
              <a:gd name="connsiteX79" fmla="*/ 1392444 w 1716294"/>
              <a:gd name="connsiteY79" fmla="*/ 943273 h 1323228"/>
              <a:gd name="connsiteX80" fmla="*/ 1373394 w 1716294"/>
              <a:gd name="connsiteY80" fmla="*/ 971848 h 1323228"/>
              <a:gd name="connsiteX81" fmla="*/ 1349581 w 1716294"/>
              <a:gd name="connsiteY81" fmla="*/ 1009948 h 1323228"/>
              <a:gd name="connsiteX82" fmla="*/ 1344819 w 1716294"/>
              <a:gd name="connsiteY82" fmla="*/ 1086148 h 1323228"/>
              <a:gd name="connsiteX83" fmla="*/ 1516269 w 1716294"/>
              <a:gd name="connsiteY83" fmla="*/ 1090911 h 1323228"/>
              <a:gd name="connsiteX84" fmla="*/ 1530556 w 1716294"/>
              <a:gd name="connsiteY84" fmla="*/ 1138536 h 1323228"/>
              <a:gd name="connsiteX85" fmla="*/ 1525794 w 1716294"/>
              <a:gd name="connsiteY85" fmla="*/ 1181398 h 1323228"/>
              <a:gd name="connsiteX86" fmla="*/ 1521031 w 1716294"/>
              <a:gd name="connsiteY86" fmla="*/ 1195686 h 1323228"/>
              <a:gd name="connsiteX87" fmla="*/ 1506744 w 1716294"/>
              <a:gd name="connsiteY87" fmla="*/ 1205211 h 1323228"/>
              <a:gd name="connsiteX88" fmla="*/ 1497219 w 1716294"/>
              <a:gd name="connsiteY88" fmla="*/ 1219498 h 1323228"/>
              <a:gd name="connsiteX89" fmla="*/ 1487694 w 1716294"/>
              <a:gd name="connsiteY89" fmla="*/ 1281411 h 1323228"/>
              <a:gd name="connsiteX90" fmla="*/ 1454356 w 1716294"/>
              <a:gd name="connsiteY90" fmla="*/ 1276648 h 1323228"/>
              <a:gd name="connsiteX91" fmla="*/ 1435306 w 1716294"/>
              <a:gd name="connsiteY91" fmla="*/ 1248073 h 1323228"/>
              <a:gd name="connsiteX92" fmla="*/ 1406731 w 1716294"/>
              <a:gd name="connsiteY92" fmla="*/ 1252836 h 1323228"/>
              <a:gd name="connsiteX93" fmla="*/ 1425781 w 1716294"/>
              <a:gd name="connsiteY93" fmla="*/ 1286173 h 1323228"/>
              <a:gd name="connsiteX94" fmla="*/ 1430544 w 1716294"/>
              <a:gd name="connsiteY94" fmla="*/ 1300461 h 1323228"/>
              <a:gd name="connsiteX95" fmla="*/ 1368631 w 1716294"/>
              <a:gd name="connsiteY95" fmla="*/ 1314748 h 1323228"/>
              <a:gd name="connsiteX96" fmla="*/ 1354344 w 1716294"/>
              <a:gd name="connsiteY96" fmla="*/ 1305223 h 1323228"/>
              <a:gd name="connsiteX97" fmla="*/ 1357519 w 1716294"/>
              <a:gd name="connsiteY97" fmla="*/ 1276648 h 1323228"/>
              <a:gd name="connsiteX98" fmla="*/ 1316244 w 1716294"/>
              <a:gd name="connsiteY98" fmla="*/ 1281411 h 1323228"/>
              <a:gd name="connsiteX99" fmla="*/ 1311481 w 1716294"/>
              <a:gd name="connsiteY99" fmla="*/ 1267123 h 1323228"/>
              <a:gd name="connsiteX100" fmla="*/ 1335294 w 1716294"/>
              <a:gd name="connsiteY100" fmla="*/ 1238548 h 1323228"/>
              <a:gd name="connsiteX101" fmla="*/ 1273381 w 1716294"/>
              <a:gd name="connsiteY101" fmla="*/ 1238548 h 1323228"/>
              <a:gd name="connsiteX102" fmla="*/ 1259094 w 1716294"/>
              <a:gd name="connsiteY102" fmla="*/ 1224261 h 1323228"/>
              <a:gd name="connsiteX103" fmla="*/ 1270206 w 1716294"/>
              <a:gd name="connsiteY103" fmla="*/ 1181398 h 1323228"/>
              <a:gd name="connsiteX104" fmla="*/ 1230519 w 1716294"/>
              <a:gd name="connsiteY104" fmla="*/ 1209973 h 1323228"/>
              <a:gd name="connsiteX105" fmla="*/ 1192419 w 1716294"/>
              <a:gd name="connsiteY105" fmla="*/ 1214736 h 1323228"/>
              <a:gd name="connsiteX106" fmla="*/ 1178131 w 1716294"/>
              <a:gd name="connsiteY106" fmla="*/ 1219498 h 1323228"/>
              <a:gd name="connsiteX107" fmla="*/ 930481 w 1716294"/>
              <a:gd name="connsiteY107" fmla="*/ 1214736 h 1323228"/>
              <a:gd name="connsiteX108" fmla="*/ 859044 w 1716294"/>
              <a:gd name="connsiteY108" fmla="*/ 1214736 h 1323228"/>
              <a:gd name="connsiteX109" fmla="*/ 830469 w 1716294"/>
              <a:gd name="connsiteY109" fmla="*/ 1224261 h 1323228"/>
              <a:gd name="connsiteX110" fmla="*/ 816181 w 1716294"/>
              <a:gd name="connsiteY110" fmla="*/ 1229023 h 1323228"/>
              <a:gd name="connsiteX111" fmla="*/ 768556 w 1716294"/>
              <a:gd name="connsiteY111" fmla="*/ 1219498 h 1323228"/>
              <a:gd name="connsiteX112" fmla="*/ 739981 w 1716294"/>
              <a:gd name="connsiteY112" fmla="*/ 1209973 h 1323228"/>
              <a:gd name="connsiteX113" fmla="*/ 725694 w 1716294"/>
              <a:gd name="connsiteY113" fmla="*/ 1205211 h 1323228"/>
              <a:gd name="connsiteX114" fmla="*/ 682831 w 1716294"/>
              <a:gd name="connsiteY114" fmla="*/ 1209973 h 1323228"/>
              <a:gd name="connsiteX115" fmla="*/ 668544 w 1716294"/>
              <a:gd name="connsiteY115" fmla="*/ 1214736 h 1323228"/>
              <a:gd name="connsiteX116" fmla="*/ 625681 w 1716294"/>
              <a:gd name="connsiteY116" fmla="*/ 1209973 h 1323228"/>
              <a:gd name="connsiteX117" fmla="*/ 597106 w 1716294"/>
              <a:gd name="connsiteY117" fmla="*/ 1200448 h 1323228"/>
              <a:gd name="connsiteX118" fmla="*/ 582819 w 1716294"/>
              <a:gd name="connsiteY118" fmla="*/ 1190923 h 1323228"/>
              <a:gd name="connsiteX119" fmla="*/ 563769 w 1716294"/>
              <a:gd name="connsiteY119" fmla="*/ 1186161 h 1323228"/>
              <a:gd name="connsiteX120" fmla="*/ 549481 w 1716294"/>
              <a:gd name="connsiteY120" fmla="*/ 1181398 h 1323228"/>
              <a:gd name="connsiteX121" fmla="*/ 492331 w 1716294"/>
              <a:gd name="connsiteY121" fmla="*/ 1186161 h 1323228"/>
              <a:gd name="connsiteX122" fmla="*/ 478044 w 1716294"/>
              <a:gd name="connsiteY122" fmla="*/ 1195686 h 1323228"/>
              <a:gd name="connsiteX123" fmla="*/ 439944 w 1716294"/>
              <a:gd name="connsiteY123" fmla="*/ 1190923 h 1323228"/>
              <a:gd name="connsiteX124" fmla="*/ 425656 w 1716294"/>
              <a:gd name="connsiteY124" fmla="*/ 1148061 h 1323228"/>
              <a:gd name="connsiteX125" fmla="*/ 420894 w 1716294"/>
              <a:gd name="connsiteY125" fmla="*/ 1133773 h 1323228"/>
              <a:gd name="connsiteX126" fmla="*/ 406606 w 1716294"/>
              <a:gd name="connsiteY126" fmla="*/ 1124248 h 1323228"/>
              <a:gd name="connsiteX127" fmla="*/ 392319 w 1716294"/>
              <a:gd name="connsiteY127" fmla="*/ 1109961 h 1323228"/>
              <a:gd name="connsiteX128" fmla="*/ 354219 w 1716294"/>
              <a:gd name="connsiteY128" fmla="*/ 1100436 h 1323228"/>
              <a:gd name="connsiteX129" fmla="*/ 325644 w 1716294"/>
              <a:gd name="connsiteY129" fmla="*/ 1090911 h 1323228"/>
              <a:gd name="connsiteX130" fmla="*/ 282781 w 1716294"/>
              <a:gd name="connsiteY130" fmla="*/ 1081386 h 1323228"/>
              <a:gd name="connsiteX131" fmla="*/ 254206 w 1716294"/>
              <a:gd name="connsiteY131" fmla="*/ 1071861 h 1323228"/>
              <a:gd name="connsiteX132" fmla="*/ 211344 w 1716294"/>
              <a:gd name="connsiteY132" fmla="*/ 1038523 h 1323228"/>
              <a:gd name="connsiteX133" fmla="*/ 206581 w 1716294"/>
              <a:gd name="connsiteY133" fmla="*/ 1024236 h 1323228"/>
              <a:gd name="connsiteX134" fmla="*/ 178006 w 1716294"/>
              <a:gd name="connsiteY134" fmla="*/ 1009948 h 1323228"/>
              <a:gd name="connsiteX135" fmla="*/ 163719 w 1716294"/>
              <a:gd name="connsiteY135" fmla="*/ 1000423 h 1323228"/>
              <a:gd name="connsiteX136" fmla="*/ 154194 w 1716294"/>
              <a:gd name="connsiteY136" fmla="*/ 971848 h 1323228"/>
              <a:gd name="connsiteX137" fmla="*/ 144669 w 1716294"/>
              <a:gd name="connsiteY137" fmla="*/ 914698 h 1323228"/>
              <a:gd name="connsiteX138" fmla="*/ 139906 w 1716294"/>
              <a:gd name="connsiteY138" fmla="*/ 852786 h 1323228"/>
              <a:gd name="connsiteX139" fmla="*/ 135144 w 1716294"/>
              <a:gd name="connsiteY139" fmla="*/ 838498 h 1323228"/>
              <a:gd name="connsiteX140" fmla="*/ 120856 w 1716294"/>
              <a:gd name="connsiteY140" fmla="*/ 833736 h 1323228"/>
              <a:gd name="connsiteX141" fmla="*/ 97044 w 1716294"/>
              <a:gd name="connsiteY141" fmla="*/ 814686 h 1323228"/>
              <a:gd name="connsiteX142" fmla="*/ 92281 w 1716294"/>
              <a:gd name="connsiteY142" fmla="*/ 800398 h 1323228"/>
              <a:gd name="connsiteX143" fmla="*/ 77994 w 1716294"/>
              <a:gd name="connsiteY143" fmla="*/ 795636 h 1323228"/>
              <a:gd name="connsiteX144" fmla="*/ 54181 w 1716294"/>
              <a:gd name="connsiteY144" fmla="*/ 757536 h 1323228"/>
              <a:gd name="connsiteX145" fmla="*/ 49419 w 1716294"/>
              <a:gd name="connsiteY145" fmla="*/ 743248 h 1323228"/>
              <a:gd name="connsiteX146" fmla="*/ 44656 w 1716294"/>
              <a:gd name="connsiteY146" fmla="*/ 728961 h 1323228"/>
              <a:gd name="connsiteX147" fmla="*/ 39894 w 1716294"/>
              <a:gd name="connsiteY147" fmla="*/ 662286 h 1323228"/>
              <a:gd name="connsiteX148" fmla="*/ 35131 w 1716294"/>
              <a:gd name="connsiteY148" fmla="*/ 567036 h 1323228"/>
              <a:gd name="connsiteX149" fmla="*/ 25606 w 1716294"/>
              <a:gd name="connsiteY149" fmla="*/ 533698 h 1323228"/>
              <a:gd name="connsiteX150" fmla="*/ 11319 w 1716294"/>
              <a:gd name="connsiteY150" fmla="*/ 524173 h 1323228"/>
              <a:gd name="connsiteX151" fmla="*/ 6556 w 1716294"/>
              <a:gd name="connsiteY151" fmla="*/ 452736 h 1323228"/>
              <a:gd name="connsiteX152" fmla="*/ 20844 w 1716294"/>
              <a:gd name="connsiteY152" fmla="*/ 447973 h 1323228"/>
              <a:gd name="connsiteX153" fmla="*/ 25606 w 1716294"/>
              <a:gd name="connsiteY153" fmla="*/ 433686 h 1323228"/>
              <a:gd name="connsiteX154" fmla="*/ 39894 w 1716294"/>
              <a:gd name="connsiteY154" fmla="*/ 424161 h 1323228"/>
              <a:gd name="connsiteX155" fmla="*/ 49419 w 1716294"/>
              <a:gd name="connsiteY155" fmla="*/ 409873 h 1323228"/>
              <a:gd name="connsiteX156" fmla="*/ 54181 w 1716294"/>
              <a:gd name="connsiteY156" fmla="*/ 395586 h 1323228"/>
              <a:gd name="connsiteX157" fmla="*/ 44656 w 1716294"/>
              <a:gd name="connsiteY157" fmla="*/ 314623 h 1323228"/>
              <a:gd name="connsiteX158" fmla="*/ 49419 w 1716294"/>
              <a:gd name="connsiteY158" fmla="*/ 243186 h 1323228"/>
              <a:gd name="connsiteX159" fmla="*/ 63706 w 1716294"/>
              <a:gd name="connsiteY159" fmla="*/ 214611 h 1323228"/>
              <a:gd name="connsiteX160" fmla="*/ 77994 w 1716294"/>
              <a:gd name="connsiteY160" fmla="*/ 186036 h 1323228"/>
              <a:gd name="connsiteX161" fmla="*/ 82756 w 1716294"/>
              <a:gd name="connsiteY161" fmla="*/ 166986 h 1323228"/>
              <a:gd name="connsiteX162" fmla="*/ 97044 w 1716294"/>
              <a:gd name="connsiteY162" fmla="*/ 138411 h 1323228"/>
              <a:gd name="connsiteX163" fmla="*/ 101806 w 1716294"/>
              <a:gd name="connsiteY163" fmla="*/ 114598 h 1323228"/>
              <a:gd name="connsiteX164" fmla="*/ 120856 w 1716294"/>
              <a:gd name="connsiteY164" fmla="*/ 86023 h 1323228"/>
              <a:gd name="connsiteX165" fmla="*/ 135144 w 1716294"/>
              <a:gd name="connsiteY165" fmla="*/ 33636 h 1323228"/>
              <a:gd name="connsiteX166" fmla="*/ 149431 w 1716294"/>
              <a:gd name="connsiteY166" fmla="*/ 28873 h 1323228"/>
              <a:gd name="connsiteX167" fmla="*/ 211344 w 1716294"/>
              <a:gd name="connsiteY167" fmla="*/ 298 h 1323228"/>
              <a:gd name="connsiteX0" fmla="*/ 211344 w 1716294"/>
              <a:gd name="connsiteY0" fmla="*/ 298 h 1315510"/>
              <a:gd name="connsiteX1" fmla="*/ 235156 w 1716294"/>
              <a:gd name="connsiteY1" fmla="*/ 14586 h 1315510"/>
              <a:gd name="connsiteX2" fmla="*/ 292306 w 1716294"/>
              <a:gd name="connsiteY2" fmla="*/ 24111 h 1315510"/>
              <a:gd name="connsiteX3" fmla="*/ 320881 w 1716294"/>
              <a:gd name="connsiteY3" fmla="*/ 33636 h 1315510"/>
              <a:gd name="connsiteX4" fmla="*/ 330406 w 1716294"/>
              <a:gd name="connsiteY4" fmla="*/ 47923 h 1315510"/>
              <a:gd name="connsiteX5" fmla="*/ 344694 w 1716294"/>
              <a:gd name="connsiteY5" fmla="*/ 52686 h 1315510"/>
              <a:gd name="connsiteX6" fmla="*/ 358981 w 1716294"/>
              <a:gd name="connsiteY6" fmla="*/ 62211 h 1315510"/>
              <a:gd name="connsiteX7" fmla="*/ 373269 w 1716294"/>
              <a:gd name="connsiteY7" fmla="*/ 90786 h 1315510"/>
              <a:gd name="connsiteX8" fmla="*/ 420894 w 1716294"/>
              <a:gd name="connsiteY8" fmla="*/ 105073 h 1315510"/>
              <a:gd name="connsiteX9" fmla="*/ 444706 w 1716294"/>
              <a:gd name="connsiteY9" fmla="*/ 128886 h 1315510"/>
              <a:gd name="connsiteX10" fmla="*/ 449469 w 1716294"/>
              <a:gd name="connsiteY10" fmla="*/ 143173 h 1315510"/>
              <a:gd name="connsiteX11" fmla="*/ 463756 w 1716294"/>
              <a:gd name="connsiteY11" fmla="*/ 152698 h 1315510"/>
              <a:gd name="connsiteX12" fmla="*/ 492331 w 1716294"/>
              <a:gd name="connsiteY12" fmla="*/ 162223 h 1315510"/>
              <a:gd name="connsiteX13" fmla="*/ 506619 w 1716294"/>
              <a:gd name="connsiteY13" fmla="*/ 171748 h 1315510"/>
              <a:gd name="connsiteX14" fmla="*/ 559006 w 1716294"/>
              <a:gd name="connsiteY14" fmla="*/ 181273 h 1315510"/>
              <a:gd name="connsiteX15" fmla="*/ 601869 w 1716294"/>
              <a:gd name="connsiteY15" fmla="*/ 214611 h 1315510"/>
              <a:gd name="connsiteX16" fmla="*/ 630444 w 1716294"/>
              <a:gd name="connsiteY16" fmla="*/ 224136 h 1315510"/>
              <a:gd name="connsiteX17" fmla="*/ 644731 w 1716294"/>
              <a:gd name="connsiteY17" fmla="*/ 233661 h 1315510"/>
              <a:gd name="connsiteX18" fmla="*/ 673306 w 1716294"/>
              <a:gd name="connsiteY18" fmla="*/ 243186 h 1315510"/>
              <a:gd name="connsiteX19" fmla="*/ 687594 w 1716294"/>
              <a:gd name="connsiteY19" fmla="*/ 247948 h 1315510"/>
              <a:gd name="connsiteX20" fmla="*/ 716169 w 1716294"/>
              <a:gd name="connsiteY20" fmla="*/ 271761 h 1315510"/>
              <a:gd name="connsiteX21" fmla="*/ 720931 w 1716294"/>
              <a:gd name="connsiteY21" fmla="*/ 286048 h 1315510"/>
              <a:gd name="connsiteX22" fmla="*/ 744744 w 1716294"/>
              <a:gd name="connsiteY22" fmla="*/ 309861 h 1315510"/>
              <a:gd name="connsiteX23" fmla="*/ 754269 w 1716294"/>
              <a:gd name="connsiteY23" fmla="*/ 324148 h 1315510"/>
              <a:gd name="connsiteX24" fmla="*/ 759031 w 1716294"/>
              <a:gd name="connsiteY24" fmla="*/ 338436 h 1315510"/>
              <a:gd name="connsiteX25" fmla="*/ 844756 w 1716294"/>
              <a:gd name="connsiteY25" fmla="*/ 352723 h 1315510"/>
              <a:gd name="connsiteX26" fmla="*/ 873331 w 1716294"/>
              <a:gd name="connsiteY26" fmla="*/ 367011 h 1315510"/>
              <a:gd name="connsiteX27" fmla="*/ 887619 w 1716294"/>
              <a:gd name="connsiteY27" fmla="*/ 376536 h 1315510"/>
              <a:gd name="connsiteX28" fmla="*/ 911431 w 1716294"/>
              <a:gd name="connsiteY28" fmla="*/ 400348 h 1315510"/>
              <a:gd name="connsiteX29" fmla="*/ 954294 w 1716294"/>
              <a:gd name="connsiteY29" fmla="*/ 381298 h 1315510"/>
              <a:gd name="connsiteX30" fmla="*/ 982869 w 1716294"/>
              <a:gd name="connsiteY30" fmla="*/ 371773 h 1315510"/>
              <a:gd name="connsiteX31" fmla="*/ 1011444 w 1716294"/>
              <a:gd name="connsiteY31" fmla="*/ 357486 h 1315510"/>
              <a:gd name="connsiteX32" fmla="*/ 1140031 w 1716294"/>
              <a:gd name="connsiteY32" fmla="*/ 362248 h 1315510"/>
              <a:gd name="connsiteX33" fmla="*/ 1168606 w 1716294"/>
              <a:gd name="connsiteY33" fmla="*/ 371773 h 1315510"/>
              <a:gd name="connsiteX34" fmla="*/ 1249569 w 1716294"/>
              <a:gd name="connsiteY34" fmla="*/ 376536 h 1315510"/>
              <a:gd name="connsiteX35" fmla="*/ 1378156 w 1716294"/>
              <a:gd name="connsiteY35" fmla="*/ 371773 h 1315510"/>
              <a:gd name="connsiteX36" fmla="*/ 1406731 w 1716294"/>
              <a:gd name="connsiteY36" fmla="*/ 362248 h 1315510"/>
              <a:gd name="connsiteX37" fmla="*/ 1421019 w 1716294"/>
              <a:gd name="connsiteY37" fmla="*/ 357486 h 1315510"/>
              <a:gd name="connsiteX38" fmla="*/ 1459119 w 1716294"/>
              <a:gd name="connsiteY38" fmla="*/ 347961 h 1315510"/>
              <a:gd name="connsiteX39" fmla="*/ 1487694 w 1716294"/>
              <a:gd name="connsiteY39" fmla="*/ 338436 h 1315510"/>
              <a:gd name="connsiteX40" fmla="*/ 1501981 w 1716294"/>
              <a:gd name="connsiteY40" fmla="*/ 333673 h 1315510"/>
              <a:gd name="connsiteX41" fmla="*/ 1516269 w 1716294"/>
              <a:gd name="connsiteY41" fmla="*/ 319386 h 1315510"/>
              <a:gd name="connsiteX42" fmla="*/ 1535319 w 1716294"/>
              <a:gd name="connsiteY42" fmla="*/ 314623 h 1315510"/>
              <a:gd name="connsiteX43" fmla="*/ 1549606 w 1716294"/>
              <a:gd name="connsiteY43" fmla="*/ 309861 h 1315510"/>
              <a:gd name="connsiteX44" fmla="*/ 1563894 w 1716294"/>
              <a:gd name="connsiteY44" fmla="*/ 295573 h 1315510"/>
              <a:gd name="connsiteX45" fmla="*/ 1592469 w 1716294"/>
              <a:gd name="connsiteY45" fmla="*/ 276523 h 1315510"/>
              <a:gd name="connsiteX46" fmla="*/ 1601994 w 1716294"/>
              <a:gd name="connsiteY46" fmla="*/ 262236 h 1315510"/>
              <a:gd name="connsiteX47" fmla="*/ 1630569 w 1716294"/>
              <a:gd name="connsiteY47" fmla="*/ 252711 h 1315510"/>
              <a:gd name="connsiteX48" fmla="*/ 1649619 w 1716294"/>
              <a:gd name="connsiteY48" fmla="*/ 257473 h 1315510"/>
              <a:gd name="connsiteX49" fmla="*/ 1659144 w 1716294"/>
              <a:gd name="connsiteY49" fmla="*/ 271761 h 1315510"/>
              <a:gd name="connsiteX50" fmla="*/ 1673431 w 1716294"/>
              <a:gd name="connsiteY50" fmla="*/ 281286 h 1315510"/>
              <a:gd name="connsiteX51" fmla="*/ 1682956 w 1716294"/>
              <a:gd name="connsiteY51" fmla="*/ 295573 h 1315510"/>
              <a:gd name="connsiteX52" fmla="*/ 1697244 w 1716294"/>
              <a:gd name="connsiteY52" fmla="*/ 324148 h 1315510"/>
              <a:gd name="connsiteX53" fmla="*/ 1711531 w 1716294"/>
              <a:gd name="connsiteY53" fmla="*/ 367011 h 1315510"/>
              <a:gd name="connsiteX54" fmla="*/ 1716294 w 1716294"/>
              <a:gd name="connsiteY54" fmla="*/ 381298 h 1315510"/>
              <a:gd name="connsiteX55" fmla="*/ 1702006 w 1716294"/>
              <a:gd name="connsiteY55" fmla="*/ 390823 h 1315510"/>
              <a:gd name="connsiteX56" fmla="*/ 1687719 w 1716294"/>
              <a:gd name="connsiteY56" fmla="*/ 395586 h 1315510"/>
              <a:gd name="connsiteX57" fmla="*/ 1682956 w 1716294"/>
              <a:gd name="connsiteY57" fmla="*/ 414636 h 1315510"/>
              <a:gd name="connsiteX58" fmla="*/ 1673431 w 1716294"/>
              <a:gd name="connsiteY58" fmla="*/ 428923 h 1315510"/>
              <a:gd name="connsiteX59" fmla="*/ 1649619 w 1716294"/>
              <a:gd name="connsiteY59" fmla="*/ 467023 h 1315510"/>
              <a:gd name="connsiteX60" fmla="*/ 1644856 w 1716294"/>
              <a:gd name="connsiteY60" fmla="*/ 481311 h 1315510"/>
              <a:gd name="connsiteX61" fmla="*/ 1635331 w 1716294"/>
              <a:gd name="connsiteY61" fmla="*/ 586086 h 1315510"/>
              <a:gd name="connsiteX62" fmla="*/ 1625806 w 1716294"/>
              <a:gd name="connsiteY62" fmla="*/ 600373 h 1315510"/>
              <a:gd name="connsiteX63" fmla="*/ 1621044 w 1716294"/>
              <a:gd name="connsiteY63" fmla="*/ 614661 h 1315510"/>
              <a:gd name="connsiteX64" fmla="*/ 1606756 w 1716294"/>
              <a:gd name="connsiteY64" fmla="*/ 624186 h 1315510"/>
              <a:gd name="connsiteX65" fmla="*/ 1592469 w 1716294"/>
              <a:gd name="connsiteY65" fmla="*/ 671811 h 1315510"/>
              <a:gd name="connsiteX66" fmla="*/ 1587706 w 1716294"/>
              <a:gd name="connsiteY66" fmla="*/ 714673 h 1315510"/>
              <a:gd name="connsiteX67" fmla="*/ 1573419 w 1716294"/>
              <a:gd name="connsiteY67" fmla="*/ 781348 h 1315510"/>
              <a:gd name="connsiteX68" fmla="*/ 1559131 w 1716294"/>
              <a:gd name="connsiteY68" fmla="*/ 790873 h 1315510"/>
              <a:gd name="connsiteX69" fmla="*/ 1554369 w 1716294"/>
              <a:gd name="connsiteY69" fmla="*/ 805161 h 1315510"/>
              <a:gd name="connsiteX70" fmla="*/ 1540081 w 1716294"/>
              <a:gd name="connsiteY70" fmla="*/ 814686 h 1315510"/>
              <a:gd name="connsiteX71" fmla="*/ 1530556 w 1716294"/>
              <a:gd name="connsiteY71" fmla="*/ 828973 h 1315510"/>
              <a:gd name="connsiteX72" fmla="*/ 1506744 w 1716294"/>
              <a:gd name="connsiteY72" fmla="*/ 867073 h 1315510"/>
              <a:gd name="connsiteX73" fmla="*/ 1501981 w 1716294"/>
              <a:gd name="connsiteY73" fmla="*/ 881361 h 1315510"/>
              <a:gd name="connsiteX74" fmla="*/ 1473406 w 1716294"/>
              <a:gd name="connsiteY74" fmla="*/ 890886 h 1315510"/>
              <a:gd name="connsiteX75" fmla="*/ 1440069 w 1716294"/>
              <a:gd name="connsiteY75" fmla="*/ 900411 h 1315510"/>
              <a:gd name="connsiteX76" fmla="*/ 1421019 w 1716294"/>
              <a:gd name="connsiteY76" fmla="*/ 905173 h 1315510"/>
              <a:gd name="connsiteX77" fmla="*/ 1411494 w 1716294"/>
              <a:gd name="connsiteY77" fmla="*/ 919461 h 1315510"/>
              <a:gd name="connsiteX78" fmla="*/ 1406731 w 1716294"/>
              <a:gd name="connsiteY78" fmla="*/ 933748 h 1315510"/>
              <a:gd name="connsiteX79" fmla="*/ 1392444 w 1716294"/>
              <a:gd name="connsiteY79" fmla="*/ 943273 h 1315510"/>
              <a:gd name="connsiteX80" fmla="*/ 1373394 w 1716294"/>
              <a:gd name="connsiteY80" fmla="*/ 971848 h 1315510"/>
              <a:gd name="connsiteX81" fmla="*/ 1349581 w 1716294"/>
              <a:gd name="connsiteY81" fmla="*/ 1009948 h 1315510"/>
              <a:gd name="connsiteX82" fmla="*/ 1344819 w 1716294"/>
              <a:gd name="connsiteY82" fmla="*/ 1086148 h 1315510"/>
              <a:gd name="connsiteX83" fmla="*/ 1516269 w 1716294"/>
              <a:gd name="connsiteY83" fmla="*/ 1090911 h 1315510"/>
              <a:gd name="connsiteX84" fmla="*/ 1530556 w 1716294"/>
              <a:gd name="connsiteY84" fmla="*/ 1138536 h 1315510"/>
              <a:gd name="connsiteX85" fmla="*/ 1525794 w 1716294"/>
              <a:gd name="connsiteY85" fmla="*/ 1181398 h 1315510"/>
              <a:gd name="connsiteX86" fmla="*/ 1521031 w 1716294"/>
              <a:gd name="connsiteY86" fmla="*/ 1195686 h 1315510"/>
              <a:gd name="connsiteX87" fmla="*/ 1506744 w 1716294"/>
              <a:gd name="connsiteY87" fmla="*/ 1205211 h 1315510"/>
              <a:gd name="connsiteX88" fmla="*/ 1497219 w 1716294"/>
              <a:gd name="connsiteY88" fmla="*/ 1219498 h 1315510"/>
              <a:gd name="connsiteX89" fmla="*/ 1487694 w 1716294"/>
              <a:gd name="connsiteY89" fmla="*/ 1281411 h 1315510"/>
              <a:gd name="connsiteX90" fmla="*/ 1454356 w 1716294"/>
              <a:gd name="connsiteY90" fmla="*/ 1276648 h 1315510"/>
              <a:gd name="connsiteX91" fmla="*/ 1435306 w 1716294"/>
              <a:gd name="connsiteY91" fmla="*/ 1248073 h 1315510"/>
              <a:gd name="connsiteX92" fmla="*/ 1406731 w 1716294"/>
              <a:gd name="connsiteY92" fmla="*/ 1252836 h 1315510"/>
              <a:gd name="connsiteX93" fmla="*/ 1425781 w 1716294"/>
              <a:gd name="connsiteY93" fmla="*/ 1248073 h 1315510"/>
              <a:gd name="connsiteX94" fmla="*/ 1430544 w 1716294"/>
              <a:gd name="connsiteY94" fmla="*/ 1300461 h 1315510"/>
              <a:gd name="connsiteX95" fmla="*/ 1368631 w 1716294"/>
              <a:gd name="connsiteY95" fmla="*/ 1314748 h 1315510"/>
              <a:gd name="connsiteX96" fmla="*/ 1354344 w 1716294"/>
              <a:gd name="connsiteY96" fmla="*/ 1305223 h 1315510"/>
              <a:gd name="connsiteX97" fmla="*/ 1357519 w 1716294"/>
              <a:gd name="connsiteY97" fmla="*/ 1276648 h 1315510"/>
              <a:gd name="connsiteX98" fmla="*/ 1316244 w 1716294"/>
              <a:gd name="connsiteY98" fmla="*/ 1281411 h 1315510"/>
              <a:gd name="connsiteX99" fmla="*/ 1311481 w 1716294"/>
              <a:gd name="connsiteY99" fmla="*/ 1267123 h 1315510"/>
              <a:gd name="connsiteX100" fmla="*/ 1335294 w 1716294"/>
              <a:gd name="connsiteY100" fmla="*/ 1238548 h 1315510"/>
              <a:gd name="connsiteX101" fmla="*/ 1273381 w 1716294"/>
              <a:gd name="connsiteY101" fmla="*/ 1238548 h 1315510"/>
              <a:gd name="connsiteX102" fmla="*/ 1259094 w 1716294"/>
              <a:gd name="connsiteY102" fmla="*/ 1224261 h 1315510"/>
              <a:gd name="connsiteX103" fmla="*/ 1270206 w 1716294"/>
              <a:gd name="connsiteY103" fmla="*/ 1181398 h 1315510"/>
              <a:gd name="connsiteX104" fmla="*/ 1230519 w 1716294"/>
              <a:gd name="connsiteY104" fmla="*/ 1209973 h 1315510"/>
              <a:gd name="connsiteX105" fmla="*/ 1192419 w 1716294"/>
              <a:gd name="connsiteY105" fmla="*/ 1214736 h 1315510"/>
              <a:gd name="connsiteX106" fmla="*/ 1178131 w 1716294"/>
              <a:gd name="connsiteY106" fmla="*/ 1219498 h 1315510"/>
              <a:gd name="connsiteX107" fmla="*/ 930481 w 1716294"/>
              <a:gd name="connsiteY107" fmla="*/ 1214736 h 1315510"/>
              <a:gd name="connsiteX108" fmla="*/ 859044 w 1716294"/>
              <a:gd name="connsiteY108" fmla="*/ 1214736 h 1315510"/>
              <a:gd name="connsiteX109" fmla="*/ 830469 w 1716294"/>
              <a:gd name="connsiteY109" fmla="*/ 1224261 h 1315510"/>
              <a:gd name="connsiteX110" fmla="*/ 816181 w 1716294"/>
              <a:gd name="connsiteY110" fmla="*/ 1229023 h 1315510"/>
              <a:gd name="connsiteX111" fmla="*/ 768556 w 1716294"/>
              <a:gd name="connsiteY111" fmla="*/ 1219498 h 1315510"/>
              <a:gd name="connsiteX112" fmla="*/ 739981 w 1716294"/>
              <a:gd name="connsiteY112" fmla="*/ 1209973 h 1315510"/>
              <a:gd name="connsiteX113" fmla="*/ 725694 w 1716294"/>
              <a:gd name="connsiteY113" fmla="*/ 1205211 h 1315510"/>
              <a:gd name="connsiteX114" fmla="*/ 682831 w 1716294"/>
              <a:gd name="connsiteY114" fmla="*/ 1209973 h 1315510"/>
              <a:gd name="connsiteX115" fmla="*/ 668544 w 1716294"/>
              <a:gd name="connsiteY115" fmla="*/ 1214736 h 1315510"/>
              <a:gd name="connsiteX116" fmla="*/ 625681 w 1716294"/>
              <a:gd name="connsiteY116" fmla="*/ 1209973 h 1315510"/>
              <a:gd name="connsiteX117" fmla="*/ 597106 w 1716294"/>
              <a:gd name="connsiteY117" fmla="*/ 1200448 h 1315510"/>
              <a:gd name="connsiteX118" fmla="*/ 582819 w 1716294"/>
              <a:gd name="connsiteY118" fmla="*/ 1190923 h 1315510"/>
              <a:gd name="connsiteX119" fmla="*/ 563769 w 1716294"/>
              <a:gd name="connsiteY119" fmla="*/ 1186161 h 1315510"/>
              <a:gd name="connsiteX120" fmla="*/ 549481 w 1716294"/>
              <a:gd name="connsiteY120" fmla="*/ 1181398 h 1315510"/>
              <a:gd name="connsiteX121" fmla="*/ 492331 w 1716294"/>
              <a:gd name="connsiteY121" fmla="*/ 1186161 h 1315510"/>
              <a:gd name="connsiteX122" fmla="*/ 478044 w 1716294"/>
              <a:gd name="connsiteY122" fmla="*/ 1195686 h 1315510"/>
              <a:gd name="connsiteX123" fmla="*/ 439944 w 1716294"/>
              <a:gd name="connsiteY123" fmla="*/ 1190923 h 1315510"/>
              <a:gd name="connsiteX124" fmla="*/ 425656 w 1716294"/>
              <a:gd name="connsiteY124" fmla="*/ 1148061 h 1315510"/>
              <a:gd name="connsiteX125" fmla="*/ 420894 w 1716294"/>
              <a:gd name="connsiteY125" fmla="*/ 1133773 h 1315510"/>
              <a:gd name="connsiteX126" fmla="*/ 406606 w 1716294"/>
              <a:gd name="connsiteY126" fmla="*/ 1124248 h 1315510"/>
              <a:gd name="connsiteX127" fmla="*/ 392319 w 1716294"/>
              <a:gd name="connsiteY127" fmla="*/ 1109961 h 1315510"/>
              <a:gd name="connsiteX128" fmla="*/ 354219 w 1716294"/>
              <a:gd name="connsiteY128" fmla="*/ 1100436 h 1315510"/>
              <a:gd name="connsiteX129" fmla="*/ 325644 w 1716294"/>
              <a:gd name="connsiteY129" fmla="*/ 1090911 h 1315510"/>
              <a:gd name="connsiteX130" fmla="*/ 282781 w 1716294"/>
              <a:gd name="connsiteY130" fmla="*/ 1081386 h 1315510"/>
              <a:gd name="connsiteX131" fmla="*/ 254206 w 1716294"/>
              <a:gd name="connsiteY131" fmla="*/ 1071861 h 1315510"/>
              <a:gd name="connsiteX132" fmla="*/ 211344 w 1716294"/>
              <a:gd name="connsiteY132" fmla="*/ 1038523 h 1315510"/>
              <a:gd name="connsiteX133" fmla="*/ 206581 w 1716294"/>
              <a:gd name="connsiteY133" fmla="*/ 1024236 h 1315510"/>
              <a:gd name="connsiteX134" fmla="*/ 178006 w 1716294"/>
              <a:gd name="connsiteY134" fmla="*/ 1009948 h 1315510"/>
              <a:gd name="connsiteX135" fmla="*/ 163719 w 1716294"/>
              <a:gd name="connsiteY135" fmla="*/ 1000423 h 1315510"/>
              <a:gd name="connsiteX136" fmla="*/ 154194 w 1716294"/>
              <a:gd name="connsiteY136" fmla="*/ 971848 h 1315510"/>
              <a:gd name="connsiteX137" fmla="*/ 144669 w 1716294"/>
              <a:gd name="connsiteY137" fmla="*/ 914698 h 1315510"/>
              <a:gd name="connsiteX138" fmla="*/ 139906 w 1716294"/>
              <a:gd name="connsiteY138" fmla="*/ 852786 h 1315510"/>
              <a:gd name="connsiteX139" fmla="*/ 135144 w 1716294"/>
              <a:gd name="connsiteY139" fmla="*/ 838498 h 1315510"/>
              <a:gd name="connsiteX140" fmla="*/ 120856 w 1716294"/>
              <a:gd name="connsiteY140" fmla="*/ 833736 h 1315510"/>
              <a:gd name="connsiteX141" fmla="*/ 97044 w 1716294"/>
              <a:gd name="connsiteY141" fmla="*/ 814686 h 1315510"/>
              <a:gd name="connsiteX142" fmla="*/ 92281 w 1716294"/>
              <a:gd name="connsiteY142" fmla="*/ 800398 h 1315510"/>
              <a:gd name="connsiteX143" fmla="*/ 77994 w 1716294"/>
              <a:gd name="connsiteY143" fmla="*/ 795636 h 1315510"/>
              <a:gd name="connsiteX144" fmla="*/ 54181 w 1716294"/>
              <a:gd name="connsiteY144" fmla="*/ 757536 h 1315510"/>
              <a:gd name="connsiteX145" fmla="*/ 49419 w 1716294"/>
              <a:gd name="connsiteY145" fmla="*/ 743248 h 1315510"/>
              <a:gd name="connsiteX146" fmla="*/ 44656 w 1716294"/>
              <a:gd name="connsiteY146" fmla="*/ 728961 h 1315510"/>
              <a:gd name="connsiteX147" fmla="*/ 39894 w 1716294"/>
              <a:gd name="connsiteY147" fmla="*/ 662286 h 1315510"/>
              <a:gd name="connsiteX148" fmla="*/ 35131 w 1716294"/>
              <a:gd name="connsiteY148" fmla="*/ 567036 h 1315510"/>
              <a:gd name="connsiteX149" fmla="*/ 25606 w 1716294"/>
              <a:gd name="connsiteY149" fmla="*/ 533698 h 1315510"/>
              <a:gd name="connsiteX150" fmla="*/ 11319 w 1716294"/>
              <a:gd name="connsiteY150" fmla="*/ 524173 h 1315510"/>
              <a:gd name="connsiteX151" fmla="*/ 6556 w 1716294"/>
              <a:gd name="connsiteY151" fmla="*/ 452736 h 1315510"/>
              <a:gd name="connsiteX152" fmla="*/ 20844 w 1716294"/>
              <a:gd name="connsiteY152" fmla="*/ 447973 h 1315510"/>
              <a:gd name="connsiteX153" fmla="*/ 25606 w 1716294"/>
              <a:gd name="connsiteY153" fmla="*/ 433686 h 1315510"/>
              <a:gd name="connsiteX154" fmla="*/ 39894 w 1716294"/>
              <a:gd name="connsiteY154" fmla="*/ 424161 h 1315510"/>
              <a:gd name="connsiteX155" fmla="*/ 49419 w 1716294"/>
              <a:gd name="connsiteY155" fmla="*/ 409873 h 1315510"/>
              <a:gd name="connsiteX156" fmla="*/ 54181 w 1716294"/>
              <a:gd name="connsiteY156" fmla="*/ 395586 h 1315510"/>
              <a:gd name="connsiteX157" fmla="*/ 44656 w 1716294"/>
              <a:gd name="connsiteY157" fmla="*/ 314623 h 1315510"/>
              <a:gd name="connsiteX158" fmla="*/ 49419 w 1716294"/>
              <a:gd name="connsiteY158" fmla="*/ 243186 h 1315510"/>
              <a:gd name="connsiteX159" fmla="*/ 63706 w 1716294"/>
              <a:gd name="connsiteY159" fmla="*/ 214611 h 1315510"/>
              <a:gd name="connsiteX160" fmla="*/ 77994 w 1716294"/>
              <a:gd name="connsiteY160" fmla="*/ 186036 h 1315510"/>
              <a:gd name="connsiteX161" fmla="*/ 82756 w 1716294"/>
              <a:gd name="connsiteY161" fmla="*/ 166986 h 1315510"/>
              <a:gd name="connsiteX162" fmla="*/ 97044 w 1716294"/>
              <a:gd name="connsiteY162" fmla="*/ 138411 h 1315510"/>
              <a:gd name="connsiteX163" fmla="*/ 101806 w 1716294"/>
              <a:gd name="connsiteY163" fmla="*/ 114598 h 1315510"/>
              <a:gd name="connsiteX164" fmla="*/ 120856 w 1716294"/>
              <a:gd name="connsiteY164" fmla="*/ 86023 h 1315510"/>
              <a:gd name="connsiteX165" fmla="*/ 135144 w 1716294"/>
              <a:gd name="connsiteY165" fmla="*/ 33636 h 1315510"/>
              <a:gd name="connsiteX166" fmla="*/ 149431 w 1716294"/>
              <a:gd name="connsiteY166" fmla="*/ 28873 h 1315510"/>
              <a:gd name="connsiteX167" fmla="*/ 211344 w 1716294"/>
              <a:gd name="connsiteY167" fmla="*/ 298 h 131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16294" h="1315510">
                <a:moveTo>
                  <a:pt x="211344" y="298"/>
                </a:moveTo>
                <a:cubicBezTo>
                  <a:pt x="225632" y="-2083"/>
                  <a:pt x="226877" y="10446"/>
                  <a:pt x="235156" y="14586"/>
                </a:cubicBezTo>
                <a:cubicBezTo>
                  <a:pt x="251110" y="22563"/>
                  <a:pt x="278736" y="22603"/>
                  <a:pt x="292306" y="24111"/>
                </a:cubicBezTo>
                <a:cubicBezTo>
                  <a:pt x="301831" y="27286"/>
                  <a:pt x="315312" y="25282"/>
                  <a:pt x="320881" y="33636"/>
                </a:cubicBezTo>
                <a:cubicBezTo>
                  <a:pt x="324056" y="38398"/>
                  <a:pt x="325937" y="44347"/>
                  <a:pt x="330406" y="47923"/>
                </a:cubicBezTo>
                <a:cubicBezTo>
                  <a:pt x="334326" y="51059"/>
                  <a:pt x="340204" y="50441"/>
                  <a:pt x="344694" y="52686"/>
                </a:cubicBezTo>
                <a:cubicBezTo>
                  <a:pt x="349813" y="55246"/>
                  <a:pt x="354219" y="59036"/>
                  <a:pt x="358981" y="62211"/>
                </a:cubicBezTo>
                <a:cubicBezTo>
                  <a:pt x="361576" y="69995"/>
                  <a:pt x="365496" y="85928"/>
                  <a:pt x="373269" y="90786"/>
                </a:cubicBezTo>
                <a:cubicBezTo>
                  <a:pt x="381001" y="95618"/>
                  <a:pt x="409740" y="102285"/>
                  <a:pt x="420894" y="105073"/>
                </a:cubicBezTo>
                <a:cubicBezTo>
                  <a:pt x="435182" y="114599"/>
                  <a:pt x="436768" y="113010"/>
                  <a:pt x="444706" y="128886"/>
                </a:cubicBezTo>
                <a:cubicBezTo>
                  <a:pt x="446951" y="133376"/>
                  <a:pt x="446333" y="139253"/>
                  <a:pt x="449469" y="143173"/>
                </a:cubicBezTo>
                <a:cubicBezTo>
                  <a:pt x="453045" y="147642"/>
                  <a:pt x="458526" y="150373"/>
                  <a:pt x="463756" y="152698"/>
                </a:cubicBezTo>
                <a:cubicBezTo>
                  <a:pt x="472931" y="156776"/>
                  <a:pt x="492331" y="162223"/>
                  <a:pt x="492331" y="162223"/>
                </a:cubicBezTo>
                <a:cubicBezTo>
                  <a:pt x="497094" y="165398"/>
                  <a:pt x="501260" y="169738"/>
                  <a:pt x="506619" y="171748"/>
                </a:cubicBezTo>
                <a:cubicBezTo>
                  <a:pt x="511950" y="173747"/>
                  <a:pt x="555789" y="180737"/>
                  <a:pt x="559006" y="181273"/>
                </a:cubicBezTo>
                <a:cubicBezTo>
                  <a:pt x="571334" y="193601"/>
                  <a:pt x="584779" y="208914"/>
                  <a:pt x="601869" y="214611"/>
                </a:cubicBezTo>
                <a:cubicBezTo>
                  <a:pt x="611394" y="217786"/>
                  <a:pt x="622090" y="218567"/>
                  <a:pt x="630444" y="224136"/>
                </a:cubicBezTo>
                <a:cubicBezTo>
                  <a:pt x="635206" y="227311"/>
                  <a:pt x="639501" y="231336"/>
                  <a:pt x="644731" y="233661"/>
                </a:cubicBezTo>
                <a:cubicBezTo>
                  <a:pt x="653906" y="237739"/>
                  <a:pt x="663781" y="240011"/>
                  <a:pt x="673306" y="243186"/>
                </a:cubicBezTo>
                <a:lnTo>
                  <a:pt x="687594" y="247948"/>
                </a:lnTo>
                <a:cubicBezTo>
                  <a:pt x="698136" y="254976"/>
                  <a:pt x="708835" y="260760"/>
                  <a:pt x="716169" y="271761"/>
                </a:cubicBezTo>
                <a:cubicBezTo>
                  <a:pt x="718954" y="275938"/>
                  <a:pt x="718686" y="281558"/>
                  <a:pt x="720931" y="286048"/>
                </a:cubicBezTo>
                <a:cubicBezTo>
                  <a:pt x="728869" y="301924"/>
                  <a:pt x="730456" y="300336"/>
                  <a:pt x="744744" y="309861"/>
                </a:cubicBezTo>
                <a:cubicBezTo>
                  <a:pt x="747919" y="314623"/>
                  <a:pt x="751709" y="319029"/>
                  <a:pt x="754269" y="324148"/>
                </a:cubicBezTo>
                <a:cubicBezTo>
                  <a:pt x="756514" y="328638"/>
                  <a:pt x="755895" y="334516"/>
                  <a:pt x="759031" y="338436"/>
                </a:cubicBezTo>
                <a:cubicBezTo>
                  <a:pt x="776343" y="360077"/>
                  <a:pt x="837791" y="352259"/>
                  <a:pt x="844756" y="352723"/>
                </a:cubicBezTo>
                <a:cubicBezTo>
                  <a:pt x="885705" y="380021"/>
                  <a:pt x="833895" y="347292"/>
                  <a:pt x="873331" y="367011"/>
                </a:cubicBezTo>
                <a:cubicBezTo>
                  <a:pt x="878451" y="369571"/>
                  <a:pt x="882856" y="373361"/>
                  <a:pt x="887619" y="376536"/>
                </a:cubicBezTo>
                <a:cubicBezTo>
                  <a:pt x="891852" y="382885"/>
                  <a:pt x="900849" y="400348"/>
                  <a:pt x="911431" y="400348"/>
                </a:cubicBezTo>
                <a:cubicBezTo>
                  <a:pt x="939789" y="400348"/>
                  <a:pt x="934872" y="389930"/>
                  <a:pt x="954294" y="381298"/>
                </a:cubicBezTo>
                <a:cubicBezTo>
                  <a:pt x="963469" y="377220"/>
                  <a:pt x="974515" y="377342"/>
                  <a:pt x="982869" y="371773"/>
                </a:cubicBezTo>
                <a:cubicBezTo>
                  <a:pt x="1001333" y="359463"/>
                  <a:pt x="991726" y="364058"/>
                  <a:pt x="1011444" y="357486"/>
                </a:cubicBezTo>
                <a:cubicBezTo>
                  <a:pt x="1054306" y="359073"/>
                  <a:pt x="1097315" y="358365"/>
                  <a:pt x="1140031" y="362248"/>
                </a:cubicBezTo>
                <a:cubicBezTo>
                  <a:pt x="1150030" y="363157"/>
                  <a:pt x="1158583" y="371183"/>
                  <a:pt x="1168606" y="371773"/>
                </a:cubicBezTo>
                <a:lnTo>
                  <a:pt x="1249569" y="376536"/>
                </a:lnTo>
                <a:cubicBezTo>
                  <a:pt x="1292431" y="374948"/>
                  <a:pt x="1335440" y="375656"/>
                  <a:pt x="1378156" y="371773"/>
                </a:cubicBezTo>
                <a:cubicBezTo>
                  <a:pt x="1388155" y="370864"/>
                  <a:pt x="1397206" y="365423"/>
                  <a:pt x="1406731" y="362248"/>
                </a:cubicBezTo>
                <a:lnTo>
                  <a:pt x="1421019" y="357486"/>
                </a:lnTo>
                <a:cubicBezTo>
                  <a:pt x="1464386" y="343030"/>
                  <a:pt x="1395874" y="365209"/>
                  <a:pt x="1459119" y="347961"/>
                </a:cubicBezTo>
                <a:cubicBezTo>
                  <a:pt x="1468805" y="345319"/>
                  <a:pt x="1478169" y="341611"/>
                  <a:pt x="1487694" y="338436"/>
                </a:cubicBezTo>
                <a:lnTo>
                  <a:pt x="1501981" y="333673"/>
                </a:lnTo>
                <a:cubicBezTo>
                  <a:pt x="1506744" y="328911"/>
                  <a:pt x="1510421" y="322728"/>
                  <a:pt x="1516269" y="319386"/>
                </a:cubicBezTo>
                <a:cubicBezTo>
                  <a:pt x="1521952" y="316139"/>
                  <a:pt x="1529025" y="316421"/>
                  <a:pt x="1535319" y="314623"/>
                </a:cubicBezTo>
                <a:cubicBezTo>
                  <a:pt x="1540146" y="313244"/>
                  <a:pt x="1544844" y="311448"/>
                  <a:pt x="1549606" y="309861"/>
                </a:cubicBezTo>
                <a:cubicBezTo>
                  <a:pt x="1554369" y="305098"/>
                  <a:pt x="1558577" y="299708"/>
                  <a:pt x="1563894" y="295573"/>
                </a:cubicBezTo>
                <a:cubicBezTo>
                  <a:pt x="1572930" y="288545"/>
                  <a:pt x="1592469" y="276523"/>
                  <a:pt x="1592469" y="276523"/>
                </a:cubicBezTo>
                <a:cubicBezTo>
                  <a:pt x="1595644" y="271761"/>
                  <a:pt x="1597140" y="265269"/>
                  <a:pt x="1601994" y="262236"/>
                </a:cubicBezTo>
                <a:cubicBezTo>
                  <a:pt x="1610508" y="256915"/>
                  <a:pt x="1630569" y="252711"/>
                  <a:pt x="1630569" y="252711"/>
                </a:cubicBezTo>
                <a:cubicBezTo>
                  <a:pt x="1636919" y="254298"/>
                  <a:pt x="1644173" y="253842"/>
                  <a:pt x="1649619" y="257473"/>
                </a:cubicBezTo>
                <a:cubicBezTo>
                  <a:pt x="1654382" y="260648"/>
                  <a:pt x="1655097" y="267713"/>
                  <a:pt x="1659144" y="271761"/>
                </a:cubicBezTo>
                <a:cubicBezTo>
                  <a:pt x="1663191" y="275808"/>
                  <a:pt x="1668669" y="278111"/>
                  <a:pt x="1673431" y="281286"/>
                </a:cubicBezTo>
                <a:cubicBezTo>
                  <a:pt x="1676606" y="286048"/>
                  <a:pt x="1680396" y="290454"/>
                  <a:pt x="1682956" y="295573"/>
                </a:cubicBezTo>
                <a:cubicBezTo>
                  <a:pt x="1702674" y="335007"/>
                  <a:pt x="1669948" y="283205"/>
                  <a:pt x="1697244" y="324148"/>
                </a:cubicBezTo>
                <a:lnTo>
                  <a:pt x="1711531" y="367011"/>
                </a:lnTo>
                <a:lnTo>
                  <a:pt x="1716294" y="381298"/>
                </a:lnTo>
                <a:cubicBezTo>
                  <a:pt x="1711531" y="384473"/>
                  <a:pt x="1707126" y="388263"/>
                  <a:pt x="1702006" y="390823"/>
                </a:cubicBezTo>
                <a:cubicBezTo>
                  <a:pt x="1697516" y="393068"/>
                  <a:pt x="1690855" y="391666"/>
                  <a:pt x="1687719" y="395586"/>
                </a:cubicBezTo>
                <a:cubicBezTo>
                  <a:pt x="1683630" y="400697"/>
                  <a:pt x="1685534" y="408620"/>
                  <a:pt x="1682956" y="414636"/>
                </a:cubicBezTo>
                <a:cubicBezTo>
                  <a:pt x="1680701" y="419897"/>
                  <a:pt x="1676606" y="424161"/>
                  <a:pt x="1673431" y="428923"/>
                </a:cubicBezTo>
                <a:cubicBezTo>
                  <a:pt x="1662096" y="462928"/>
                  <a:pt x="1672260" y="451929"/>
                  <a:pt x="1649619" y="467023"/>
                </a:cubicBezTo>
                <a:cubicBezTo>
                  <a:pt x="1648031" y="471786"/>
                  <a:pt x="1645410" y="476321"/>
                  <a:pt x="1644856" y="481311"/>
                </a:cubicBezTo>
                <a:cubicBezTo>
                  <a:pt x="1644707" y="482652"/>
                  <a:pt x="1640948" y="567362"/>
                  <a:pt x="1635331" y="586086"/>
                </a:cubicBezTo>
                <a:cubicBezTo>
                  <a:pt x="1633686" y="591568"/>
                  <a:pt x="1628981" y="595611"/>
                  <a:pt x="1625806" y="600373"/>
                </a:cubicBezTo>
                <a:cubicBezTo>
                  <a:pt x="1624219" y="605136"/>
                  <a:pt x="1624180" y="610741"/>
                  <a:pt x="1621044" y="614661"/>
                </a:cubicBezTo>
                <a:cubicBezTo>
                  <a:pt x="1617468" y="619131"/>
                  <a:pt x="1609790" y="619332"/>
                  <a:pt x="1606756" y="624186"/>
                </a:cubicBezTo>
                <a:cubicBezTo>
                  <a:pt x="1601924" y="631918"/>
                  <a:pt x="1595257" y="660657"/>
                  <a:pt x="1592469" y="671811"/>
                </a:cubicBezTo>
                <a:cubicBezTo>
                  <a:pt x="1590881" y="686098"/>
                  <a:pt x="1589136" y="700369"/>
                  <a:pt x="1587706" y="714673"/>
                </a:cubicBezTo>
                <a:cubicBezTo>
                  <a:pt x="1585115" y="740584"/>
                  <a:pt x="1591793" y="762975"/>
                  <a:pt x="1573419" y="781348"/>
                </a:cubicBezTo>
                <a:cubicBezTo>
                  <a:pt x="1569371" y="785395"/>
                  <a:pt x="1563894" y="787698"/>
                  <a:pt x="1559131" y="790873"/>
                </a:cubicBezTo>
                <a:cubicBezTo>
                  <a:pt x="1557544" y="795636"/>
                  <a:pt x="1557505" y="801241"/>
                  <a:pt x="1554369" y="805161"/>
                </a:cubicBezTo>
                <a:cubicBezTo>
                  <a:pt x="1550793" y="809631"/>
                  <a:pt x="1544129" y="810639"/>
                  <a:pt x="1540081" y="814686"/>
                </a:cubicBezTo>
                <a:cubicBezTo>
                  <a:pt x="1536034" y="818733"/>
                  <a:pt x="1533731" y="824211"/>
                  <a:pt x="1530556" y="828973"/>
                </a:cubicBezTo>
                <a:cubicBezTo>
                  <a:pt x="1519221" y="862978"/>
                  <a:pt x="1529385" y="851979"/>
                  <a:pt x="1506744" y="867073"/>
                </a:cubicBezTo>
                <a:cubicBezTo>
                  <a:pt x="1505156" y="871836"/>
                  <a:pt x="1506066" y="878443"/>
                  <a:pt x="1501981" y="881361"/>
                </a:cubicBezTo>
                <a:cubicBezTo>
                  <a:pt x="1493811" y="887197"/>
                  <a:pt x="1483147" y="888451"/>
                  <a:pt x="1473406" y="890886"/>
                </a:cubicBezTo>
                <a:cubicBezTo>
                  <a:pt x="1413852" y="905773"/>
                  <a:pt x="1487895" y="886746"/>
                  <a:pt x="1440069" y="900411"/>
                </a:cubicBezTo>
                <a:cubicBezTo>
                  <a:pt x="1433775" y="902209"/>
                  <a:pt x="1427369" y="903586"/>
                  <a:pt x="1421019" y="905173"/>
                </a:cubicBezTo>
                <a:cubicBezTo>
                  <a:pt x="1417844" y="909936"/>
                  <a:pt x="1414054" y="914341"/>
                  <a:pt x="1411494" y="919461"/>
                </a:cubicBezTo>
                <a:cubicBezTo>
                  <a:pt x="1409249" y="923951"/>
                  <a:pt x="1409867" y="929828"/>
                  <a:pt x="1406731" y="933748"/>
                </a:cubicBezTo>
                <a:cubicBezTo>
                  <a:pt x="1403155" y="938217"/>
                  <a:pt x="1397206" y="940098"/>
                  <a:pt x="1392444" y="943273"/>
                </a:cubicBezTo>
                <a:cubicBezTo>
                  <a:pt x="1386094" y="952798"/>
                  <a:pt x="1377014" y="960988"/>
                  <a:pt x="1373394" y="971848"/>
                </a:cubicBezTo>
                <a:cubicBezTo>
                  <a:pt x="1362059" y="1005853"/>
                  <a:pt x="1372223" y="994854"/>
                  <a:pt x="1349581" y="1009948"/>
                </a:cubicBezTo>
                <a:cubicBezTo>
                  <a:pt x="1345680" y="1021650"/>
                  <a:pt x="1322103" y="1079395"/>
                  <a:pt x="1344819" y="1086148"/>
                </a:cubicBezTo>
                <a:cubicBezTo>
                  <a:pt x="1399620" y="1102440"/>
                  <a:pt x="1459119" y="1089323"/>
                  <a:pt x="1516269" y="1090911"/>
                </a:cubicBezTo>
                <a:cubicBezTo>
                  <a:pt x="1527864" y="1125696"/>
                  <a:pt x="1523359" y="1109745"/>
                  <a:pt x="1530556" y="1138536"/>
                </a:cubicBezTo>
                <a:cubicBezTo>
                  <a:pt x="1528969" y="1152823"/>
                  <a:pt x="1528157" y="1167218"/>
                  <a:pt x="1525794" y="1181398"/>
                </a:cubicBezTo>
                <a:cubicBezTo>
                  <a:pt x="1524969" y="1186350"/>
                  <a:pt x="1524167" y="1191766"/>
                  <a:pt x="1521031" y="1195686"/>
                </a:cubicBezTo>
                <a:cubicBezTo>
                  <a:pt x="1517455" y="1200155"/>
                  <a:pt x="1511506" y="1202036"/>
                  <a:pt x="1506744" y="1205211"/>
                </a:cubicBezTo>
                <a:cubicBezTo>
                  <a:pt x="1503569" y="1209973"/>
                  <a:pt x="1499779" y="1214379"/>
                  <a:pt x="1497219" y="1219498"/>
                </a:cubicBezTo>
                <a:cubicBezTo>
                  <a:pt x="1488636" y="1236663"/>
                  <a:pt x="1489060" y="1267747"/>
                  <a:pt x="1487694" y="1281411"/>
                </a:cubicBezTo>
                <a:cubicBezTo>
                  <a:pt x="1476581" y="1279823"/>
                  <a:pt x="1463827" y="1282675"/>
                  <a:pt x="1454356" y="1276648"/>
                </a:cubicBezTo>
                <a:cubicBezTo>
                  <a:pt x="1444698" y="1270502"/>
                  <a:pt x="1435306" y="1248073"/>
                  <a:pt x="1435306" y="1248073"/>
                </a:cubicBezTo>
                <a:lnTo>
                  <a:pt x="1406731" y="1252836"/>
                </a:lnTo>
                <a:cubicBezTo>
                  <a:pt x="1405144" y="1252836"/>
                  <a:pt x="1418580" y="1243272"/>
                  <a:pt x="1425781" y="1248073"/>
                </a:cubicBezTo>
                <a:cubicBezTo>
                  <a:pt x="1427369" y="1252836"/>
                  <a:pt x="1440069" y="1289349"/>
                  <a:pt x="1430544" y="1300461"/>
                </a:cubicBezTo>
                <a:cubicBezTo>
                  <a:pt x="1421019" y="1311574"/>
                  <a:pt x="1404852" y="1317767"/>
                  <a:pt x="1368631" y="1314748"/>
                </a:cubicBezTo>
                <a:cubicBezTo>
                  <a:pt x="1363869" y="1311573"/>
                  <a:pt x="1356196" y="1311573"/>
                  <a:pt x="1354344" y="1305223"/>
                </a:cubicBezTo>
                <a:cubicBezTo>
                  <a:pt x="1352492" y="1298873"/>
                  <a:pt x="1357519" y="1276648"/>
                  <a:pt x="1357519" y="1276648"/>
                </a:cubicBezTo>
                <a:cubicBezTo>
                  <a:pt x="1354344" y="1271886"/>
                  <a:pt x="1323917" y="1282998"/>
                  <a:pt x="1316244" y="1281411"/>
                </a:cubicBezTo>
                <a:cubicBezTo>
                  <a:pt x="1308571" y="1279824"/>
                  <a:pt x="1308306" y="1274267"/>
                  <a:pt x="1311481" y="1267123"/>
                </a:cubicBezTo>
                <a:cubicBezTo>
                  <a:pt x="1314656" y="1259979"/>
                  <a:pt x="1340056" y="1241723"/>
                  <a:pt x="1335294" y="1238548"/>
                </a:cubicBezTo>
                <a:cubicBezTo>
                  <a:pt x="1313992" y="1206596"/>
                  <a:pt x="1286081" y="1240929"/>
                  <a:pt x="1273381" y="1238548"/>
                </a:cubicBezTo>
                <a:cubicBezTo>
                  <a:pt x="1260681" y="1236167"/>
                  <a:pt x="1259623" y="1233786"/>
                  <a:pt x="1259094" y="1224261"/>
                </a:cubicBezTo>
                <a:cubicBezTo>
                  <a:pt x="1258565" y="1214736"/>
                  <a:pt x="1274696" y="1183643"/>
                  <a:pt x="1270206" y="1181398"/>
                </a:cubicBezTo>
                <a:cubicBezTo>
                  <a:pt x="1265087" y="1178838"/>
                  <a:pt x="1235281" y="1213148"/>
                  <a:pt x="1230519" y="1209973"/>
                </a:cubicBezTo>
                <a:cubicBezTo>
                  <a:pt x="1217819" y="1211561"/>
                  <a:pt x="1205011" y="1212446"/>
                  <a:pt x="1192419" y="1214736"/>
                </a:cubicBezTo>
                <a:cubicBezTo>
                  <a:pt x="1187480" y="1215634"/>
                  <a:pt x="1183151" y="1219498"/>
                  <a:pt x="1178131" y="1219498"/>
                </a:cubicBezTo>
                <a:cubicBezTo>
                  <a:pt x="1095566" y="1219498"/>
                  <a:pt x="1013031" y="1216323"/>
                  <a:pt x="930481" y="1214736"/>
                </a:cubicBezTo>
                <a:cubicBezTo>
                  <a:pt x="900779" y="1204834"/>
                  <a:pt x="910839" y="1206103"/>
                  <a:pt x="859044" y="1214736"/>
                </a:cubicBezTo>
                <a:cubicBezTo>
                  <a:pt x="849140" y="1216387"/>
                  <a:pt x="839994" y="1221086"/>
                  <a:pt x="830469" y="1224261"/>
                </a:cubicBezTo>
                <a:lnTo>
                  <a:pt x="816181" y="1229023"/>
                </a:lnTo>
                <a:cubicBezTo>
                  <a:pt x="796863" y="1225804"/>
                  <a:pt x="786323" y="1224828"/>
                  <a:pt x="768556" y="1219498"/>
                </a:cubicBezTo>
                <a:cubicBezTo>
                  <a:pt x="758939" y="1216613"/>
                  <a:pt x="749506" y="1213148"/>
                  <a:pt x="739981" y="1209973"/>
                </a:cubicBezTo>
                <a:lnTo>
                  <a:pt x="725694" y="1205211"/>
                </a:lnTo>
                <a:cubicBezTo>
                  <a:pt x="711406" y="1206798"/>
                  <a:pt x="697011" y="1207610"/>
                  <a:pt x="682831" y="1209973"/>
                </a:cubicBezTo>
                <a:cubicBezTo>
                  <a:pt x="677879" y="1210798"/>
                  <a:pt x="673564" y="1214736"/>
                  <a:pt x="668544" y="1214736"/>
                </a:cubicBezTo>
                <a:cubicBezTo>
                  <a:pt x="654168" y="1214736"/>
                  <a:pt x="639969" y="1211561"/>
                  <a:pt x="625681" y="1209973"/>
                </a:cubicBezTo>
                <a:cubicBezTo>
                  <a:pt x="616156" y="1206798"/>
                  <a:pt x="605460" y="1206017"/>
                  <a:pt x="597106" y="1200448"/>
                </a:cubicBezTo>
                <a:cubicBezTo>
                  <a:pt x="592344" y="1197273"/>
                  <a:pt x="588080" y="1193178"/>
                  <a:pt x="582819" y="1190923"/>
                </a:cubicBezTo>
                <a:cubicBezTo>
                  <a:pt x="576803" y="1188345"/>
                  <a:pt x="570063" y="1187959"/>
                  <a:pt x="563769" y="1186161"/>
                </a:cubicBezTo>
                <a:cubicBezTo>
                  <a:pt x="558942" y="1184782"/>
                  <a:pt x="554244" y="1182986"/>
                  <a:pt x="549481" y="1181398"/>
                </a:cubicBezTo>
                <a:cubicBezTo>
                  <a:pt x="530431" y="1182986"/>
                  <a:pt x="511076" y="1182412"/>
                  <a:pt x="492331" y="1186161"/>
                </a:cubicBezTo>
                <a:cubicBezTo>
                  <a:pt x="486718" y="1187284"/>
                  <a:pt x="483744" y="1195168"/>
                  <a:pt x="478044" y="1195686"/>
                </a:cubicBezTo>
                <a:cubicBezTo>
                  <a:pt x="465298" y="1196845"/>
                  <a:pt x="452644" y="1192511"/>
                  <a:pt x="439944" y="1190923"/>
                </a:cubicBezTo>
                <a:lnTo>
                  <a:pt x="425656" y="1148061"/>
                </a:lnTo>
                <a:cubicBezTo>
                  <a:pt x="424068" y="1143298"/>
                  <a:pt x="425071" y="1136558"/>
                  <a:pt x="420894" y="1133773"/>
                </a:cubicBezTo>
                <a:cubicBezTo>
                  <a:pt x="416131" y="1130598"/>
                  <a:pt x="411003" y="1127912"/>
                  <a:pt x="406606" y="1124248"/>
                </a:cubicBezTo>
                <a:cubicBezTo>
                  <a:pt x="401432" y="1119936"/>
                  <a:pt x="397923" y="1113697"/>
                  <a:pt x="392319" y="1109961"/>
                </a:cubicBezTo>
                <a:cubicBezTo>
                  <a:pt x="385647" y="1105513"/>
                  <a:pt x="358293" y="1101547"/>
                  <a:pt x="354219" y="1100436"/>
                </a:cubicBezTo>
                <a:cubicBezTo>
                  <a:pt x="344533" y="1097794"/>
                  <a:pt x="335489" y="1092880"/>
                  <a:pt x="325644" y="1090911"/>
                </a:cubicBezTo>
                <a:cubicBezTo>
                  <a:pt x="312059" y="1088194"/>
                  <a:pt x="296225" y="1085419"/>
                  <a:pt x="282781" y="1081386"/>
                </a:cubicBezTo>
                <a:cubicBezTo>
                  <a:pt x="273164" y="1078501"/>
                  <a:pt x="254206" y="1071861"/>
                  <a:pt x="254206" y="1071861"/>
                </a:cubicBezTo>
                <a:cubicBezTo>
                  <a:pt x="220027" y="1049075"/>
                  <a:pt x="233725" y="1060906"/>
                  <a:pt x="211344" y="1038523"/>
                </a:cubicBezTo>
                <a:cubicBezTo>
                  <a:pt x="209756" y="1033761"/>
                  <a:pt x="209717" y="1028156"/>
                  <a:pt x="206581" y="1024236"/>
                </a:cubicBezTo>
                <a:cubicBezTo>
                  <a:pt x="197482" y="1012862"/>
                  <a:pt x="189510" y="1015700"/>
                  <a:pt x="178006" y="1009948"/>
                </a:cubicBezTo>
                <a:cubicBezTo>
                  <a:pt x="172887" y="1007388"/>
                  <a:pt x="168481" y="1003598"/>
                  <a:pt x="163719" y="1000423"/>
                </a:cubicBezTo>
                <a:cubicBezTo>
                  <a:pt x="160544" y="990898"/>
                  <a:pt x="155845" y="981752"/>
                  <a:pt x="154194" y="971848"/>
                </a:cubicBezTo>
                <a:lnTo>
                  <a:pt x="144669" y="914698"/>
                </a:lnTo>
                <a:cubicBezTo>
                  <a:pt x="143081" y="894061"/>
                  <a:pt x="142473" y="873324"/>
                  <a:pt x="139906" y="852786"/>
                </a:cubicBezTo>
                <a:cubicBezTo>
                  <a:pt x="139283" y="847805"/>
                  <a:pt x="138694" y="842048"/>
                  <a:pt x="135144" y="838498"/>
                </a:cubicBezTo>
                <a:cubicBezTo>
                  <a:pt x="131594" y="834948"/>
                  <a:pt x="125619" y="835323"/>
                  <a:pt x="120856" y="833736"/>
                </a:cubicBezTo>
                <a:cubicBezTo>
                  <a:pt x="109439" y="799479"/>
                  <a:pt x="126943" y="838605"/>
                  <a:pt x="97044" y="814686"/>
                </a:cubicBezTo>
                <a:cubicBezTo>
                  <a:pt x="93124" y="811550"/>
                  <a:pt x="95831" y="803948"/>
                  <a:pt x="92281" y="800398"/>
                </a:cubicBezTo>
                <a:cubicBezTo>
                  <a:pt x="88731" y="796848"/>
                  <a:pt x="82756" y="797223"/>
                  <a:pt x="77994" y="795636"/>
                </a:cubicBezTo>
                <a:cubicBezTo>
                  <a:pt x="55352" y="780542"/>
                  <a:pt x="65515" y="791541"/>
                  <a:pt x="54181" y="757536"/>
                </a:cubicBezTo>
                <a:lnTo>
                  <a:pt x="49419" y="743248"/>
                </a:lnTo>
                <a:lnTo>
                  <a:pt x="44656" y="728961"/>
                </a:lnTo>
                <a:cubicBezTo>
                  <a:pt x="43069" y="706736"/>
                  <a:pt x="41202" y="684529"/>
                  <a:pt x="39894" y="662286"/>
                </a:cubicBezTo>
                <a:cubicBezTo>
                  <a:pt x="38027" y="630551"/>
                  <a:pt x="37771" y="598716"/>
                  <a:pt x="35131" y="567036"/>
                </a:cubicBezTo>
                <a:cubicBezTo>
                  <a:pt x="35051" y="566078"/>
                  <a:pt x="27914" y="536583"/>
                  <a:pt x="25606" y="533698"/>
                </a:cubicBezTo>
                <a:cubicBezTo>
                  <a:pt x="22030" y="529229"/>
                  <a:pt x="16081" y="527348"/>
                  <a:pt x="11319" y="524173"/>
                </a:cubicBezTo>
                <a:cubicBezTo>
                  <a:pt x="2095" y="496500"/>
                  <a:pt x="-6254" y="484760"/>
                  <a:pt x="6556" y="452736"/>
                </a:cubicBezTo>
                <a:cubicBezTo>
                  <a:pt x="8421" y="448075"/>
                  <a:pt x="16081" y="449561"/>
                  <a:pt x="20844" y="447973"/>
                </a:cubicBezTo>
                <a:cubicBezTo>
                  <a:pt x="22431" y="443211"/>
                  <a:pt x="22470" y="437606"/>
                  <a:pt x="25606" y="433686"/>
                </a:cubicBezTo>
                <a:cubicBezTo>
                  <a:pt x="29182" y="429216"/>
                  <a:pt x="35847" y="428208"/>
                  <a:pt x="39894" y="424161"/>
                </a:cubicBezTo>
                <a:cubicBezTo>
                  <a:pt x="43941" y="420114"/>
                  <a:pt x="46244" y="414636"/>
                  <a:pt x="49419" y="409873"/>
                </a:cubicBezTo>
                <a:cubicBezTo>
                  <a:pt x="51006" y="405111"/>
                  <a:pt x="54181" y="400606"/>
                  <a:pt x="54181" y="395586"/>
                </a:cubicBezTo>
                <a:cubicBezTo>
                  <a:pt x="54181" y="377940"/>
                  <a:pt x="47539" y="334802"/>
                  <a:pt x="44656" y="314623"/>
                </a:cubicBezTo>
                <a:cubicBezTo>
                  <a:pt x="46244" y="290811"/>
                  <a:pt x="46784" y="266905"/>
                  <a:pt x="49419" y="243186"/>
                </a:cubicBezTo>
                <a:cubicBezTo>
                  <a:pt x="51129" y="227792"/>
                  <a:pt x="56939" y="228145"/>
                  <a:pt x="63706" y="214611"/>
                </a:cubicBezTo>
                <a:cubicBezTo>
                  <a:pt x="83424" y="175177"/>
                  <a:pt x="50698" y="226979"/>
                  <a:pt x="77994" y="186036"/>
                </a:cubicBezTo>
                <a:cubicBezTo>
                  <a:pt x="79581" y="179686"/>
                  <a:pt x="80178" y="173002"/>
                  <a:pt x="82756" y="166986"/>
                </a:cubicBezTo>
                <a:cubicBezTo>
                  <a:pt x="96722" y="134397"/>
                  <a:pt x="89018" y="170515"/>
                  <a:pt x="97044" y="138411"/>
                </a:cubicBezTo>
                <a:cubicBezTo>
                  <a:pt x="99007" y="130558"/>
                  <a:pt x="98456" y="121967"/>
                  <a:pt x="101806" y="114598"/>
                </a:cubicBezTo>
                <a:cubicBezTo>
                  <a:pt x="106543" y="104176"/>
                  <a:pt x="120856" y="86023"/>
                  <a:pt x="120856" y="86023"/>
                </a:cubicBezTo>
                <a:cubicBezTo>
                  <a:pt x="122020" y="80203"/>
                  <a:pt x="129966" y="35362"/>
                  <a:pt x="135144" y="33636"/>
                </a:cubicBezTo>
                <a:cubicBezTo>
                  <a:pt x="139906" y="32048"/>
                  <a:pt x="144941" y="31118"/>
                  <a:pt x="149431" y="28873"/>
                </a:cubicBezTo>
                <a:cubicBezTo>
                  <a:pt x="160203" y="23487"/>
                  <a:pt x="197056" y="2679"/>
                  <a:pt x="211344" y="29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29714" y="3614955"/>
            <a:ext cx="3958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 gazociągu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wysokiego ciśnienia Słopnice -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6309"/>
              </a:buClr>
            </a:pPr>
            <a:endParaRPr lang="pl-PL" dirty="0"/>
          </a:p>
          <a:p>
            <a:pPr marL="285750" lvl="0" indent="-285750">
              <a:buClr>
                <a:srgbClr val="FF6309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 dwóch stacji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redukcyjno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- pomiarowych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w/c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nawanialnią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kotłownią,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AKPiA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 telemetrią wraz z zagospodarowaniem terenu stacji w miejscowości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205178" y="2272752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pole tekstowe 53"/>
          <p:cNvSpPr txBox="1"/>
          <p:nvPr/>
        </p:nvSpPr>
        <p:spPr>
          <a:xfrm>
            <a:off x="31008" y="2295316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Sieć gazowa (km)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302246" y="2591838"/>
            <a:ext cx="17661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13,4 km</a:t>
            </a:r>
            <a:endParaRPr lang="pl-PL" sz="2400" b="1" dirty="0">
              <a:solidFill>
                <a:srgbClr val="FF6309"/>
              </a:solidFill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2311431" y="2277462"/>
            <a:ext cx="1976847" cy="78379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ole tekstowe 56"/>
          <p:cNvSpPr txBox="1"/>
          <p:nvPr/>
        </p:nvSpPr>
        <p:spPr>
          <a:xfrm>
            <a:off x="2137261" y="2300026"/>
            <a:ext cx="232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Stacje gazowe (szt.)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8" name="pole tekstowe 57"/>
          <p:cNvSpPr txBox="1"/>
          <p:nvPr/>
        </p:nvSpPr>
        <p:spPr>
          <a:xfrm>
            <a:off x="2138985" y="2596548"/>
            <a:ext cx="232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6309"/>
                </a:solidFill>
              </a:rPr>
              <a:t>2 szt.</a:t>
            </a:r>
            <a:endParaRPr lang="pl-PL" sz="2400" b="1" dirty="0">
              <a:solidFill>
                <a:srgbClr val="FF63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3" grpId="0" animBg="1"/>
      <p:bldP spid="44" grpId="0" animBg="1"/>
      <p:bldP spid="2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8672" b="8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" y="-67102"/>
            <a:ext cx="1580705" cy="15807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/>
          <p:cNvSpPr txBox="1"/>
          <p:nvPr/>
        </p:nvSpPr>
        <p:spPr>
          <a:xfrm>
            <a:off x="462749" y="1330976"/>
            <a:ext cx="403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aktualny               i harmonogram prac</a:t>
            </a:r>
            <a:endParaRPr lang="pl-PL" sz="2800" b="1" dirty="0">
              <a:solidFill>
                <a:srgbClr val="FF63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650245" y="1875131"/>
            <a:ext cx="7169092" cy="3785652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Otworzenie ofert do postępowania przetargowego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dniu 16.05.2018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6309"/>
              </a:buClr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odpisanie umowy z Wykonawcą dla zadania Nr 1 	        (budowa sieci)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dniu 03.08.2018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roku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podpisanie umowy z Wykonawcą dla zadania Nr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       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(budowa stacji gazowych)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dniu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27.07.2018 roku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6309"/>
              </a:buClr>
              <a:buFont typeface="Wingdings" panose="05000000000000000000" pitchFamily="2" charset="2"/>
              <a:buChar char="§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termin realizacji zadań - 31.01.2020 roku</a:t>
            </a: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6309"/>
              </a:buClr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33724" y="3231340"/>
            <a:ext cx="3960176" cy="32581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904885" y="515367"/>
            <a:ext cx="66093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</a:p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gazociąg w/c Słopnice – </a:t>
            </a:r>
            <a:r>
              <a:rPr lang="pl-PL" sz="2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oraz SRP </a:t>
            </a:r>
          </a:p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m. </a:t>
            </a:r>
            <a:r>
              <a:rPr lang="pl-PL" sz="2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Zbludza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50" y="3007892"/>
            <a:ext cx="3016772" cy="31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zablon_prezentacji_PSG">
  <a:themeElements>
    <a:clrScheme name="PSG">
      <a:dk1>
        <a:srgbClr val="464E52"/>
      </a:dk1>
      <a:lt1>
        <a:srgbClr val="FFFFFF"/>
      </a:lt1>
      <a:dk2>
        <a:srgbClr val="464E52"/>
      </a:dk2>
      <a:lt2>
        <a:srgbClr val="FFFFFF"/>
      </a:lt2>
      <a:accent1>
        <a:srgbClr val="FF6309"/>
      </a:accent1>
      <a:accent2>
        <a:srgbClr val="CDCFD0"/>
      </a:accent2>
      <a:accent3>
        <a:srgbClr val="AAABB8"/>
      </a:accent3>
      <a:accent4>
        <a:srgbClr val="DADADA"/>
      </a:accent4>
      <a:accent5>
        <a:srgbClr val="FFB7AA"/>
      </a:accent5>
      <a:accent6>
        <a:srgbClr val="BABBBC"/>
      </a:accent6>
      <a:hlink>
        <a:srgbClr val="FF6309"/>
      </a:hlink>
      <a:folHlink>
        <a:srgbClr val="3EADF7"/>
      </a:folHlink>
    </a:clrScheme>
    <a:fontScheme name="Prezentacja sza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>
    <a:extraClrScheme>
      <a:clrScheme name="Prezentacja sza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3">
        <a:dk1>
          <a:srgbClr val="0A1D64"/>
        </a:dk1>
        <a:lt1>
          <a:srgbClr val="FFFFFF"/>
        </a:lt1>
        <a:dk2>
          <a:srgbClr val="0A1D64"/>
        </a:dk2>
        <a:lt2>
          <a:srgbClr val="969696"/>
        </a:lt2>
        <a:accent1>
          <a:srgbClr val="FF6309"/>
        </a:accent1>
        <a:accent2>
          <a:srgbClr val="CDCFD0"/>
        </a:accent2>
        <a:accent3>
          <a:srgbClr val="FFFFFF"/>
        </a:accent3>
        <a:accent4>
          <a:srgbClr val="071754"/>
        </a:accent4>
        <a:accent5>
          <a:srgbClr val="FFB7AA"/>
        </a:accent5>
        <a:accent6>
          <a:srgbClr val="BABBBC"/>
        </a:accent6>
        <a:hlink>
          <a:srgbClr val="0768A9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14">
        <a:dk1>
          <a:srgbClr val="969696"/>
        </a:dk1>
        <a:lt1>
          <a:srgbClr val="FFFFFF"/>
        </a:lt1>
        <a:dk2>
          <a:srgbClr val="0A1D64"/>
        </a:dk2>
        <a:lt2>
          <a:srgbClr val="FFFFFF"/>
        </a:lt2>
        <a:accent1>
          <a:srgbClr val="FF6309"/>
        </a:accent1>
        <a:accent2>
          <a:srgbClr val="CDCFD0"/>
        </a:accent2>
        <a:accent3>
          <a:srgbClr val="AAABB8"/>
        </a:accent3>
        <a:accent4>
          <a:srgbClr val="DADADA"/>
        </a:accent4>
        <a:accent5>
          <a:srgbClr val="FFB7AA"/>
        </a:accent5>
        <a:accent6>
          <a:srgbClr val="BABBBC"/>
        </a:accent6>
        <a:hlink>
          <a:srgbClr val="FF6309"/>
        </a:hlink>
        <a:folHlink>
          <a:srgbClr val="0768A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5141</TotalTime>
  <Words>620</Words>
  <Application>Microsoft Office PowerPoint</Application>
  <PresentationFormat>Panoramiczny</PresentationFormat>
  <Paragraphs>169</Paragraphs>
  <Slides>17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Lucida Console</vt:lpstr>
      <vt:lpstr>Wingdings</vt:lpstr>
      <vt:lpstr>Motyw pakietu Office</vt:lpstr>
      <vt:lpstr>Szablon_prezentacji_PSG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Polska Spółka Gazownictwa sp. z o.o.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Skrzyniarz Piotr</dc:creator>
  <cp:lastModifiedBy>Kuźniar-Klimkowska Anna</cp:lastModifiedBy>
  <cp:revision>214</cp:revision>
  <dcterms:created xsi:type="dcterms:W3CDTF">2017-01-28T20:32:03Z</dcterms:created>
  <dcterms:modified xsi:type="dcterms:W3CDTF">2018-09-17T10:54:31Z</dcterms:modified>
</cp:coreProperties>
</file>